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94"/>
  </p:notesMasterIdLst>
  <p:sldIdLst>
    <p:sldId id="256" r:id="rId2"/>
    <p:sldId id="351" r:id="rId3"/>
    <p:sldId id="257" r:id="rId4"/>
    <p:sldId id="258" r:id="rId5"/>
    <p:sldId id="283" r:id="rId6"/>
    <p:sldId id="271" r:id="rId7"/>
    <p:sldId id="259" r:id="rId8"/>
    <p:sldId id="260" r:id="rId9"/>
    <p:sldId id="263" r:id="rId10"/>
    <p:sldId id="261" r:id="rId11"/>
    <p:sldId id="337" r:id="rId12"/>
    <p:sldId id="262" r:id="rId13"/>
    <p:sldId id="335" r:id="rId14"/>
    <p:sldId id="264" r:id="rId15"/>
    <p:sldId id="265" r:id="rId16"/>
    <p:sldId id="266" r:id="rId17"/>
    <p:sldId id="267" r:id="rId18"/>
    <p:sldId id="268" r:id="rId19"/>
    <p:sldId id="336" r:id="rId20"/>
    <p:sldId id="269" r:id="rId21"/>
    <p:sldId id="270" r:id="rId22"/>
    <p:sldId id="272" r:id="rId23"/>
    <p:sldId id="273" r:id="rId24"/>
    <p:sldId id="274" r:id="rId25"/>
    <p:sldId id="275" r:id="rId26"/>
    <p:sldId id="276" r:id="rId27"/>
    <p:sldId id="279" r:id="rId28"/>
    <p:sldId id="280" r:id="rId29"/>
    <p:sldId id="277" r:id="rId30"/>
    <p:sldId id="282" r:id="rId31"/>
    <p:sldId id="278" r:id="rId32"/>
    <p:sldId id="281" r:id="rId33"/>
    <p:sldId id="284" r:id="rId34"/>
    <p:sldId id="285" r:id="rId35"/>
    <p:sldId id="286" r:id="rId36"/>
    <p:sldId id="287" r:id="rId37"/>
    <p:sldId id="289" r:id="rId38"/>
    <p:sldId id="290" r:id="rId39"/>
    <p:sldId id="347" r:id="rId40"/>
    <p:sldId id="348" r:id="rId41"/>
    <p:sldId id="291" r:id="rId42"/>
    <p:sldId id="292" r:id="rId43"/>
    <p:sldId id="293" r:id="rId44"/>
    <p:sldId id="294" r:id="rId45"/>
    <p:sldId id="295" r:id="rId46"/>
    <p:sldId id="296" r:id="rId47"/>
    <p:sldId id="333" r:id="rId48"/>
    <p:sldId id="297" r:id="rId49"/>
    <p:sldId id="298" r:id="rId50"/>
    <p:sldId id="299" r:id="rId51"/>
    <p:sldId id="300" r:id="rId52"/>
    <p:sldId id="301" r:id="rId53"/>
    <p:sldId id="303" r:id="rId54"/>
    <p:sldId id="304" r:id="rId55"/>
    <p:sldId id="302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3" r:id="rId64"/>
    <p:sldId id="315" r:id="rId65"/>
    <p:sldId id="314" r:id="rId66"/>
    <p:sldId id="312" r:id="rId67"/>
    <p:sldId id="325" r:id="rId68"/>
    <p:sldId id="316" r:id="rId69"/>
    <p:sldId id="319" r:id="rId70"/>
    <p:sldId id="320" r:id="rId71"/>
    <p:sldId id="330" r:id="rId72"/>
    <p:sldId id="321" r:id="rId73"/>
    <p:sldId id="349" r:id="rId74"/>
    <p:sldId id="323" r:id="rId75"/>
    <p:sldId id="324" r:id="rId76"/>
    <p:sldId id="326" r:id="rId77"/>
    <p:sldId id="327" r:id="rId78"/>
    <p:sldId id="328" r:id="rId79"/>
    <p:sldId id="329" r:id="rId80"/>
    <p:sldId id="331" r:id="rId81"/>
    <p:sldId id="332" r:id="rId82"/>
    <p:sldId id="334" r:id="rId83"/>
    <p:sldId id="338" r:id="rId84"/>
    <p:sldId id="339" r:id="rId85"/>
    <p:sldId id="340" r:id="rId86"/>
    <p:sldId id="341" r:id="rId87"/>
    <p:sldId id="346" r:id="rId88"/>
    <p:sldId id="342" r:id="rId89"/>
    <p:sldId id="343" r:id="rId90"/>
    <p:sldId id="344" r:id="rId91"/>
    <p:sldId id="345" r:id="rId92"/>
    <p:sldId id="350" r:id="rId93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9FBF055A-D8A5-4AFD-AFC5-DA4BA14741F7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C5E06DF5-CFCF-4276-8FC3-59F95E622AE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4511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530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9588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57950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2575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4114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1567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72033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65664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3064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1843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114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0475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616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74214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679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2660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0325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A6B4C-E919-4FD9-919A-B32A7ED987B5}" type="datetimeFigureOut">
              <a:rPr lang="fa-IR" smtClean="0"/>
              <a:t>11/07/1440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E6B05-8F2E-476C-BCD1-C277215C831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60218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g"/><Relationship Id="rId4" Type="http://schemas.openxmlformats.org/officeDocument/2006/relationships/image" Target="../media/image16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087" y="1581666"/>
            <a:ext cx="7224889" cy="348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7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6608"/>
          </a:xfrm>
        </p:spPr>
        <p:txBody>
          <a:bodyPr/>
          <a:lstStyle/>
          <a:p>
            <a:pPr algn="r"/>
            <a:r>
              <a:rPr lang="fa-IR" dirty="0" smtClean="0"/>
              <a:t>تعویض موکت خوابگاه مهر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507" y="1318720"/>
            <a:ext cx="4732892" cy="2867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7" y="1318720"/>
            <a:ext cx="4229100" cy="2819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614311" y="1956860"/>
            <a:ext cx="8155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قبل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83303" y="3437682"/>
            <a:ext cx="17004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حین کار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507" y="4210624"/>
            <a:ext cx="4732892" cy="26577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8553690" y="4896124"/>
            <a:ext cx="12464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7" y="4210624"/>
            <a:ext cx="4185905" cy="26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2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تعویض تشک های خوابگاه مهر و نور پردیس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28" y="2654877"/>
            <a:ext cx="3865418" cy="25769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9" y="1624174"/>
            <a:ext cx="3991018" cy="2660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690" y="3817152"/>
            <a:ext cx="3960019" cy="26400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V="1">
            <a:off x="5174822" y="4233935"/>
            <a:ext cx="15081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حین کار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2551288" y="3488267"/>
            <a:ext cx="14765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قبل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0800000" flipH="1" flipV="1">
            <a:off x="9866489" y="5137159"/>
            <a:ext cx="11966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7762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تعویض لامپ های خوابگاه مهر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3" y="2578570"/>
            <a:ext cx="5459589" cy="3602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22" y="2578570"/>
            <a:ext cx="5403144" cy="3602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4756" y="2675467"/>
            <a:ext cx="10498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قبل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15945" y="2675467"/>
            <a:ext cx="19482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519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تعویض لامپ های اتاق های خوابگاههای دانشجویی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728" y="2197677"/>
            <a:ext cx="5237018" cy="3491345"/>
          </a:xfrm>
        </p:spPr>
      </p:pic>
    </p:spTree>
    <p:extLst>
      <p:ext uri="{BB962C8B-B14F-4D97-AF65-F5344CB8AC3E}">
        <p14:creationId xmlns:p14="http://schemas.microsoft.com/office/powerpoint/2010/main" val="932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تعویض پرده اتاقهای خوابگاه مهر (3طبقه) و خوابگاه نور</a:t>
            </a:r>
            <a:endParaRPr lang="fa-I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72" y="2180772"/>
            <a:ext cx="65913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21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بهسازی و رنگ آمیزی کمدهای خوابگاه </a:t>
            </a:r>
            <a:r>
              <a:rPr lang="fa-IR" dirty="0"/>
              <a:t>مهر (3طبقه)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" y="1690688"/>
            <a:ext cx="5730522" cy="3820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1603963"/>
            <a:ext cx="5956300" cy="38203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23734" y="1777412"/>
            <a:ext cx="1422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قبل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9787466" y="1986843"/>
            <a:ext cx="14449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9776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/>
              <a:t>رنگ آمیزی درب وپنجره های اتاق های خوابگاه مهر(3طبقه)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6926"/>
            <a:ext cx="6046611" cy="4031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22" y="2826926"/>
            <a:ext cx="6046611" cy="4031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42933" y="2957688"/>
            <a:ext cx="8805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400" dirty="0"/>
              <a:t>قبل</a:t>
            </a:r>
            <a:endParaRPr lang="fa-IR" dirty="0"/>
          </a:p>
        </p:txBody>
      </p:sp>
      <p:sp>
        <p:nvSpPr>
          <p:cNvPr id="8" name="Rectangle 7"/>
          <p:cNvSpPr/>
          <p:nvPr/>
        </p:nvSpPr>
        <p:spPr>
          <a:xfrm flipV="1">
            <a:off x="6479822" y="3613666"/>
            <a:ext cx="4639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/>
              <a:t>قبل</a:t>
            </a:r>
          </a:p>
        </p:txBody>
      </p:sp>
      <p:sp>
        <p:nvSpPr>
          <p:cNvPr id="9" name="Rectangle 8"/>
          <p:cNvSpPr/>
          <p:nvPr/>
        </p:nvSpPr>
        <p:spPr>
          <a:xfrm>
            <a:off x="6762044" y="5719731"/>
            <a:ext cx="903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000" dirty="0" smtClean="0"/>
              <a:t>بعد</a:t>
            </a:r>
            <a:endParaRPr lang="fa-IR" sz="4000" dirty="0"/>
          </a:p>
        </p:txBody>
      </p:sp>
    </p:spTree>
    <p:extLst>
      <p:ext uri="{BB962C8B-B14F-4D97-AF65-F5344CB8AC3E}">
        <p14:creationId xmlns:p14="http://schemas.microsoft.com/office/powerpoint/2010/main" val="1082059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300" dirty="0" smtClean="0"/>
              <a:t>تعویض سطلهای زباله خوابگاه مهرو نور     </a:t>
            </a:r>
            <a:endParaRPr lang="fa-IR" sz="4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89" y="1941689"/>
            <a:ext cx="7500839" cy="42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37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65125"/>
            <a:ext cx="12056532" cy="1325563"/>
          </a:xfrm>
        </p:spPr>
        <p:txBody>
          <a:bodyPr>
            <a:normAutofit/>
          </a:bodyPr>
          <a:lstStyle/>
          <a:p>
            <a:r>
              <a:rPr lang="fa-IR" sz="3600" dirty="0" smtClean="0"/>
              <a:t>خرید ونصب اجاق گازوسماور برای آشپزخانه دانشجویی خوابگاه مهر    </a:t>
            </a:r>
            <a:r>
              <a:rPr lang="en-US" sz="3600" dirty="0" smtClean="0"/>
              <a:t>  </a:t>
            </a:r>
            <a:endParaRPr lang="fa-IR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01" y="1633863"/>
            <a:ext cx="3838222" cy="2935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67" y="4563016"/>
            <a:ext cx="3917244" cy="2091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10" y="1633863"/>
            <a:ext cx="4365979" cy="2935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10" y="4569355"/>
            <a:ext cx="4286957" cy="2079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54" y="1624355"/>
            <a:ext cx="4365979" cy="29354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99378" y="3527772"/>
            <a:ext cx="993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800" dirty="0" smtClean="0">
                <a:solidFill>
                  <a:srgbClr val="FF0000"/>
                </a:solidFill>
              </a:rPr>
              <a:t>قبل</a:t>
            </a:r>
            <a:endParaRPr lang="fa-IR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60557" y="3527772"/>
            <a:ext cx="1655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6000" dirty="0" smtClean="0">
                <a:solidFill>
                  <a:srgbClr val="FF0000"/>
                </a:solidFill>
              </a:rPr>
              <a:t>بعد</a:t>
            </a:r>
            <a:endParaRPr lang="fa-IR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30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2645" y="613481"/>
            <a:ext cx="10515600" cy="1325563"/>
          </a:xfrm>
        </p:spPr>
        <p:txBody>
          <a:bodyPr/>
          <a:lstStyle/>
          <a:p>
            <a:r>
              <a:rPr lang="fa-IR" dirty="0" smtClean="0"/>
              <a:t>خرید تابلوهای اعلانات پردیس           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05" y="2106386"/>
            <a:ext cx="5543550" cy="3695700"/>
          </a:xfrm>
        </p:spPr>
      </p:pic>
    </p:spTree>
    <p:extLst>
      <p:ext uri="{BB962C8B-B14F-4D97-AF65-F5344CB8AC3E}">
        <p14:creationId xmlns:p14="http://schemas.microsoft.com/office/powerpoint/2010/main" val="59691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4767943"/>
          </a:xfrm>
        </p:spPr>
        <p:txBody>
          <a:bodyPr>
            <a:normAutofit/>
          </a:bodyPr>
          <a:lstStyle/>
          <a:p>
            <a:r>
              <a:rPr lang="fa-IR" sz="3200" dirty="0" smtClean="0"/>
              <a:t>عملکرد عمرانی ، بهسازی ، تعمیراتی و خریدهای تجهیزاتی</a:t>
            </a:r>
            <a:br>
              <a:rPr lang="fa-IR" sz="3200" dirty="0" smtClean="0"/>
            </a:br>
            <a:r>
              <a:rPr lang="fa-IR" sz="3200" dirty="0" smtClean="0"/>
              <a:t> </a:t>
            </a:r>
            <a:br>
              <a:rPr lang="fa-IR" sz="3200" dirty="0" smtClean="0"/>
            </a:br>
            <a:r>
              <a:rPr lang="fa-IR" sz="3200" dirty="0" smtClean="0"/>
              <a:t>پردیس شهیدرجایی شیراز</a:t>
            </a:r>
            <a:br>
              <a:rPr lang="fa-IR" sz="3200" dirty="0" smtClean="0"/>
            </a:br>
            <a:r>
              <a:rPr lang="fa-IR" sz="3200" dirty="0" smtClean="0"/>
              <a:t> </a:t>
            </a:r>
            <a:br>
              <a:rPr lang="fa-IR" sz="3200" dirty="0" smtClean="0"/>
            </a:br>
            <a:r>
              <a:rPr lang="fa-IR" b="0" dirty="0" smtClean="0"/>
              <a:t>از مهرماه </a:t>
            </a:r>
            <a:r>
              <a:rPr lang="fa-IR" dirty="0" smtClean="0"/>
              <a:t>1396 لغایت </a:t>
            </a:r>
            <a:r>
              <a:rPr lang="fa-IR" b="0" dirty="0" smtClean="0"/>
              <a:t>اسفندماه</a:t>
            </a:r>
            <a:r>
              <a:rPr lang="fa-IR" dirty="0" smtClean="0"/>
              <a:t> 1397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44822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تعمیروبهسازی موتورخانه خوابگاه مهر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93" y="3832795"/>
            <a:ext cx="5387351" cy="3025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4" y="0"/>
            <a:ext cx="385103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2533" y="2378348"/>
            <a:ext cx="56401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400" dirty="0">
                <a:solidFill>
                  <a:srgbClr val="FF0000"/>
                </a:solidFill>
              </a:rPr>
              <a:t>قبل</a:t>
            </a:r>
          </a:p>
        </p:txBody>
      </p:sp>
      <p:sp>
        <p:nvSpPr>
          <p:cNvPr id="7" name="Rectangle 6"/>
          <p:cNvSpPr/>
          <p:nvPr/>
        </p:nvSpPr>
        <p:spPr>
          <a:xfrm>
            <a:off x="8432800" y="5374332"/>
            <a:ext cx="31721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6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بعد</a:t>
            </a:r>
            <a:endParaRPr lang="en-US" sz="6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3596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خرید منبع انبساط برای چهار موتورخانه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1558475"/>
            <a:ext cx="9437511" cy="529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19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78040" cy="1373364"/>
          </a:xfrm>
        </p:spPr>
        <p:txBody>
          <a:bodyPr>
            <a:noAutofit/>
          </a:bodyPr>
          <a:lstStyle/>
          <a:p>
            <a:r>
              <a:rPr lang="fa-IR" sz="4000" dirty="0" smtClean="0"/>
              <a:t>دیوارکوب ونصب تایل سقف وتعویض سیستم روشنایی نمازخانه پردیس  </a:t>
            </a:r>
            <a:endParaRPr lang="fa-IR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" y="2883431"/>
            <a:ext cx="3951111" cy="3513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012065" y="2878667"/>
            <a:ext cx="4179935" cy="3518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39" y="2878667"/>
            <a:ext cx="4005367" cy="35186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2711" y="3047999"/>
            <a:ext cx="4793443" cy="707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000" dirty="0">
                <a:solidFill>
                  <a:srgbClr val="FF0000"/>
                </a:solidFill>
              </a:rPr>
              <a:t>قبل</a:t>
            </a:r>
            <a:endParaRPr lang="fa-IR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2989" y="3047999"/>
            <a:ext cx="23134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</a:rPr>
              <a:t>حین کار</a:t>
            </a:r>
            <a:endParaRPr lang="fa-IR" sz="4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27644" y="3048000"/>
            <a:ext cx="13659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</a:rPr>
              <a:t>بعد</a:t>
            </a:r>
            <a:endParaRPr lang="fa-I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46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تعویض </a:t>
            </a:r>
            <a:br>
              <a:rPr lang="fa-IR" dirty="0" smtClean="0"/>
            </a:br>
            <a:r>
              <a:rPr lang="fa-IR" dirty="0" smtClean="0"/>
              <a:t>سیستم صوتی نمازخانه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6714" y="3216370"/>
            <a:ext cx="4019940" cy="2950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3877" y="3931881"/>
            <a:ext cx="4319411" cy="2769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7" y="879676"/>
            <a:ext cx="4319410" cy="3052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87" y="2681717"/>
            <a:ext cx="4658078" cy="41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0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خرید منبر نمازخانه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0895" y="1225785"/>
            <a:ext cx="6203244" cy="4135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76" y="2778007"/>
            <a:ext cx="5425722" cy="361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41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تعویض ونصب پرده نمازخانه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632177"/>
            <a:ext cx="4718756" cy="35390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22" y="3301059"/>
            <a:ext cx="5335411" cy="35569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51379" y="3127022"/>
            <a:ext cx="914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solidFill>
                  <a:srgbClr val="FF0000"/>
                </a:solidFill>
              </a:rPr>
              <a:t>قبل</a:t>
            </a:r>
          </a:p>
        </p:txBody>
      </p:sp>
      <p:sp>
        <p:nvSpPr>
          <p:cNvPr id="5" name="Rectangle 4"/>
          <p:cNvSpPr/>
          <p:nvPr/>
        </p:nvSpPr>
        <p:spPr>
          <a:xfrm>
            <a:off x="5294490" y="3301059"/>
            <a:ext cx="1224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dirty="0" smtClean="0">
                <a:solidFill>
                  <a:srgbClr val="FF0000"/>
                </a:solidFill>
              </a:rPr>
              <a:t>بعد</a:t>
            </a:r>
            <a:endParaRPr lang="fa-I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77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تعقیبات نماز نمازخانه پردیس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67" y="1569157"/>
            <a:ext cx="5211233" cy="3809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2799645"/>
            <a:ext cx="5370689" cy="35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07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نصب اسپیلت در نماز خانه پردیس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67" y="1968970"/>
            <a:ext cx="6588477" cy="43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4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خرید مهر نماز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68" y="1690688"/>
            <a:ext cx="2679810" cy="477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40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8686" y="609600"/>
            <a:ext cx="5998870" cy="1326321"/>
          </a:xfrm>
        </p:spPr>
        <p:txBody>
          <a:bodyPr/>
          <a:lstStyle/>
          <a:p>
            <a:r>
              <a:rPr lang="fa-IR" dirty="0" smtClean="0"/>
              <a:t>ساختن وضوخانه و آبخوری درمحوطه پردیس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866"/>
            <a:ext cx="5271911" cy="2701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" y="4070504"/>
            <a:ext cx="5226578" cy="2699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44" y="2528711"/>
            <a:ext cx="6341037" cy="35607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68800" y="2325511"/>
            <a:ext cx="1937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dirty="0">
                <a:solidFill>
                  <a:srgbClr val="FF0000"/>
                </a:solidFill>
              </a:rPr>
              <a:t>قبل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0800000" flipH="1" flipV="1">
            <a:off x="1049868" y="4897011"/>
            <a:ext cx="1399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</a:rPr>
              <a:t>حین کار  </a:t>
            </a:r>
            <a:endParaRPr lang="fa-IR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7546884" y="4538661"/>
            <a:ext cx="10375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</a:rPr>
              <a:t>بعد</a:t>
            </a:r>
            <a:r>
              <a:rPr lang="fa-IR" sz="2400" dirty="0" smtClean="0"/>
              <a:t>   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836309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268" y="847088"/>
            <a:ext cx="6874932" cy="486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9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987" y="365125"/>
            <a:ext cx="11389489" cy="1325563"/>
          </a:xfrm>
        </p:spPr>
        <p:txBody>
          <a:bodyPr>
            <a:normAutofit/>
          </a:bodyPr>
          <a:lstStyle/>
          <a:p>
            <a:r>
              <a:rPr lang="fa-IR" sz="2400" b="1" dirty="0" smtClean="0"/>
              <a:t>تجهیز وبهسازی اتاق مربوط به کانونهای فرهنگی واجتماعی - محیط زیست -نماز ونیایش وانجمنهای علمی </a:t>
            </a:r>
            <a:endParaRPr lang="fa-IR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" y="3927674"/>
            <a:ext cx="4125165" cy="2467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58139" y="2806438"/>
            <a:ext cx="4305782" cy="2871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381" y="3927673"/>
            <a:ext cx="4394095" cy="24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68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35683" cy="1325563"/>
          </a:xfrm>
        </p:spPr>
        <p:txBody>
          <a:bodyPr/>
          <a:lstStyle/>
          <a:p>
            <a:pPr algn="r"/>
            <a:r>
              <a:rPr lang="fa-IR" dirty="0" smtClean="0"/>
              <a:t>نصب پارکینگ خودرو در محوطه پردیس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27" y="4020427"/>
            <a:ext cx="3833562" cy="2555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71" y="4020427"/>
            <a:ext cx="3833560" cy="2555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87" y="4020427"/>
            <a:ext cx="4141895" cy="2555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6" y="717142"/>
            <a:ext cx="3993936" cy="3115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8178" y="2856089"/>
            <a:ext cx="4657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400" dirty="0">
                <a:solidFill>
                  <a:srgbClr val="FF0000"/>
                </a:solidFill>
              </a:rPr>
              <a:t>قبل</a:t>
            </a:r>
            <a:endParaRPr lang="fa-IR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4571999" y="5757448"/>
            <a:ext cx="1185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dirty="0" smtClean="0">
                <a:solidFill>
                  <a:srgbClr val="FF0000"/>
                </a:solidFill>
              </a:rPr>
              <a:t>حین کار </a:t>
            </a:r>
            <a:endParaRPr lang="fa-IR" sz="2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0800000" flipV="1">
            <a:off x="8602133" y="5740649"/>
            <a:ext cx="23706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400" dirty="0" smtClean="0">
                <a:solidFill>
                  <a:srgbClr val="FF0000"/>
                </a:solidFill>
              </a:rPr>
              <a:t>بعد      </a:t>
            </a:r>
            <a:endParaRPr lang="fa-IR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89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تعویض بنر شهدای دانشجومعلم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55" y="2422583"/>
            <a:ext cx="5134869" cy="3423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" y="1690688"/>
            <a:ext cx="5540188" cy="41551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-1" y="5056094"/>
            <a:ext cx="18422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قبل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0998418" flipH="1" flipV="1">
            <a:off x="10970763" y="5138290"/>
            <a:ext cx="1008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800" dirty="0" smtClean="0"/>
              <a:t>بعد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88197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99733" y="365125"/>
            <a:ext cx="11972937" cy="1079853"/>
          </a:xfrm>
        </p:spPr>
        <p:txBody>
          <a:bodyPr>
            <a:normAutofit/>
          </a:bodyPr>
          <a:lstStyle/>
          <a:p>
            <a:pPr algn="r"/>
            <a:r>
              <a:rPr lang="fa-IR" dirty="0" smtClean="0"/>
              <a:t>نصب اسپیلت وتعمیر ویدئوپروژکشن در کلاسها        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80" y="1666682"/>
            <a:ext cx="6170789" cy="411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43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5514" y="609600"/>
            <a:ext cx="5792042" cy="1326321"/>
          </a:xfrm>
        </p:spPr>
        <p:txBody>
          <a:bodyPr/>
          <a:lstStyle/>
          <a:p>
            <a:r>
              <a:rPr lang="fa-IR" dirty="0" smtClean="0"/>
              <a:t>خرید تریبون استادبرای کلیه کلاسها                              </a:t>
            </a: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44" y="326572"/>
            <a:ext cx="3162813" cy="596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77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دیوارکوب سالن اجتماعات پردیس   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41" y="1729681"/>
            <a:ext cx="8466667" cy="47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32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نصب چهار دستگاه اسپیلت در سالن اجتماعات پردیس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30" y="2305004"/>
            <a:ext cx="6793089" cy="38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80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0267"/>
            <a:ext cx="12395200" cy="1250421"/>
          </a:xfrm>
        </p:spPr>
        <p:txBody>
          <a:bodyPr/>
          <a:lstStyle/>
          <a:p>
            <a:r>
              <a:rPr lang="fa-IR" dirty="0" smtClean="0"/>
              <a:t>نصب پرده عمودی وپرده ریلی سن در سالن اجتماعات پردیس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88" y="1570372"/>
            <a:ext cx="4998156" cy="2806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844" y="1570372"/>
            <a:ext cx="4896556" cy="2749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84" y="4290956"/>
            <a:ext cx="4219222" cy="25442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89867" y="2212622"/>
            <a:ext cx="2716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</a:rPr>
              <a:t>       قبل       </a:t>
            </a:r>
            <a:endParaRPr lang="fa-IR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5846" y="2212622"/>
            <a:ext cx="1440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dirty="0" smtClean="0">
                <a:solidFill>
                  <a:srgbClr val="FF0000"/>
                </a:solidFill>
              </a:rPr>
              <a:t>بعد</a:t>
            </a:r>
            <a:r>
              <a:rPr lang="fa-IR" dirty="0" smtClean="0"/>
              <a:t>      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199344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تعویض تریبون روی سن سالن اجتماعات         </a:t>
            </a:r>
            <a:endParaRPr lang="fa-I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45" y="2088444"/>
            <a:ext cx="3733800" cy="391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40139" y="2720720"/>
            <a:ext cx="3935186" cy="262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49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تعویض میز جلسات سالن اجتماعات پردیس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61" y="2311977"/>
            <a:ext cx="4900353" cy="32627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77294"/>
            <a:ext cx="4904014" cy="326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78" y="327378"/>
            <a:ext cx="7958667" cy="653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0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 smtClean="0"/>
              <a:t>تعویض گل میز مهمانان ویژه در سالن اجتماعات</a:t>
            </a:r>
            <a:endParaRPr lang="fa-IR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03" y="2492779"/>
            <a:ext cx="4355869" cy="2901142"/>
          </a:xfrm>
        </p:spPr>
      </p:pic>
    </p:spTree>
    <p:extLst>
      <p:ext uri="{BB962C8B-B14F-4D97-AF65-F5344CB8AC3E}">
        <p14:creationId xmlns:p14="http://schemas.microsoft.com/office/powerpoint/2010/main" val="56272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سیستم صوتی سالن اجتماعات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46" y="3701344"/>
            <a:ext cx="4669366" cy="3112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2" y="2212751"/>
            <a:ext cx="5088466" cy="2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04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پارتیشن بندی اتاق های آموزش- مدیرگروه ها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175"/>
            <a:ext cx="3770489" cy="4029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489" y="2912534"/>
            <a:ext cx="5473856" cy="3079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43" y="2404533"/>
            <a:ext cx="2397125" cy="42615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V="1">
            <a:off x="3770484" y="6100403"/>
            <a:ext cx="5373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/>
              <a:t>پارتیشن بندی اتاق های </a:t>
            </a:r>
            <a:r>
              <a:rPr lang="fa-IR" dirty="0" smtClean="0"/>
              <a:t>آموزش،مدیرگروه         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08872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پارتیشن بندی اتاق </a:t>
            </a:r>
            <a:r>
              <a:rPr lang="fa-IR" dirty="0" smtClean="0"/>
              <a:t>آموزش،اداری             </a:t>
            </a:r>
            <a:endParaRPr lang="fa-I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76" y="3048942"/>
            <a:ext cx="5120923" cy="34139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018837"/>
            <a:ext cx="5009445" cy="34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470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تعویض ونصب پرده های ساختمان مدیریت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656" y="1690688"/>
            <a:ext cx="3344033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55" y="1672285"/>
            <a:ext cx="6554611" cy="43697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7734" y="3285067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a-IR" sz="3600" dirty="0" smtClean="0">
              <a:solidFill>
                <a:srgbClr val="FF0000"/>
              </a:solidFill>
            </a:endParaRPr>
          </a:p>
          <a:p>
            <a:r>
              <a:rPr lang="fa-IR" sz="3600" dirty="0" smtClean="0">
                <a:solidFill>
                  <a:srgbClr val="FF0000"/>
                </a:solidFill>
              </a:rPr>
              <a:t>بعد</a:t>
            </a:r>
            <a:r>
              <a:rPr lang="fa-IR" sz="3600" dirty="0" smtClean="0"/>
              <a:t>                 </a:t>
            </a:r>
            <a:endParaRPr lang="fa-IR" sz="3600" dirty="0"/>
          </a:p>
        </p:txBody>
      </p:sp>
      <p:sp>
        <p:nvSpPr>
          <p:cNvPr id="6" name="Rectangle 5"/>
          <p:cNvSpPr/>
          <p:nvPr/>
        </p:nvSpPr>
        <p:spPr>
          <a:xfrm>
            <a:off x="2314222" y="2822222"/>
            <a:ext cx="165946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 smtClean="0">
                <a:solidFill>
                  <a:srgbClr val="FF0000"/>
                </a:solidFill>
              </a:rPr>
              <a:t> </a:t>
            </a:r>
          </a:p>
          <a:p>
            <a:endParaRPr lang="fa-IR" sz="3200" dirty="0" smtClean="0">
              <a:solidFill>
                <a:srgbClr val="FF0000"/>
              </a:solidFill>
            </a:endParaRPr>
          </a:p>
          <a:p>
            <a:r>
              <a:rPr lang="fa-IR" sz="3200" dirty="0" smtClean="0">
                <a:solidFill>
                  <a:srgbClr val="FF0000"/>
                </a:solidFill>
              </a:rPr>
              <a:t>قبل    </a:t>
            </a:r>
          </a:p>
          <a:p>
            <a:endParaRPr lang="fa-IR" sz="3200" dirty="0">
              <a:solidFill>
                <a:srgbClr val="FF0000"/>
              </a:solidFill>
            </a:endParaRPr>
          </a:p>
          <a:p>
            <a:endParaRPr lang="fa-I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552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خرید ونصب اسپیلت در تمام اتاقهای اداری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34" y="3846688"/>
            <a:ext cx="5278967" cy="3519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5" y="1611666"/>
            <a:ext cx="5278967" cy="2870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2" y="1632688"/>
            <a:ext cx="4953000" cy="282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80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خرید صندلی و میز اداری برای اتاق معاونت آموزشی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63" y="2095500"/>
            <a:ext cx="5543549" cy="3695700"/>
          </a:xfrm>
        </p:spPr>
      </p:pic>
    </p:spTree>
    <p:extLst>
      <p:ext uri="{BB962C8B-B14F-4D97-AF65-F5344CB8AC3E}">
        <p14:creationId xmlns:p14="http://schemas.microsoft.com/office/powerpoint/2010/main" val="21905346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اتیکت پرسنلی همکاران </a:t>
            </a:r>
            <a:r>
              <a:rPr lang="fa-IR" dirty="0" smtClean="0"/>
              <a:t>     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20" y="1149382"/>
            <a:ext cx="4069080" cy="27141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9" y="1272760"/>
            <a:ext cx="4140200" cy="2760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41" y="3747105"/>
            <a:ext cx="3910189" cy="27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50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خرید صندلی و میز اداری برای اتاق </a:t>
            </a:r>
            <a:r>
              <a:rPr lang="fa-IR" dirty="0" smtClean="0"/>
              <a:t>مسئول فرهنگی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33" y="1833504"/>
            <a:ext cx="7231944" cy="48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541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خرید تعدادی صندلی برای تالار بصیرت (سالن جلسات)</a:t>
            </a:r>
            <a:endParaRPr lang="fa-IR" dirty="0"/>
          </a:p>
        </p:txBody>
      </p:sp>
      <p:sp>
        <p:nvSpPr>
          <p:cNvPr id="4" name="AutoShape 2" descr="blob:file:///b99b0993-ebf4-47be-a914-318c93025c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312" y="2185746"/>
            <a:ext cx="7086600" cy="397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4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939" y="400228"/>
            <a:ext cx="9915172" cy="1168928"/>
          </a:xfrm>
        </p:spPr>
        <p:txBody>
          <a:bodyPr>
            <a:normAutofit/>
          </a:bodyPr>
          <a:lstStyle/>
          <a:p>
            <a:pPr algn="ctr"/>
            <a:r>
              <a:rPr lang="fa-IR" sz="4800" dirty="0" smtClean="0"/>
              <a:t>تابلوی نامگذاری سال جدید</a:t>
            </a:r>
            <a:endParaRPr lang="fa-IR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0" y="2167468"/>
            <a:ext cx="5782730" cy="3855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89" y="3435350"/>
            <a:ext cx="6084711" cy="342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07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بهسازی روشویی سرویس بهداشتی ساختمان مدیریت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67" y="2111962"/>
            <a:ext cx="6780389" cy="452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937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تعمیر وبهسازی موزائیک  جلو سلف وسرویس وآشپزخانه</a:t>
            </a:r>
            <a:endParaRPr lang="fa-I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79" y="1935921"/>
            <a:ext cx="5812191" cy="419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397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تعویض کلیه ظروف مستعمل آشپزخانه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597370"/>
            <a:ext cx="4253089" cy="2389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96" y="1597370"/>
            <a:ext cx="4097865" cy="2397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33" y="3982108"/>
            <a:ext cx="3709811" cy="24732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H="1">
            <a:off x="4004732" y="1690690"/>
            <a:ext cx="11881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قبل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602133" y="2967335"/>
            <a:ext cx="1682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0800000" flipH="1" flipV="1">
            <a:off x="4515556" y="4530279"/>
            <a:ext cx="778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800" dirty="0">
                <a:solidFill>
                  <a:srgbClr val="FF0000"/>
                </a:solidFill>
              </a:rPr>
              <a:t>بعد</a:t>
            </a:r>
            <a:endParaRPr lang="fa-I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121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خرید یخچال ، کباب زن                  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73" y="3262486"/>
            <a:ext cx="2443942" cy="32294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2" y="3262486"/>
            <a:ext cx="3059289" cy="3230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81" y="3262486"/>
            <a:ext cx="2444285" cy="3230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33" y="3262486"/>
            <a:ext cx="3156875" cy="3230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2" y="824088"/>
            <a:ext cx="2980268" cy="19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49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2867" cy="1325563"/>
          </a:xfrm>
        </p:spPr>
        <p:txBody>
          <a:bodyPr>
            <a:normAutofit/>
          </a:bodyPr>
          <a:lstStyle/>
          <a:p>
            <a:pPr algn="ctr"/>
            <a:r>
              <a:rPr lang="fa-IR" sz="2800" dirty="0" smtClean="0"/>
              <a:t>    خرید ونصب سه گیت حضورغیاب پرسنل ،تردد </a:t>
            </a:r>
            <a:r>
              <a:rPr lang="fa-IR" sz="2800" dirty="0"/>
              <a:t>دانشجویان واتوماسیون غذا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912" y="2527905"/>
            <a:ext cx="3775865" cy="2517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1657"/>
            <a:ext cx="3815644" cy="2543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045" y="3922887"/>
            <a:ext cx="3547533" cy="25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381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تعمیر وبهسازی سیستم فاضلاب آشپزخانه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018068"/>
            <a:ext cx="5388769" cy="3592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46" y="2018068"/>
            <a:ext cx="4347887" cy="35925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05778" y="3036711"/>
            <a:ext cx="1000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b="1" dirty="0">
                <a:solidFill>
                  <a:srgbClr val="FF0000"/>
                </a:solidFill>
              </a:rPr>
              <a:t>قبل</a:t>
            </a:r>
          </a:p>
        </p:txBody>
      </p:sp>
      <p:sp>
        <p:nvSpPr>
          <p:cNvPr id="6" name="Rectangle 5"/>
          <p:cNvSpPr/>
          <p:nvPr/>
        </p:nvSpPr>
        <p:spPr>
          <a:xfrm>
            <a:off x="8410222" y="2867378"/>
            <a:ext cx="711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a-IR" dirty="0" smtClean="0"/>
          </a:p>
          <a:p>
            <a:r>
              <a:rPr lang="fa-IR" sz="3200" b="1" dirty="0" smtClean="0">
                <a:solidFill>
                  <a:srgbClr val="FF0000"/>
                </a:solidFill>
              </a:rPr>
              <a:t>بعد</a:t>
            </a:r>
            <a:endParaRPr lang="fa-I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268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743" y="609600"/>
            <a:ext cx="6575813" cy="1326321"/>
          </a:xfrm>
        </p:spPr>
        <p:txBody>
          <a:bodyPr/>
          <a:lstStyle/>
          <a:p>
            <a:r>
              <a:rPr lang="fa-IR" dirty="0" smtClean="0"/>
              <a:t>قفسه بندی سردخانه زیر صفر پردیس                    </a:t>
            </a:r>
            <a:endParaRPr lang="fa-I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94" y="3176213"/>
            <a:ext cx="4082344" cy="2721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344" y="4075019"/>
            <a:ext cx="3766256" cy="2510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6" y="1338273"/>
            <a:ext cx="3662703" cy="24418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06133" y="2494844"/>
            <a:ext cx="38000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solidFill>
                  <a:srgbClr val="FF0000"/>
                </a:solidFill>
              </a:rPr>
              <a:t>قبل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8579556" y="4536995"/>
            <a:ext cx="1320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r>
              <a:rPr lang="fa-IR" sz="4400" b="1" dirty="0" smtClean="0">
                <a:solidFill>
                  <a:srgbClr val="FF0000"/>
                </a:solidFill>
              </a:rPr>
              <a:t>بعد</a:t>
            </a:r>
            <a:endParaRPr lang="fa-IR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865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تعویض ونصب میز اداری اتاق امور فارغ التحصیلان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89" y="2559931"/>
            <a:ext cx="5019322" cy="3346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4" y="2522301"/>
            <a:ext cx="5075767" cy="33838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63911" y="2822222"/>
            <a:ext cx="1542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dirty="0"/>
              <a:t>قبل</a:t>
            </a:r>
            <a:endParaRPr lang="fa-IR" dirty="0"/>
          </a:p>
        </p:txBody>
      </p:sp>
      <p:sp>
        <p:nvSpPr>
          <p:cNvPr id="6" name="Rectangle 5"/>
          <p:cNvSpPr/>
          <p:nvPr/>
        </p:nvSpPr>
        <p:spPr>
          <a:xfrm flipH="1">
            <a:off x="10193866" y="2822222"/>
            <a:ext cx="767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dirty="0" smtClean="0"/>
              <a:t>بعد</a:t>
            </a:r>
            <a:r>
              <a:rPr lang="fa-IR" dirty="0" smtClean="0"/>
              <a:t>  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89030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خرید یکدستگاه تلویزیون ونصب آن در سالن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65" y="2095500"/>
            <a:ext cx="6577545" cy="3695700"/>
          </a:xfrm>
        </p:spPr>
      </p:pic>
    </p:spTree>
    <p:extLst>
      <p:ext uri="{BB962C8B-B14F-4D97-AF65-F5344CB8AC3E}">
        <p14:creationId xmlns:p14="http://schemas.microsoft.com/office/powerpoint/2010/main" val="526554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نصب موکت در سالن تلویزیون پردیس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22" y="1690688"/>
            <a:ext cx="8681156" cy="487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96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37068"/>
            <a:ext cx="10515600" cy="993422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/>
              <a:t>تعویض تابلو خوابگاه مهر</a:t>
            </a:r>
            <a:endParaRPr lang="fa-IR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230490"/>
            <a:ext cx="10013244" cy="562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9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نصب اسپیلت در دفتر نهاد مقام معظم رهبری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79233" y="2490788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834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سرامیک کف مخزن کتابخانه پردیس        </a:t>
            </a:r>
            <a:endParaRPr lang="fa-I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1" y="3140742"/>
            <a:ext cx="4831644" cy="2713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91" y="3140742"/>
            <a:ext cx="4831643" cy="27131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34933" y="3307644"/>
            <a:ext cx="1971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/>
              <a:t>قبل</a:t>
            </a:r>
            <a:endParaRPr lang="fa-IR" dirty="0"/>
          </a:p>
        </p:txBody>
      </p:sp>
      <p:sp>
        <p:nvSpPr>
          <p:cNvPr id="6" name="Rectangle 5"/>
          <p:cNvSpPr/>
          <p:nvPr/>
        </p:nvSpPr>
        <p:spPr>
          <a:xfrm>
            <a:off x="6570132" y="3244334"/>
            <a:ext cx="767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dirty="0" smtClean="0"/>
              <a:t>بعد</a:t>
            </a:r>
            <a:endParaRPr lang="fa-IR" sz="3600" dirty="0"/>
          </a:p>
        </p:txBody>
      </p:sp>
    </p:spTree>
    <p:extLst>
      <p:ext uri="{BB962C8B-B14F-4D97-AF65-F5344CB8AC3E}">
        <p14:creationId xmlns:p14="http://schemas.microsoft.com/office/powerpoint/2010/main" val="40725587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2200" cy="1325563"/>
          </a:xfrm>
        </p:spPr>
        <p:txBody>
          <a:bodyPr>
            <a:normAutofit/>
          </a:bodyPr>
          <a:lstStyle/>
          <a:p>
            <a:r>
              <a:rPr lang="fa-IR" sz="4000" dirty="0" smtClean="0"/>
              <a:t>دیوارکوب ونصب تایل سقف در مخزن کتابخانه وبهسازی روشنایی </a:t>
            </a:r>
            <a:endParaRPr lang="fa-IR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88" y="2096141"/>
            <a:ext cx="3702756" cy="4213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24" y="2086242"/>
            <a:ext cx="4154310" cy="4197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5" y="2096141"/>
            <a:ext cx="2338318" cy="41641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68712" y="2178757"/>
            <a:ext cx="1095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dirty="0" smtClean="0">
                <a:solidFill>
                  <a:srgbClr val="FF0000"/>
                </a:solidFill>
              </a:rPr>
              <a:t>حین کار </a:t>
            </a:r>
            <a:endParaRPr lang="fa-IR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0800000" flipH="1" flipV="1">
            <a:off x="1219200" y="2240369"/>
            <a:ext cx="1140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solidFill>
                  <a:srgbClr val="FF0000"/>
                </a:solidFill>
              </a:rPr>
              <a:t>قبل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71289" y="2178756"/>
            <a:ext cx="1456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 smtClean="0">
                <a:solidFill>
                  <a:srgbClr val="FF0000"/>
                </a:solidFill>
              </a:rPr>
              <a:t>بعد</a:t>
            </a:r>
            <a:endParaRPr lang="fa-I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975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بهسازی قفسه های کتابخانه     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63" y="2646625"/>
            <a:ext cx="5785658" cy="36659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1" y="2646625"/>
            <a:ext cx="5979302" cy="3665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2861631" y="2837499"/>
            <a:ext cx="15352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400" dirty="0" smtClean="0">
                <a:solidFill>
                  <a:srgbClr val="FF0000"/>
                </a:solidFill>
              </a:rPr>
              <a:t>قبل           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97510" y="2765778"/>
            <a:ext cx="1749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</a:rPr>
              <a:t>بعد</a:t>
            </a:r>
            <a:endParaRPr lang="fa-I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883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بهسازی وپارتیشن بندی اتاق مشاوره وامور دانشجویی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45" y="2790883"/>
            <a:ext cx="5730522" cy="3820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5" y="2790883"/>
            <a:ext cx="5730521" cy="38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13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خرید 60 عدد صندلی برای اتاق مطالعه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89" y="1686845"/>
            <a:ext cx="4813069" cy="27806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4218376"/>
            <a:ext cx="4278489" cy="2534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2" y="1524028"/>
            <a:ext cx="4278489" cy="2852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89" y="4376354"/>
            <a:ext cx="4815873" cy="243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567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نصب اسپیلت در فضای اتاق مطالعه  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33" y="2095500"/>
            <a:ext cx="5545609" cy="3695700"/>
          </a:xfrm>
        </p:spPr>
      </p:pic>
    </p:spTree>
    <p:extLst>
      <p:ext uri="{BB962C8B-B14F-4D97-AF65-F5344CB8AC3E}">
        <p14:creationId xmlns:p14="http://schemas.microsoft.com/office/powerpoint/2010/main" val="20557900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/>
              <a:t>تعویض دوربین های مداربسته به تعداد 13 عدد                </a:t>
            </a:r>
            <a:r>
              <a:rPr lang="en-US" sz="4000" dirty="0" smtClean="0"/>
              <a:t>    </a:t>
            </a:r>
            <a:endParaRPr lang="fa-IR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75" y="3928152"/>
            <a:ext cx="4305876" cy="2800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37" y="1476199"/>
            <a:ext cx="3774304" cy="2516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9" y="1476199"/>
            <a:ext cx="3601730" cy="252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732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تعویض ونصب تابلوهای سراهای مهر ونور     </a:t>
            </a:r>
            <a:endParaRPr lang="fa-I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3" y="1598223"/>
            <a:ext cx="3621257" cy="2715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25" y="4314166"/>
            <a:ext cx="3630971" cy="2420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29" y="4314166"/>
            <a:ext cx="4310742" cy="242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135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خرید ونصب جاکفشی سرای  نور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1" y="2335799"/>
            <a:ext cx="5047466" cy="4081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52" y="2335799"/>
            <a:ext cx="6420438" cy="40819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156" y="2562578"/>
            <a:ext cx="5752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000" dirty="0"/>
              <a:t>قبل</a:t>
            </a:r>
            <a:endParaRPr lang="fa-IR" dirty="0"/>
          </a:p>
        </p:txBody>
      </p:sp>
      <p:sp>
        <p:nvSpPr>
          <p:cNvPr id="6" name="Rectangle 5"/>
          <p:cNvSpPr/>
          <p:nvPr/>
        </p:nvSpPr>
        <p:spPr>
          <a:xfrm>
            <a:off x="11221156" y="2460978"/>
            <a:ext cx="778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000" dirty="0" smtClean="0"/>
              <a:t>بعد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26510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587023"/>
            <a:ext cx="9516534" cy="1083734"/>
          </a:xfrm>
        </p:spPr>
        <p:txBody>
          <a:bodyPr/>
          <a:lstStyle/>
          <a:p>
            <a:r>
              <a:rPr lang="fa-IR" dirty="0" smtClean="0"/>
              <a:t>رنگ آمیزی خوابگاه مهر (3طبقه)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4" y="4445000"/>
            <a:ext cx="3666066" cy="2444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66" y="4445000"/>
            <a:ext cx="3619500" cy="241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4445000"/>
            <a:ext cx="3648428" cy="2432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H="1">
            <a:off x="578554" y="4398201"/>
            <a:ext cx="11408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قبل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39201" y="4289778"/>
            <a:ext cx="386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6799" y="4526844"/>
            <a:ext cx="7224889" cy="6660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حین کار</a:t>
            </a:r>
            <a:endParaRPr lang="en-US" sz="3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20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0" y="609600"/>
            <a:ext cx="4028556" cy="1326321"/>
          </a:xfrm>
        </p:spPr>
        <p:txBody>
          <a:bodyPr/>
          <a:lstStyle/>
          <a:p>
            <a:r>
              <a:rPr lang="fa-IR" dirty="0" smtClean="0"/>
              <a:t>خرید 4 دستگاه جارو برقی جهت سرای دانشجویی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23" y="1831195"/>
            <a:ext cx="3372556" cy="4620405"/>
          </a:xfrm>
        </p:spPr>
      </p:pic>
    </p:spTree>
    <p:extLst>
      <p:ext uri="{BB962C8B-B14F-4D97-AF65-F5344CB8AC3E}">
        <p14:creationId xmlns:p14="http://schemas.microsoft.com/office/powerpoint/2010/main" val="35393452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خرید 8 عدد کمد فلزی جهت خوابگاه دانشجویان       </a:t>
            </a:r>
            <a:endParaRPr lang="fa-I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8367" y="2696634"/>
            <a:ext cx="4885266" cy="32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755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نصب موکت راه پله و ورودی سرای نور        </a:t>
            </a: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59" y="1564635"/>
            <a:ext cx="3046574" cy="5290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83" y="1564635"/>
            <a:ext cx="3111484" cy="52933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H="1">
            <a:off x="3364089" y="5460324"/>
            <a:ext cx="1140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solidFill>
                  <a:srgbClr val="FF0000"/>
                </a:solidFill>
              </a:rPr>
              <a:t>قبل</a:t>
            </a:r>
          </a:p>
        </p:txBody>
      </p:sp>
      <p:sp>
        <p:nvSpPr>
          <p:cNvPr id="4" name="Rectangle 3"/>
          <p:cNvSpPr/>
          <p:nvPr/>
        </p:nvSpPr>
        <p:spPr>
          <a:xfrm rot="10800000" flipV="1">
            <a:off x="5452838" y="5460323"/>
            <a:ext cx="2045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 smtClean="0">
                <a:solidFill>
                  <a:srgbClr val="FF0000"/>
                </a:solidFill>
              </a:rPr>
              <a:t>بعد</a:t>
            </a:r>
            <a:r>
              <a:rPr lang="fa-IR" sz="3200" dirty="0" smtClean="0"/>
              <a:t>         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4727035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نصب پرده سفید در سرای نور      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96" y="2095500"/>
            <a:ext cx="5547083" cy="3695700"/>
          </a:xfrm>
        </p:spPr>
      </p:pic>
    </p:spTree>
    <p:extLst>
      <p:ext uri="{BB962C8B-B14F-4D97-AF65-F5344CB8AC3E}">
        <p14:creationId xmlns:p14="http://schemas.microsoft.com/office/powerpoint/2010/main" val="6126936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تعویض سطل های زباله سرای نور 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71" y="2095500"/>
            <a:ext cx="6570133" cy="3695700"/>
          </a:xfrm>
        </p:spPr>
      </p:pic>
    </p:spTree>
    <p:extLst>
      <p:ext uri="{BB962C8B-B14F-4D97-AF65-F5344CB8AC3E}">
        <p14:creationId xmlns:p14="http://schemas.microsoft.com/office/powerpoint/2010/main" val="29280212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ایجاد آشپزخانه سرای نور           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79" y="2596443"/>
            <a:ext cx="3115733" cy="42615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97" y="2596444"/>
            <a:ext cx="3213970" cy="4261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72" y="2596443"/>
            <a:ext cx="2767406" cy="4261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089" y="2596445"/>
            <a:ext cx="3239911" cy="42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016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1889" cy="1325563"/>
          </a:xfrm>
        </p:spPr>
        <p:txBody>
          <a:bodyPr/>
          <a:lstStyle/>
          <a:p>
            <a:r>
              <a:rPr lang="fa-IR" dirty="0" smtClean="0"/>
              <a:t>تعمیر وبهسازی سرویسهایبهداشتی وحمام  سرای مهر         </a:t>
            </a:r>
            <a:r>
              <a:rPr lang="en-US" dirty="0" smtClean="0"/>
              <a:t>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32" y="4295405"/>
            <a:ext cx="3670069" cy="24480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1336845"/>
            <a:ext cx="4274256" cy="2849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98" y="1336845"/>
            <a:ext cx="4274256" cy="284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791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تعمیروبهسازی اتاق موتورخانه سرای نور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8" y="1578872"/>
            <a:ext cx="4820356" cy="2659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62074"/>
            <a:ext cx="4651022" cy="2611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8" y="4238144"/>
            <a:ext cx="4820356" cy="2535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8872"/>
            <a:ext cx="4651022" cy="25863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8866" y="2009422"/>
            <a:ext cx="1790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dirty="0">
                <a:solidFill>
                  <a:srgbClr val="FF0000"/>
                </a:solidFill>
              </a:rPr>
              <a:t>قبل</a:t>
            </a:r>
          </a:p>
        </p:txBody>
      </p:sp>
      <p:sp>
        <p:nvSpPr>
          <p:cNvPr id="7" name="Rectangle 6"/>
          <p:cNvSpPr/>
          <p:nvPr/>
        </p:nvSpPr>
        <p:spPr>
          <a:xfrm rot="9604734" flipH="1" flipV="1">
            <a:off x="9586895" y="3069455"/>
            <a:ext cx="1038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</a:rPr>
              <a:t>حین </a:t>
            </a:r>
            <a:r>
              <a:rPr lang="fa-IR" sz="2800" dirty="0" smtClean="0">
                <a:solidFill>
                  <a:srgbClr val="FF0000"/>
                </a:solidFill>
              </a:rPr>
              <a:t>کار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82933" y="5949244"/>
            <a:ext cx="13772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400" dirty="0" smtClean="0">
                <a:solidFill>
                  <a:srgbClr val="FF0000"/>
                </a:solidFill>
              </a:rPr>
              <a:t>بعد</a:t>
            </a:r>
            <a:r>
              <a:rPr lang="fa-IR" sz="3200" dirty="0" smtClean="0">
                <a:solidFill>
                  <a:srgbClr val="FF0000"/>
                </a:solidFill>
              </a:rPr>
              <a:t>     </a:t>
            </a:r>
            <a:endParaRPr lang="fa-I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38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تعمیروبهسازی </a:t>
            </a:r>
            <a:r>
              <a:rPr lang="fa-IR" dirty="0" smtClean="0"/>
              <a:t>موتورخانه </a:t>
            </a:r>
            <a:r>
              <a:rPr lang="fa-IR" dirty="0"/>
              <a:t>سرای </a:t>
            </a:r>
            <a:r>
              <a:rPr lang="fa-IR" dirty="0" smtClean="0"/>
              <a:t>نور   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34" y="1690688"/>
            <a:ext cx="4201855" cy="263108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4470400" cy="26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307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fa-IR" dirty="0" smtClean="0"/>
              <a:t>لبه گذاری باغچه های پردیس                              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15" y="2421938"/>
            <a:ext cx="4465462" cy="2976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77" y="4064002"/>
            <a:ext cx="4004731" cy="2669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0489" cy="282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83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4489"/>
            <a:ext cx="11026422" cy="5928607"/>
          </a:xfrm>
        </p:spPr>
        <p:txBody>
          <a:bodyPr/>
          <a:lstStyle/>
          <a:p>
            <a:pPr algn="r"/>
            <a:r>
              <a:rPr lang="fa-IR" dirty="0" smtClean="0"/>
              <a:t>رنگ آمیزی تخت های خوابگاه مهر</a:t>
            </a:r>
            <a:endParaRPr lang="fa-IR" dirty="0"/>
          </a:p>
          <a:p>
            <a:pPr algn="ctr"/>
            <a:endParaRPr lang="fa-IR" dirty="0" smtClean="0"/>
          </a:p>
          <a:p>
            <a:pPr algn="ctr"/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6886"/>
            <a:ext cx="4783668" cy="2219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69" y="1806221"/>
            <a:ext cx="4179710" cy="2630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4693357" cy="215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67" y="4494419"/>
            <a:ext cx="4179712" cy="2367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4494418"/>
            <a:ext cx="4693357" cy="24506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05422" y="2967335"/>
            <a:ext cx="8579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قبل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0800000" flipV="1">
            <a:off x="3680177" y="4640550"/>
            <a:ext cx="9708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dirty="0"/>
              <a:t>بعد</a:t>
            </a:r>
            <a:endParaRPr 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759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fa-IR" dirty="0" smtClean="0"/>
              <a:t>تعویض خاک باغچه ها وبهسازی آنها                    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78" y="4309305"/>
            <a:ext cx="3987095" cy="2545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78" y="1746401"/>
            <a:ext cx="3987095" cy="2507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6" y="164746"/>
            <a:ext cx="3450872" cy="2300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867" y="4312356"/>
            <a:ext cx="3657600" cy="25456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9644" y="519290"/>
            <a:ext cx="1365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dirty="0">
                <a:solidFill>
                  <a:srgbClr val="FF0000"/>
                </a:solidFill>
              </a:rPr>
              <a:t>قبل</a:t>
            </a:r>
          </a:p>
        </p:txBody>
      </p:sp>
      <p:sp>
        <p:nvSpPr>
          <p:cNvPr id="9" name="Rectangle 8"/>
          <p:cNvSpPr/>
          <p:nvPr/>
        </p:nvSpPr>
        <p:spPr>
          <a:xfrm rot="10800000" flipV="1">
            <a:off x="3420533" y="3536723"/>
            <a:ext cx="1140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</a:rPr>
              <a:t>حین کار</a:t>
            </a:r>
            <a:endParaRPr lang="fa-IR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0800000" flipH="1" flipV="1">
            <a:off x="7653868" y="4705363"/>
            <a:ext cx="1095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dirty="0" smtClean="0">
                <a:solidFill>
                  <a:srgbClr val="FF0000"/>
                </a:solidFill>
              </a:rPr>
              <a:t>بعد</a:t>
            </a:r>
            <a:r>
              <a:rPr lang="fa-IR" dirty="0" smtClean="0"/>
              <a:t>  </a:t>
            </a:r>
            <a:endParaRPr lang="fa-IR" dirty="0"/>
          </a:p>
        </p:txBody>
      </p:sp>
      <p:sp>
        <p:nvSpPr>
          <p:cNvPr id="11" name="Rectangle 10"/>
          <p:cNvSpPr/>
          <p:nvPr/>
        </p:nvSpPr>
        <p:spPr>
          <a:xfrm>
            <a:off x="3702757" y="5791200"/>
            <a:ext cx="970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000" dirty="0" smtClean="0">
                <a:solidFill>
                  <a:srgbClr val="FF0000"/>
                </a:solidFill>
              </a:rPr>
              <a:t>حین کار </a:t>
            </a:r>
            <a:endParaRPr lang="fa-I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823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خرید تشک نو جهت سراهای نور ومهر پردیس       </a:t>
            </a:r>
            <a:endParaRPr lang="fa-I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165593"/>
            <a:ext cx="4861278" cy="3240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56" y="1690688"/>
            <a:ext cx="4861278" cy="324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753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ایجاد سکوی استاد در کلاسهای آموزش پردیس     </a:t>
            </a:r>
            <a:endParaRPr lang="fa-I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93" y="3023165"/>
            <a:ext cx="5066454" cy="3377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821720"/>
            <a:ext cx="5008033" cy="33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69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7571" y="609600"/>
            <a:ext cx="6749985" cy="1326321"/>
          </a:xfrm>
        </p:spPr>
        <p:txBody>
          <a:bodyPr/>
          <a:lstStyle/>
          <a:p>
            <a:r>
              <a:rPr lang="fa-IR" dirty="0" smtClean="0"/>
              <a:t>نقاشی ساختمان آموزشی پردیس                        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88857"/>
            <a:ext cx="3624943" cy="2258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0214"/>
            <a:ext cx="3624943" cy="23338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0800000" flipH="1" flipV="1">
            <a:off x="424544" y="2385676"/>
            <a:ext cx="12953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قبل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72" y="4177132"/>
            <a:ext cx="3820886" cy="2488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386" y="4177133"/>
            <a:ext cx="3849957" cy="24887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8554" y="5630897"/>
            <a:ext cx="157290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823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32371" cy="1325563"/>
          </a:xfrm>
        </p:spPr>
        <p:txBody>
          <a:bodyPr/>
          <a:lstStyle/>
          <a:p>
            <a:pPr algn="ctr"/>
            <a:r>
              <a:rPr lang="fa-IR" dirty="0" smtClean="0"/>
              <a:t>تبدیل انبار کتابخانه به اتاق مطالعه        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38" y="1690688"/>
            <a:ext cx="3923607" cy="22818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5" y="4082143"/>
            <a:ext cx="3974561" cy="2649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89406"/>
            <a:ext cx="3973287" cy="2283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038" y="4082142"/>
            <a:ext cx="3975738" cy="264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088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ایجاد محل جمع آوری زباله پردیس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61" y="1990992"/>
            <a:ext cx="2768353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9486" y="2716909"/>
            <a:ext cx="4355496" cy="2903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" y="1990992"/>
            <a:ext cx="39275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28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ساخت و نصب میزآزمایشگاه زیست شناسی پردیس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" y="2002290"/>
            <a:ext cx="2849676" cy="37995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68" y="2002289"/>
            <a:ext cx="2849677" cy="3799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44" y="2018956"/>
            <a:ext cx="2824675" cy="3766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219" y="2040615"/>
            <a:ext cx="3522548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251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رنگ آمیزی ونصب درب و شیشه بر روی کمدهای آزمایشگاه زیست شناسی پردیس</a:t>
            </a:r>
            <a:endParaRPr lang="fa-IR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13" y="1895251"/>
            <a:ext cx="2771775" cy="42708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0" y="1895251"/>
            <a:ext cx="3203121" cy="4270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61" y="1895251"/>
            <a:ext cx="4094135" cy="427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154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خرید هود جهت آزمایشگاه زیست شناسی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96" y="2095500"/>
            <a:ext cx="5547083" cy="3695700"/>
          </a:xfrm>
        </p:spPr>
      </p:pic>
    </p:spTree>
    <p:extLst>
      <p:ext uri="{BB962C8B-B14F-4D97-AF65-F5344CB8AC3E}">
        <p14:creationId xmlns:p14="http://schemas.microsoft.com/office/powerpoint/2010/main" val="30192170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686" y="609600"/>
            <a:ext cx="7141870" cy="1326321"/>
          </a:xfrm>
        </p:spPr>
        <p:txBody>
          <a:bodyPr>
            <a:normAutofit/>
          </a:bodyPr>
          <a:lstStyle/>
          <a:p>
            <a:r>
              <a:rPr lang="fa-IR" sz="4000" b="0" dirty="0" smtClean="0"/>
              <a:t>خرید دستگاه فلیم فتومتر جهت آزمایشگاه زیست شناسی پردیس</a:t>
            </a:r>
            <a:endParaRPr lang="fa-IR" sz="4000" b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252" y="2376940"/>
            <a:ext cx="4352925" cy="29019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57" y="2901950"/>
            <a:ext cx="5012871" cy="33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01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تعویض جا کفشی های خوابگاه مهر     </a:t>
            </a:r>
            <a:r>
              <a:rPr lang="en-US" dirty="0" smtClean="0"/>
              <a:t>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0" y="1667614"/>
            <a:ext cx="4553056" cy="2556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91" y="1667614"/>
            <a:ext cx="4553056" cy="2556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0" y="4224330"/>
            <a:ext cx="4553056" cy="2557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91" y="4232429"/>
            <a:ext cx="4524216" cy="25413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32801" y="3115733"/>
            <a:ext cx="673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/>
              <a:t>قبل</a:t>
            </a:r>
          </a:p>
        </p:txBody>
      </p:sp>
      <p:sp>
        <p:nvSpPr>
          <p:cNvPr id="14" name="Rectangle 13"/>
          <p:cNvSpPr/>
          <p:nvPr/>
        </p:nvSpPr>
        <p:spPr>
          <a:xfrm rot="10800000" flipV="1">
            <a:off x="8218309" y="5584869"/>
            <a:ext cx="9454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dirty="0"/>
              <a:t>بعد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362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200" dirty="0"/>
              <a:t>خرید دستگاه </a:t>
            </a:r>
            <a:r>
              <a:rPr lang="fa-IR" sz="3200" dirty="0" smtClean="0"/>
              <a:t>اسپکترو فتومترجهت </a:t>
            </a:r>
            <a:r>
              <a:rPr lang="fa-IR" sz="3200" dirty="0"/>
              <a:t>آزمایشگاه زیست شناسی پردیس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96" y="2095500"/>
            <a:ext cx="5547083" cy="3695700"/>
          </a:xfrm>
        </p:spPr>
      </p:pic>
    </p:spTree>
    <p:extLst>
      <p:ext uri="{BB962C8B-B14F-4D97-AF65-F5344CB8AC3E}">
        <p14:creationId xmlns:p14="http://schemas.microsoft.com/office/powerpoint/2010/main" val="15728319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نصب پله جهت سلف وسرویس پردیس          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6" y="1923596"/>
            <a:ext cx="495829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89124" y="2347913"/>
            <a:ext cx="4359729" cy="349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325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29" y="365125"/>
            <a:ext cx="11146971" cy="6492875"/>
          </a:xfrm>
        </p:spPr>
        <p:txBody>
          <a:bodyPr>
            <a:noAutofit/>
          </a:bodyPr>
          <a:lstStyle/>
          <a:p>
            <a:pPr algn="ctr"/>
            <a:r>
              <a:rPr lang="fa-IR" sz="4000" dirty="0" smtClean="0"/>
              <a:t>از صبر وشکیبایی شما </a:t>
            </a:r>
            <a:r>
              <a:rPr lang="fa-IR" sz="4000" smtClean="0"/>
              <a:t>صمیمانه سپاسگزارم.</a:t>
            </a:r>
            <a:r>
              <a:rPr lang="fa-IR" sz="3200" dirty="0" smtClean="0"/>
              <a:t/>
            </a:r>
            <a:br>
              <a:rPr lang="fa-IR" sz="3200" dirty="0" smtClean="0"/>
            </a:br>
            <a:r>
              <a:rPr lang="fa-IR" sz="3200" dirty="0"/>
              <a:t/>
            </a:r>
            <a:br>
              <a:rPr lang="fa-IR" sz="3200" dirty="0"/>
            </a:br>
            <a:r>
              <a:rPr lang="fa-IR" sz="3200" dirty="0" smtClean="0"/>
              <a:t/>
            </a:r>
            <a:br>
              <a:rPr lang="fa-IR" sz="3200" dirty="0" smtClean="0"/>
            </a:br>
            <a:r>
              <a:rPr lang="fa-IR" sz="3200" dirty="0" smtClean="0"/>
              <a:t>معاونت توسعه منابع و امور دانشجویی </a:t>
            </a:r>
            <a:br>
              <a:rPr lang="fa-IR" sz="3200" dirty="0" smtClean="0"/>
            </a:br>
            <a:r>
              <a:rPr lang="fa-IR" sz="3200" dirty="0" smtClean="0"/>
              <a:t>پردیس شهیدرجایی شیراز </a:t>
            </a:r>
            <a:br>
              <a:rPr lang="fa-IR" sz="3200" dirty="0" smtClean="0"/>
            </a:br>
            <a:r>
              <a:rPr lang="fa-IR" sz="2800" dirty="0" smtClean="0"/>
              <a:t/>
            </a:r>
            <a:br>
              <a:rPr lang="fa-IR" sz="2800" dirty="0" smtClean="0"/>
            </a:br>
            <a:r>
              <a:rPr lang="fa-IR" sz="2800" dirty="0" smtClean="0"/>
              <a:t>اسفند ماه 97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9185033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1940</TotalTime>
  <Words>665</Words>
  <Application>Microsoft Office PowerPoint</Application>
  <PresentationFormat>Widescreen</PresentationFormat>
  <Paragraphs>167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8" baseType="lpstr">
      <vt:lpstr>Arial</vt:lpstr>
      <vt:lpstr>Bookman Old Style</vt:lpstr>
      <vt:lpstr>Calibri</vt:lpstr>
      <vt:lpstr>Rockwell</vt:lpstr>
      <vt:lpstr>Times New Roman</vt:lpstr>
      <vt:lpstr>Damask</vt:lpstr>
      <vt:lpstr>PowerPoint Presentation</vt:lpstr>
      <vt:lpstr>عملکرد عمرانی ، بهسازی ، تعمیراتی و خریدهای تجهیزاتی   پردیس شهیدرجایی شیراز   از مهرماه 1396 لغایت اسفندماه 1397</vt:lpstr>
      <vt:lpstr>PowerPoint Presentation</vt:lpstr>
      <vt:lpstr>PowerPoint Presentation</vt:lpstr>
      <vt:lpstr>تابلوی نامگذاری سال جدید</vt:lpstr>
      <vt:lpstr>PowerPoint Presentation</vt:lpstr>
      <vt:lpstr>رنگ آمیزی خوابگاه مهر (3طبقه)</vt:lpstr>
      <vt:lpstr>PowerPoint Presentation</vt:lpstr>
      <vt:lpstr>تعویض جا کفشی های خوابگاه مهر             </vt:lpstr>
      <vt:lpstr>تعویض موکت خوابگاه مهر</vt:lpstr>
      <vt:lpstr>تعویض تشک های خوابگاه مهر و نور پردیس   </vt:lpstr>
      <vt:lpstr>تعویض لامپ های خوابگاه مهر</vt:lpstr>
      <vt:lpstr>تعویض لامپ های اتاق های خوابگاههای دانشجویی  </vt:lpstr>
      <vt:lpstr>تعویض پرده اتاقهای خوابگاه مهر (3طبقه) و خوابگاه نور</vt:lpstr>
      <vt:lpstr>بهسازی و رنگ آمیزی کمدهای خوابگاه مهر (3طبقه)</vt:lpstr>
      <vt:lpstr>رنگ آمیزی درب وپنجره های اتاق های خوابگاه مهر(3طبقه) </vt:lpstr>
      <vt:lpstr>تعویض سطلهای زباله خوابگاه مهرو نور     </vt:lpstr>
      <vt:lpstr>خرید ونصب اجاق گازوسماور برای آشپزخانه دانشجویی خوابگاه مهر      </vt:lpstr>
      <vt:lpstr>خرید تابلوهای اعلانات پردیس                  </vt:lpstr>
      <vt:lpstr>تعمیروبهسازی موتورخانه خوابگاه مهر</vt:lpstr>
      <vt:lpstr>خرید منبع انبساط برای چهار موتورخانه</vt:lpstr>
      <vt:lpstr>دیوارکوب ونصب تایل سقف وتعویض سیستم روشنایی نمازخانه پردیس  </vt:lpstr>
      <vt:lpstr>تعویض  سیستم صوتی نمازخانه</vt:lpstr>
      <vt:lpstr>خرید منبر نمازخانه</vt:lpstr>
      <vt:lpstr>تعویض ونصب پرده نمازخانه</vt:lpstr>
      <vt:lpstr>تعقیبات نماز نمازخانه پردیس</vt:lpstr>
      <vt:lpstr>نصب اسپیلت در نماز خانه پردیس</vt:lpstr>
      <vt:lpstr>خرید مهر نماز </vt:lpstr>
      <vt:lpstr>ساختن وضوخانه و آبخوری درمحوطه پردیس</vt:lpstr>
      <vt:lpstr>تجهیز وبهسازی اتاق مربوط به کانونهای فرهنگی واجتماعی - محیط زیست -نماز ونیایش وانجمنهای علمی </vt:lpstr>
      <vt:lpstr>نصب پارکینگ خودرو در محوطه پردیس </vt:lpstr>
      <vt:lpstr>تعویض بنر شهدای دانشجومعلم</vt:lpstr>
      <vt:lpstr>نصب اسپیلت وتعمیر ویدئوپروژکشن در کلاسها                    </vt:lpstr>
      <vt:lpstr>خرید تریبون استادبرای کلیه کلاسها                              </vt:lpstr>
      <vt:lpstr>دیوارکوب سالن اجتماعات پردیس               </vt:lpstr>
      <vt:lpstr>نصب چهار دستگاه اسپیلت در سالن اجتماعات پردیس     </vt:lpstr>
      <vt:lpstr>نصب پرده عمودی وپرده ریلی سن در سالن اجتماعات پردیس    </vt:lpstr>
      <vt:lpstr>تعویض تریبون روی سن سالن اجتماعات         </vt:lpstr>
      <vt:lpstr>تعویض میز جلسات سالن اجتماعات پردیس    </vt:lpstr>
      <vt:lpstr>تعویض گل میز مهمانان ویژه در سالن اجتماعات</vt:lpstr>
      <vt:lpstr>سیستم صوتی سالن اجتماعات          </vt:lpstr>
      <vt:lpstr>پارتیشن بندی اتاق های آموزش- مدیرگروه ها     </vt:lpstr>
      <vt:lpstr>پارتیشن بندی اتاق آموزش،اداری             </vt:lpstr>
      <vt:lpstr>تعویض ونصب پرده های ساختمان مدیریت     </vt:lpstr>
      <vt:lpstr>خرید ونصب اسپیلت در تمام اتاقهای اداری        </vt:lpstr>
      <vt:lpstr>خرید صندلی و میز اداری برای اتاق معاونت آموزشی</vt:lpstr>
      <vt:lpstr>اتیکت پرسنلی همکاران             </vt:lpstr>
      <vt:lpstr>خرید صندلی و میز اداری برای اتاق مسئول فرهنگی  </vt:lpstr>
      <vt:lpstr>خرید تعدادی صندلی برای تالار بصیرت (سالن جلسات)</vt:lpstr>
      <vt:lpstr>بهسازی روشویی سرویس بهداشتی ساختمان مدیریت  </vt:lpstr>
      <vt:lpstr>تعمیر وبهسازی موزائیک  جلو سلف وسرویس وآشپزخانه</vt:lpstr>
      <vt:lpstr>تعویض کلیه ظروف مستعمل آشپزخانه       </vt:lpstr>
      <vt:lpstr>خرید یخچال ، کباب زن                         </vt:lpstr>
      <vt:lpstr>    خرید ونصب سه گیت حضورغیاب پرسنل ،تردد دانشجویان واتوماسیون غذا </vt:lpstr>
      <vt:lpstr>تعمیر وبهسازی سیستم فاضلاب آشپزخانه       </vt:lpstr>
      <vt:lpstr>قفسه بندی سردخانه زیر صفر پردیس                    </vt:lpstr>
      <vt:lpstr>تعویض ونصب میز اداری اتاق امور فارغ التحصیلان </vt:lpstr>
      <vt:lpstr>خرید یکدستگاه تلویزیون ونصب آن در سالن       </vt:lpstr>
      <vt:lpstr>نصب موکت در سالن تلویزیون پردیس            </vt:lpstr>
      <vt:lpstr>نصب اسپیلت در دفتر نهاد مقام معظم رهبری       </vt:lpstr>
      <vt:lpstr>سرامیک کف مخزن کتابخانه پردیس        </vt:lpstr>
      <vt:lpstr>دیوارکوب ونصب تایل سقف در مخزن کتابخانه وبهسازی روشنایی </vt:lpstr>
      <vt:lpstr>بهسازی قفسه های کتابخانه            </vt:lpstr>
      <vt:lpstr>بهسازی وپارتیشن بندی اتاق مشاوره وامور دانشجویی </vt:lpstr>
      <vt:lpstr>خرید 60 عدد صندلی برای اتاق مطالعه       </vt:lpstr>
      <vt:lpstr>نصب اسپیلت در فضای اتاق مطالعه         </vt:lpstr>
      <vt:lpstr>تعویض دوربین های مداربسته به تعداد 13 عدد                    </vt:lpstr>
      <vt:lpstr>تعویض ونصب تابلوهای سراهای مهر ونور     </vt:lpstr>
      <vt:lpstr>خرید ونصب جاکفشی سرای  نور         </vt:lpstr>
      <vt:lpstr>خرید 4 دستگاه جارو برقی جهت سرای دانشجویی     </vt:lpstr>
      <vt:lpstr>خرید 8 عدد کمد فلزی جهت خوابگاه دانشجویان       </vt:lpstr>
      <vt:lpstr>نصب موکت راه پله و ورودی سرای نور        </vt:lpstr>
      <vt:lpstr>نصب پرده سفید در سرای نور             </vt:lpstr>
      <vt:lpstr>تعویض سطل های زباله سرای نور        </vt:lpstr>
      <vt:lpstr>ایجاد آشپزخانه سرای نور                  </vt:lpstr>
      <vt:lpstr>تعمیر وبهسازی سرویسهایبهداشتی وحمام  سرای مهر              </vt:lpstr>
      <vt:lpstr>تعمیروبهسازی اتاق موتورخانه سرای نور        </vt:lpstr>
      <vt:lpstr>تعمیروبهسازی موتورخانه سرای نور          </vt:lpstr>
      <vt:lpstr>لبه گذاری باغچه های پردیس                                          </vt:lpstr>
      <vt:lpstr>تعویض خاک باغچه ها وبهسازی آنها                                </vt:lpstr>
      <vt:lpstr>خرید تشک نو جهت سراهای نور ومهر پردیس       </vt:lpstr>
      <vt:lpstr>ایجاد سکوی استاد در کلاسهای آموزش پردیس     </vt:lpstr>
      <vt:lpstr>نقاشی ساختمان آموزشی پردیس                               </vt:lpstr>
      <vt:lpstr>تبدیل انبار کتابخانه به اتاق مطالعه               </vt:lpstr>
      <vt:lpstr>ایجاد محل جمع آوری زباله پردیس</vt:lpstr>
      <vt:lpstr>ساخت و نصب میزآزمایشگاه زیست شناسی پردیس </vt:lpstr>
      <vt:lpstr>رنگ آمیزی ونصب درب و شیشه بر روی کمدهای آزمایشگاه زیست شناسی پردیس</vt:lpstr>
      <vt:lpstr>خرید هود جهت آزمایشگاه زیست شناسی     </vt:lpstr>
      <vt:lpstr>خرید دستگاه فلیم فتومتر جهت آزمایشگاه زیست شناسی پردیس</vt:lpstr>
      <vt:lpstr>خرید دستگاه اسپکترو فتومترجهت آزمایشگاه زیست شناسی پردیس</vt:lpstr>
      <vt:lpstr>نصب پله جهت سلف وسرویس پردیس           </vt:lpstr>
      <vt:lpstr>از صبر وشکیبایی شما صمیمانه سپاسگزارم.   معاونت توسعه منابع و امور دانشجویی  پردیس شهیدرجایی شیراز   اسفند ماه 97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farhangi1</dc:creator>
  <cp:lastModifiedBy>farhangi1</cp:lastModifiedBy>
  <cp:revision>190</cp:revision>
  <dcterms:created xsi:type="dcterms:W3CDTF">2018-08-26T03:51:34Z</dcterms:created>
  <dcterms:modified xsi:type="dcterms:W3CDTF">2019-03-17T07:39:49Z</dcterms:modified>
</cp:coreProperties>
</file>