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9" r:id="rId1"/>
  </p:sldMasterIdLst>
  <p:notesMasterIdLst>
    <p:notesMasterId r:id="rId11"/>
  </p:notesMasterIdLst>
  <p:sldIdLst>
    <p:sldId id="256" r:id="rId2"/>
    <p:sldId id="257" r:id="rId3"/>
    <p:sldId id="263" r:id="rId4"/>
    <p:sldId id="298" r:id="rId5"/>
    <p:sldId id="456" r:id="rId6"/>
    <p:sldId id="455" r:id="rId7"/>
    <p:sldId id="461" r:id="rId8"/>
    <p:sldId id="449" r:id="rId9"/>
    <p:sldId id="358" r:id="rId10"/>
  </p:sldIdLst>
  <p:sldSz cx="9144000" cy="6858000" type="screen4x3"/>
  <p:notesSz cx="6997700" cy="9283700"/>
  <p:defaultTextStyle>
    <a:defPPr>
      <a:defRPr lang="en-US"/>
    </a:defPPr>
    <a:lvl1pPr algn="ctr" rtl="0" fontAlgn="base">
      <a:spcBef>
        <a:spcPct val="0"/>
      </a:spcBef>
      <a:spcAft>
        <a:spcPct val="0"/>
      </a:spcAft>
      <a:defRPr sz="2400" kern="1200">
        <a:solidFill>
          <a:srgbClr val="FF9900"/>
        </a:solidFill>
        <a:latin typeface="Arial" charset="0"/>
        <a:ea typeface="+mn-ea"/>
        <a:cs typeface="Arial" charset="0"/>
      </a:defRPr>
    </a:lvl1pPr>
    <a:lvl2pPr marL="457200" algn="ctr" rtl="0" fontAlgn="base">
      <a:spcBef>
        <a:spcPct val="0"/>
      </a:spcBef>
      <a:spcAft>
        <a:spcPct val="0"/>
      </a:spcAft>
      <a:defRPr sz="2400" kern="1200">
        <a:solidFill>
          <a:srgbClr val="FF9900"/>
        </a:solidFill>
        <a:latin typeface="Arial" charset="0"/>
        <a:ea typeface="+mn-ea"/>
        <a:cs typeface="Arial" charset="0"/>
      </a:defRPr>
    </a:lvl2pPr>
    <a:lvl3pPr marL="914400" algn="ctr" rtl="0" fontAlgn="base">
      <a:spcBef>
        <a:spcPct val="0"/>
      </a:spcBef>
      <a:spcAft>
        <a:spcPct val="0"/>
      </a:spcAft>
      <a:defRPr sz="2400" kern="1200">
        <a:solidFill>
          <a:srgbClr val="FF9900"/>
        </a:solidFill>
        <a:latin typeface="Arial" charset="0"/>
        <a:ea typeface="+mn-ea"/>
        <a:cs typeface="Arial" charset="0"/>
      </a:defRPr>
    </a:lvl3pPr>
    <a:lvl4pPr marL="1371600" algn="ctr" rtl="0" fontAlgn="base">
      <a:spcBef>
        <a:spcPct val="0"/>
      </a:spcBef>
      <a:spcAft>
        <a:spcPct val="0"/>
      </a:spcAft>
      <a:defRPr sz="2400" kern="1200">
        <a:solidFill>
          <a:srgbClr val="FF9900"/>
        </a:solidFill>
        <a:latin typeface="Arial" charset="0"/>
        <a:ea typeface="+mn-ea"/>
        <a:cs typeface="Arial" charset="0"/>
      </a:defRPr>
    </a:lvl4pPr>
    <a:lvl5pPr marL="1828800" algn="ctr" rtl="0" fontAlgn="base">
      <a:spcBef>
        <a:spcPct val="0"/>
      </a:spcBef>
      <a:spcAft>
        <a:spcPct val="0"/>
      </a:spcAft>
      <a:defRPr sz="2400" kern="1200">
        <a:solidFill>
          <a:srgbClr val="FF9900"/>
        </a:solidFill>
        <a:latin typeface="Arial" charset="0"/>
        <a:ea typeface="+mn-ea"/>
        <a:cs typeface="Arial" charset="0"/>
      </a:defRPr>
    </a:lvl5pPr>
    <a:lvl6pPr marL="2286000" algn="l" defTabSz="914400" rtl="0" eaLnBrk="1" latinLnBrk="0" hangingPunct="1">
      <a:defRPr sz="2400" kern="1200">
        <a:solidFill>
          <a:srgbClr val="FF9900"/>
        </a:solidFill>
        <a:latin typeface="Arial" charset="0"/>
        <a:ea typeface="+mn-ea"/>
        <a:cs typeface="Arial" charset="0"/>
      </a:defRPr>
    </a:lvl6pPr>
    <a:lvl7pPr marL="2743200" algn="l" defTabSz="914400" rtl="0" eaLnBrk="1" latinLnBrk="0" hangingPunct="1">
      <a:defRPr sz="2400" kern="1200">
        <a:solidFill>
          <a:srgbClr val="FF9900"/>
        </a:solidFill>
        <a:latin typeface="Arial" charset="0"/>
        <a:ea typeface="+mn-ea"/>
        <a:cs typeface="Arial" charset="0"/>
      </a:defRPr>
    </a:lvl7pPr>
    <a:lvl8pPr marL="3200400" algn="l" defTabSz="914400" rtl="0" eaLnBrk="1" latinLnBrk="0" hangingPunct="1">
      <a:defRPr sz="2400" kern="1200">
        <a:solidFill>
          <a:srgbClr val="FF9900"/>
        </a:solidFill>
        <a:latin typeface="Arial" charset="0"/>
        <a:ea typeface="+mn-ea"/>
        <a:cs typeface="Arial" charset="0"/>
      </a:defRPr>
    </a:lvl8pPr>
    <a:lvl9pPr marL="3657600" algn="l" defTabSz="914400" rtl="0" eaLnBrk="1" latinLnBrk="0" hangingPunct="1">
      <a:defRPr sz="2400" kern="1200">
        <a:solidFill>
          <a:srgbClr val="FF9900"/>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chemeClr val="tx1"/>
    </p:penClr>
  </p:showPr>
  <p:clrMru>
    <a:srgbClr val="CC0066"/>
    <a:srgbClr val="33CC33"/>
    <a:srgbClr val="33CCFF"/>
    <a:srgbClr val="00FF00"/>
    <a:srgbClr val="DDDDDD"/>
    <a:srgbClr val="FF9900"/>
    <a:srgbClr val="FF0000"/>
    <a:srgbClr val="0000CC"/>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29" autoAdjust="0"/>
    <p:restoredTop sz="83019" autoAdjust="0"/>
  </p:normalViewPr>
  <p:slideViewPr>
    <p:cSldViewPr snapToGrid="0">
      <p:cViewPr>
        <p:scale>
          <a:sx n="50" d="100"/>
          <a:sy n="50" d="100"/>
        </p:scale>
        <p:origin x="-1104" y="-306"/>
      </p:cViewPr>
      <p:guideLst>
        <p:guide orient="horz" pos="2160"/>
        <p:guide pos="2880"/>
      </p:guideLst>
    </p:cSldViewPr>
  </p:slideViewPr>
  <p:notesTextViewPr>
    <p:cViewPr>
      <p:scale>
        <a:sx n="50" d="100"/>
        <a:sy n="50" d="100"/>
      </p:scale>
      <p:origin x="0" y="0"/>
    </p:cViewPr>
  </p:notesTextViewPr>
  <p:sorterViewPr>
    <p:cViewPr>
      <p:scale>
        <a:sx n="66" d="100"/>
        <a:sy n="66" d="100"/>
      </p:scale>
      <p:origin x="0" y="2340"/>
    </p:cViewPr>
  </p:sorterViewPr>
  <p:notesViewPr>
    <p:cSldViewPr snapToGrid="0">
      <p:cViewPr varScale="1">
        <p:scale>
          <a:sx n="56" d="100"/>
          <a:sy n="56" d="100"/>
        </p:scale>
        <p:origin x="-1218" y="-90"/>
      </p:cViewPr>
      <p:guideLst>
        <p:guide orient="horz" pos="2924"/>
        <p:guide pos="2204"/>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7890" name="Rectangle 2"/>
          <p:cNvSpPr>
            <a:spLocks noGrp="1" noChangeArrowheads="1"/>
          </p:cNvSpPr>
          <p:nvPr>
            <p:ph type="hdr" sz="quarter"/>
          </p:nvPr>
        </p:nvSpPr>
        <p:spPr bwMode="auto">
          <a:xfrm>
            <a:off x="0" y="0"/>
            <a:ext cx="3032125" cy="463550"/>
          </a:xfrm>
          <a:prstGeom prst="rect">
            <a:avLst/>
          </a:prstGeom>
          <a:noFill/>
          <a:ln w="9525">
            <a:noFill/>
            <a:miter lim="800000"/>
            <a:headEnd/>
            <a:tailEnd/>
          </a:ln>
          <a:effectLst/>
        </p:spPr>
        <p:txBody>
          <a:bodyPr vert="horz" wrap="square" lIns="93031" tIns="46516" rIns="93031" bIns="46516" numCol="1" anchor="t" anchorCtr="0" compatLnSpc="1">
            <a:prstTxWarp prst="textNoShape">
              <a:avLst/>
            </a:prstTxWarp>
          </a:bodyPr>
          <a:lstStyle>
            <a:lvl1pPr algn="l" defTabSz="930275">
              <a:defRPr sz="1200">
                <a:solidFill>
                  <a:schemeClr val="tx1"/>
                </a:solidFill>
                <a:latin typeface="Arial" charset="0"/>
                <a:cs typeface="Arial" charset="0"/>
              </a:defRPr>
            </a:lvl1pPr>
          </a:lstStyle>
          <a:p>
            <a:pPr>
              <a:defRPr/>
            </a:pPr>
            <a:endParaRPr lang="en-US"/>
          </a:p>
        </p:txBody>
      </p:sp>
      <p:sp>
        <p:nvSpPr>
          <p:cNvPr id="37891" name="Rectangle 3"/>
          <p:cNvSpPr>
            <a:spLocks noGrp="1" noChangeArrowheads="1"/>
          </p:cNvSpPr>
          <p:nvPr>
            <p:ph type="dt" idx="1"/>
          </p:nvPr>
        </p:nvSpPr>
        <p:spPr bwMode="auto">
          <a:xfrm>
            <a:off x="3963988" y="0"/>
            <a:ext cx="3032125" cy="463550"/>
          </a:xfrm>
          <a:prstGeom prst="rect">
            <a:avLst/>
          </a:prstGeom>
          <a:noFill/>
          <a:ln w="9525">
            <a:noFill/>
            <a:miter lim="800000"/>
            <a:headEnd/>
            <a:tailEnd/>
          </a:ln>
          <a:effectLst/>
        </p:spPr>
        <p:txBody>
          <a:bodyPr vert="horz" wrap="square" lIns="93031" tIns="46516" rIns="93031" bIns="46516" numCol="1" anchor="t" anchorCtr="0" compatLnSpc="1">
            <a:prstTxWarp prst="textNoShape">
              <a:avLst/>
            </a:prstTxWarp>
          </a:bodyPr>
          <a:lstStyle>
            <a:lvl1pPr algn="r" defTabSz="930275">
              <a:defRPr sz="1200">
                <a:solidFill>
                  <a:schemeClr val="tx1"/>
                </a:solidFill>
                <a:latin typeface="Arial" charset="0"/>
                <a:cs typeface="Arial" charset="0"/>
              </a:defRPr>
            </a:lvl1pPr>
          </a:lstStyle>
          <a:p>
            <a:pPr>
              <a:defRPr/>
            </a:pPr>
            <a:endParaRPr lang="en-US"/>
          </a:p>
        </p:txBody>
      </p:sp>
      <p:sp>
        <p:nvSpPr>
          <p:cNvPr id="12292" name="Rectangle 4"/>
          <p:cNvSpPr>
            <a:spLocks noRot="1" noChangeArrowheads="1" noTextEdit="1"/>
          </p:cNvSpPr>
          <p:nvPr>
            <p:ph type="sldImg" idx="2"/>
          </p:nvPr>
        </p:nvSpPr>
        <p:spPr bwMode="auto">
          <a:xfrm>
            <a:off x="1177925" y="696913"/>
            <a:ext cx="4641850" cy="3481387"/>
          </a:xfrm>
          <a:prstGeom prst="rect">
            <a:avLst/>
          </a:prstGeom>
          <a:noFill/>
          <a:ln w="9525">
            <a:solidFill>
              <a:srgbClr val="000000"/>
            </a:solidFill>
            <a:miter lim="800000"/>
            <a:headEnd/>
            <a:tailEnd/>
          </a:ln>
        </p:spPr>
      </p:sp>
      <p:sp>
        <p:nvSpPr>
          <p:cNvPr id="37893" name="Rectangle 5"/>
          <p:cNvSpPr>
            <a:spLocks noGrp="1" noChangeArrowheads="1"/>
          </p:cNvSpPr>
          <p:nvPr>
            <p:ph type="body" sz="quarter" idx="3"/>
          </p:nvPr>
        </p:nvSpPr>
        <p:spPr bwMode="auto">
          <a:xfrm>
            <a:off x="700088" y="4410075"/>
            <a:ext cx="5597525" cy="4176713"/>
          </a:xfrm>
          <a:prstGeom prst="rect">
            <a:avLst/>
          </a:prstGeom>
          <a:noFill/>
          <a:ln w="9525">
            <a:noFill/>
            <a:miter lim="800000"/>
            <a:headEnd/>
            <a:tailEnd/>
          </a:ln>
          <a:effectLst/>
        </p:spPr>
        <p:txBody>
          <a:bodyPr vert="horz" wrap="square" lIns="93031" tIns="46516" rIns="93031" bIns="46516"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37894" name="Rectangle 6"/>
          <p:cNvSpPr>
            <a:spLocks noGrp="1" noChangeArrowheads="1"/>
          </p:cNvSpPr>
          <p:nvPr>
            <p:ph type="ftr" sz="quarter" idx="4"/>
          </p:nvPr>
        </p:nvSpPr>
        <p:spPr bwMode="auto">
          <a:xfrm>
            <a:off x="0" y="8818563"/>
            <a:ext cx="3032125" cy="463550"/>
          </a:xfrm>
          <a:prstGeom prst="rect">
            <a:avLst/>
          </a:prstGeom>
          <a:noFill/>
          <a:ln w="9525">
            <a:noFill/>
            <a:miter lim="800000"/>
            <a:headEnd/>
            <a:tailEnd/>
          </a:ln>
          <a:effectLst/>
        </p:spPr>
        <p:txBody>
          <a:bodyPr vert="horz" wrap="square" lIns="93031" tIns="46516" rIns="93031" bIns="46516" numCol="1" anchor="b" anchorCtr="0" compatLnSpc="1">
            <a:prstTxWarp prst="textNoShape">
              <a:avLst/>
            </a:prstTxWarp>
          </a:bodyPr>
          <a:lstStyle>
            <a:lvl1pPr algn="l" defTabSz="930275">
              <a:defRPr sz="1200">
                <a:solidFill>
                  <a:schemeClr val="tx1"/>
                </a:solidFill>
                <a:latin typeface="Arial" charset="0"/>
                <a:cs typeface="Arial" charset="0"/>
              </a:defRPr>
            </a:lvl1pPr>
          </a:lstStyle>
          <a:p>
            <a:pPr>
              <a:defRPr/>
            </a:pPr>
            <a:endParaRPr lang="en-US"/>
          </a:p>
        </p:txBody>
      </p:sp>
      <p:sp>
        <p:nvSpPr>
          <p:cNvPr id="37895" name="Rectangle 7"/>
          <p:cNvSpPr>
            <a:spLocks noGrp="1" noChangeArrowheads="1"/>
          </p:cNvSpPr>
          <p:nvPr>
            <p:ph type="sldNum" sz="quarter" idx="5"/>
          </p:nvPr>
        </p:nvSpPr>
        <p:spPr bwMode="auto">
          <a:xfrm>
            <a:off x="3963988" y="8818563"/>
            <a:ext cx="3032125" cy="463550"/>
          </a:xfrm>
          <a:prstGeom prst="rect">
            <a:avLst/>
          </a:prstGeom>
          <a:noFill/>
          <a:ln w="9525">
            <a:noFill/>
            <a:miter lim="800000"/>
            <a:headEnd/>
            <a:tailEnd/>
          </a:ln>
          <a:effectLst/>
        </p:spPr>
        <p:txBody>
          <a:bodyPr vert="horz" wrap="square" lIns="93031" tIns="46516" rIns="93031" bIns="46516" numCol="1" anchor="b" anchorCtr="0" compatLnSpc="1">
            <a:prstTxWarp prst="textNoShape">
              <a:avLst/>
            </a:prstTxWarp>
          </a:bodyPr>
          <a:lstStyle>
            <a:lvl1pPr algn="r" defTabSz="930275">
              <a:defRPr sz="1200">
                <a:solidFill>
                  <a:schemeClr val="tx1"/>
                </a:solidFill>
                <a:latin typeface="Arial" charset="0"/>
                <a:cs typeface="Arial" charset="0"/>
              </a:defRPr>
            </a:lvl1pPr>
          </a:lstStyle>
          <a:p>
            <a:pPr>
              <a:defRPr/>
            </a:pPr>
            <a:fld id="{FCAA6F48-A1E5-4F51-8B81-6A81B9E9DBDE}"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Arial" charset="0"/>
      </a:defRPr>
    </a:lvl1pPr>
    <a:lvl2pPr marL="457200" algn="l" rtl="0" eaLnBrk="0" fontAlgn="base" hangingPunct="0">
      <a:spcBef>
        <a:spcPct val="30000"/>
      </a:spcBef>
      <a:spcAft>
        <a:spcPct val="0"/>
      </a:spcAft>
      <a:defRPr sz="1200" kern="1200">
        <a:solidFill>
          <a:schemeClr val="tx1"/>
        </a:solidFill>
        <a:latin typeface="Arial" charset="0"/>
        <a:ea typeface="+mn-ea"/>
        <a:cs typeface="Arial" charset="0"/>
      </a:defRPr>
    </a:lvl2pPr>
    <a:lvl3pPr marL="914400" algn="l" rtl="0" eaLnBrk="0" fontAlgn="base" hangingPunct="0">
      <a:spcBef>
        <a:spcPct val="30000"/>
      </a:spcBef>
      <a:spcAft>
        <a:spcPct val="0"/>
      </a:spcAft>
      <a:defRPr sz="1200" kern="1200">
        <a:solidFill>
          <a:schemeClr val="tx1"/>
        </a:solidFill>
        <a:latin typeface="Arial" charset="0"/>
        <a:ea typeface="+mn-ea"/>
        <a:cs typeface="Arial" charset="0"/>
      </a:defRPr>
    </a:lvl3pPr>
    <a:lvl4pPr marL="1371600" algn="l" rtl="0" eaLnBrk="0" fontAlgn="base" hangingPunct="0">
      <a:spcBef>
        <a:spcPct val="30000"/>
      </a:spcBef>
      <a:spcAft>
        <a:spcPct val="0"/>
      </a:spcAft>
      <a:defRPr sz="1200" kern="1200">
        <a:solidFill>
          <a:schemeClr val="tx1"/>
        </a:solidFill>
        <a:latin typeface="Arial" charset="0"/>
        <a:ea typeface="+mn-ea"/>
        <a:cs typeface="Arial" charset="0"/>
      </a:defRPr>
    </a:lvl4pPr>
    <a:lvl5pPr marL="1828800" algn="l" rtl="0" eaLnBrk="0" fontAlgn="base" hangingPunct="0">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7"/>
          <p:cNvSpPr>
            <a:spLocks noGrp="1" noChangeArrowheads="1"/>
          </p:cNvSpPr>
          <p:nvPr>
            <p:ph type="sldNum" sz="quarter" idx="5"/>
          </p:nvPr>
        </p:nvSpPr>
        <p:spPr>
          <a:noFill/>
        </p:spPr>
        <p:txBody>
          <a:bodyPr/>
          <a:lstStyle/>
          <a:p>
            <a:fld id="{032643C8-0228-4B13-9646-726DB416CF96}" type="slidenum">
              <a:rPr lang="en-US" smtClean="0"/>
              <a:pPr/>
              <a:t>1</a:t>
            </a:fld>
            <a:endParaRPr lang="en-US" smtClean="0"/>
          </a:p>
        </p:txBody>
      </p:sp>
      <p:sp>
        <p:nvSpPr>
          <p:cNvPr id="13315" name="Rectangle 2"/>
          <p:cNvSpPr>
            <a:spLocks noRot="1" noChangeArrowheads="1" noTextEdit="1"/>
          </p:cNvSpPr>
          <p:nvPr>
            <p:ph type="sldImg"/>
          </p:nvPr>
        </p:nvSpPr>
        <p:spPr>
          <a:ln/>
        </p:spPr>
      </p:sp>
      <p:sp>
        <p:nvSpPr>
          <p:cNvPr id="13316"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7"/>
          <p:cNvSpPr>
            <a:spLocks noGrp="1" noChangeArrowheads="1"/>
          </p:cNvSpPr>
          <p:nvPr>
            <p:ph type="sldNum" sz="quarter" idx="5"/>
          </p:nvPr>
        </p:nvSpPr>
        <p:spPr>
          <a:noFill/>
        </p:spPr>
        <p:txBody>
          <a:bodyPr/>
          <a:lstStyle/>
          <a:p>
            <a:fld id="{298EAD63-8760-46C2-94BE-BAF3CBD278FD}" type="slidenum">
              <a:rPr lang="en-US" smtClean="0"/>
              <a:pPr/>
              <a:t>2</a:t>
            </a:fld>
            <a:endParaRPr lang="en-US" smtClean="0"/>
          </a:p>
        </p:txBody>
      </p:sp>
      <p:sp>
        <p:nvSpPr>
          <p:cNvPr id="14339" name="Rectangle 2"/>
          <p:cNvSpPr>
            <a:spLocks noRot="1" noChangeArrowheads="1" noTextEdit="1"/>
          </p:cNvSpPr>
          <p:nvPr>
            <p:ph type="sldImg"/>
          </p:nvPr>
        </p:nvSpPr>
        <p:spPr>
          <a:ln/>
        </p:spPr>
      </p:sp>
      <p:sp>
        <p:nvSpPr>
          <p:cNvPr id="14340" name="Rectangle 3"/>
          <p:cNvSpPr>
            <a:spLocks noGrp="1" noChangeArrowheads="1"/>
          </p:cNvSpPr>
          <p:nvPr>
            <p:ph type="body" idx="1"/>
          </p:nvPr>
        </p:nvSpPr>
        <p:spPr>
          <a:noFill/>
          <a:ln/>
        </p:spPr>
        <p:txBody>
          <a:bodyPr/>
          <a:lstStyle/>
          <a:p>
            <a:pPr eaLnBrk="1" hangingPunct="1"/>
            <a:r>
              <a:rPr lang="en-US" smtClean="0"/>
              <a:t>Honoring Gaston Julia.  </a:t>
            </a:r>
          </a:p>
          <a:p>
            <a:pPr eaLnBrk="1" hangingPunct="1"/>
            <a:endParaRPr lang="en-US" smtClean="0"/>
          </a:p>
          <a:p>
            <a:pPr eaLnBrk="1" hangingPunct="1"/>
            <a:r>
              <a:rPr lang="en-US" smtClean="0"/>
              <a:t>Monopolizing network link, take web server offline, move pages away.</a:t>
            </a:r>
          </a:p>
          <a:p>
            <a:pPr eaLnBrk="1" hangingPunct="1"/>
            <a:endParaRPr lang="en-US" smtClean="0"/>
          </a:p>
          <a:p>
            <a:pPr eaLnBrk="1" hangingPunct="1"/>
            <a:r>
              <a:rPr lang="en-US" smtClean="0"/>
              <a:t>Swinburne University of Technology, Astrology / astrophysics</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7"/>
          <p:cNvSpPr>
            <a:spLocks noGrp="1" noChangeArrowheads="1"/>
          </p:cNvSpPr>
          <p:nvPr>
            <p:ph type="sldNum" sz="quarter" idx="5"/>
          </p:nvPr>
        </p:nvSpPr>
        <p:spPr>
          <a:noFill/>
        </p:spPr>
        <p:txBody>
          <a:bodyPr/>
          <a:lstStyle/>
          <a:p>
            <a:fld id="{BA0A3F34-D361-4744-B669-FF802865E14F}" type="slidenum">
              <a:rPr lang="en-US" smtClean="0"/>
              <a:pPr/>
              <a:t>3</a:t>
            </a:fld>
            <a:endParaRPr lang="en-US" smtClean="0"/>
          </a:p>
        </p:txBody>
      </p:sp>
      <p:sp>
        <p:nvSpPr>
          <p:cNvPr id="15363" name="Rectangle 2"/>
          <p:cNvSpPr>
            <a:spLocks noRot="1" noChangeArrowheads="1" noTextEdit="1"/>
          </p:cNvSpPr>
          <p:nvPr>
            <p:ph type="sldImg"/>
          </p:nvPr>
        </p:nvSpPr>
        <p:spPr>
          <a:ln/>
        </p:spPr>
      </p:sp>
      <p:sp>
        <p:nvSpPr>
          <p:cNvPr id="15364" name="Rectangle 3"/>
          <p:cNvSpPr>
            <a:spLocks noGrp="1" noChangeArrowheads="1"/>
          </p:cNvSpPr>
          <p:nvPr>
            <p:ph type="body" idx="1"/>
          </p:nvPr>
        </p:nvSpPr>
        <p:spPr>
          <a:noFill/>
          <a:ln/>
        </p:spPr>
        <p:txBody>
          <a:bodyPr/>
          <a:lstStyle/>
          <a:p>
            <a:pPr eaLnBrk="1" hangingPunct="1"/>
            <a:r>
              <a:rPr lang="en-US" smtClean="0"/>
              <a:t>Moved pages away.</a:t>
            </a:r>
          </a:p>
          <a:p>
            <a:pPr eaLnBrk="1" hangingPunct="1"/>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7"/>
          <p:cNvSpPr>
            <a:spLocks noGrp="1" noChangeArrowheads="1"/>
          </p:cNvSpPr>
          <p:nvPr>
            <p:ph type="sldNum" sz="quarter" idx="5"/>
          </p:nvPr>
        </p:nvSpPr>
        <p:spPr>
          <a:noFill/>
        </p:spPr>
        <p:txBody>
          <a:bodyPr/>
          <a:lstStyle/>
          <a:p>
            <a:fld id="{219702E4-B791-49D7-B658-6E4323B92456}" type="slidenum">
              <a:rPr lang="en-US" smtClean="0"/>
              <a:pPr/>
              <a:t>4</a:t>
            </a:fld>
            <a:endParaRPr lang="en-US" smtClean="0"/>
          </a:p>
        </p:txBody>
      </p:sp>
      <p:sp>
        <p:nvSpPr>
          <p:cNvPr id="16387" name="Rectangle 2"/>
          <p:cNvSpPr>
            <a:spLocks noRot="1" noChangeArrowheads="1" noTextEdit="1"/>
          </p:cNvSpPr>
          <p:nvPr>
            <p:ph type="sldImg"/>
          </p:nvPr>
        </p:nvSpPr>
        <p:spPr>
          <a:ln/>
        </p:spPr>
      </p:sp>
      <p:sp>
        <p:nvSpPr>
          <p:cNvPr id="16388" name="Rectangle 3"/>
          <p:cNvSpPr>
            <a:spLocks noGrp="1" noChangeArrowheads="1"/>
          </p:cNvSpPr>
          <p:nvPr>
            <p:ph type="body" idx="1"/>
          </p:nvPr>
        </p:nvSpPr>
        <p:spPr>
          <a:noFill/>
          <a:ln/>
        </p:spPr>
        <p:txBody>
          <a:bodyPr/>
          <a:lstStyle/>
          <a:p>
            <a:pPr eaLnBrk="1" hangingPunct="1"/>
            <a:endParaRPr lang="en-US" smtClean="0"/>
          </a:p>
          <a:p>
            <a:pPr eaLnBrk="1" hangingPunct="1"/>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7"/>
          <p:cNvSpPr>
            <a:spLocks noGrp="1" noChangeArrowheads="1"/>
          </p:cNvSpPr>
          <p:nvPr>
            <p:ph type="sldNum" sz="quarter" idx="5"/>
          </p:nvPr>
        </p:nvSpPr>
        <p:spPr>
          <a:noFill/>
        </p:spPr>
        <p:txBody>
          <a:bodyPr/>
          <a:lstStyle/>
          <a:p>
            <a:fld id="{8FBA88EA-E78D-4B81-9CA1-AF84EDCA6BAF}" type="slidenum">
              <a:rPr lang="en-US" smtClean="0"/>
              <a:pPr/>
              <a:t>9</a:t>
            </a:fld>
            <a:endParaRPr lang="en-US" smtClean="0"/>
          </a:p>
        </p:txBody>
      </p:sp>
      <p:sp>
        <p:nvSpPr>
          <p:cNvPr id="17411" name="Rectangle 2"/>
          <p:cNvSpPr>
            <a:spLocks noRot="1" noChangeArrowheads="1" noTextEdit="1"/>
          </p:cNvSpPr>
          <p:nvPr>
            <p:ph type="sldImg"/>
          </p:nvPr>
        </p:nvSpPr>
        <p:spPr>
          <a:ln/>
        </p:spPr>
      </p:sp>
      <p:sp>
        <p:nvSpPr>
          <p:cNvPr id="17412" name="Rectangle 3"/>
          <p:cNvSpPr>
            <a:spLocks noGrp="1" noChangeArrowheads="1"/>
          </p:cNvSpPr>
          <p:nvPr>
            <p:ph type="body" idx="1"/>
          </p:nvPr>
        </p:nvSpPr>
        <p:spPr>
          <a:noFill/>
          <a:ln/>
        </p:spPr>
        <p:txBody>
          <a:bodyPr/>
          <a:lstStyle/>
          <a:p>
            <a:pPr eaLnBrk="1" hangingPunct="1"/>
            <a:r>
              <a:rPr lang="en-US" smtClean="0"/>
              <a:t>Volunteers run software </a:t>
            </a:r>
            <a:r>
              <a:rPr lang="en-US" smtClean="0">
                <a:sym typeface="Wingdings" pitchFamily="2" charset="2"/>
              </a:rPr>
              <a:t> Free</a:t>
            </a:r>
          </a:p>
          <a:p>
            <a:pPr eaLnBrk="1" hangingPunct="1"/>
            <a:endParaRPr lang="en-US" smtClean="0">
              <a:sym typeface="Wingdings" pitchFamily="2" charset="2"/>
            </a:endParaRPr>
          </a:p>
          <a:p>
            <a:pPr eaLnBrk="1" hangingPunct="1"/>
            <a:r>
              <a:rPr lang="en-US" smtClean="0">
                <a:sym typeface="Wingdings" pitchFamily="2" charset="2"/>
              </a:rPr>
              <a:t>For every URL  100% coverage</a:t>
            </a:r>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12" descr="circles-black"/>
          <p:cNvPicPr>
            <a:picLocks noChangeAspect="1" noChangeArrowheads="1"/>
          </p:cNvPicPr>
          <p:nvPr userDrawn="1"/>
        </p:nvPicPr>
        <p:blipFill>
          <a:blip r:embed="rId2" cstate="print"/>
          <a:srcRect/>
          <a:stretch>
            <a:fillRect/>
          </a:stretch>
        </p:blipFill>
        <p:spPr bwMode="auto">
          <a:xfrm>
            <a:off x="0" y="0"/>
            <a:ext cx="2133600" cy="1190625"/>
          </a:xfrm>
          <a:prstGeom prst="rect">
            <a:avLst/>
          </a:prstGeom>
          <a:noFill/>
          <a:ln w="9525">
            <a:noFill/>
            <a:miter lim="800000"/>
            <a:headEnd/>
            <a:tailEnd/>
          </a:ln>
        </p:spPr>
      </p:pic>
      <p:sp>
        <p:nvSpPr>
          <p:cNvPr id="5" name="Line 11"/>
          <p:cNvSpPr>
            <a:spLocks noChangeShapeType="1"/>
          </p:cNvSpPr>
          <p:nvPr/>
        </p:nvSpPr>
        <p:spPr bwMode="auto">
          <a:xfrm>
            <a:off x="533400" y="3581400"/>
            <a:ext cx="8153400" cy="0"/>
          </a:xfrm>
          <a:prstGeom prst="line">
            <a:avLst/>
          </a:prstGeom>
          <a:noFill/>
          <a:ln w="25400">
            <a:solidFill>
              <a:srgbClr val="CC0000"/>
            </a:solidFill>
            <a:round/>
            <a:headEnd/>
            <a:tailEnd/>
          </a:ln>
        </p:spPr>
        <p:txBody>
          <a:bodyPr/>
          <a:lstStyle/>
          <a:p>
            <a:endParaRPr lang="en-US"/>
          </a:p>
        </p:txBody>
      </p:sp>
      <p:sp>
        <p:nvSpPr>
          <p:cNvPr id="5126" name="Rectangle 6"/>
          <p:cNvSpPr>
            <a:spLocks noGrp="1" noChangeArrowheads="1"/>
          </p:cNvSpPr>
          <p:nvPr>
            <p:ph type="ctrTitle"/>
          </p:nvPr>
        </p:nvSpPr>
        <p:spPr>
          <a:xfrm>
            <a:off x="1219200" y="838200"/>
            <a:ext cx="6781800" cy="2559050"/>
          </a:xfrm>
        </p:spPr>
        <p:txBody>
          <a:bodyPr anchorCtr="1"/>
          <a:lstStyle>
            <a:lvl1pPr algn="ctr">
              <a:defRPr sz="6200"/>
            </a:lvl1pPr>
          </a:lstStyle>
          <a:p>
            <a:r>
              <a:rPr lang="en-US"/>
              <a:t>Click to edit Master title style</a:t>
            </a:r>
          </a:p>
        </p:txBody>
      </p:sp>
      <p:sp>
        <p:nvSpPr>
          <p:cNvPr id="5127" name="Rectangle 7"/>
          <p:cNvSpPr>
            <a:spLocks noGrp="1" noChangeArrowheads="1"/>
          </p:cNvSpPr>
          <p:nvPr>
            <p:ph type="subTitle" idx="1"/>
          </p:nvPr>
        </p:nvSpPr>
        <p:spPr>
          <a:xfrm>
            <a:off x="1371600" y="3733800"/>
            <a:ext cx="6400800" cy="1873250"/>
          </a:xfrm>
        </p:spPr>
        <p:txBody>
          <a:bodyPr/>
          <a:lstStyle>
            <a:lvl1pPr marL="0" indent="0" algn="ctr">
              <a:buFont typeface="Wingdings" pitchFamily="2" charset="2"/>
              <a:buNone/>
              <a:defRPr sz="3000"/>
            </a:lvl1pPr>
          </a:lstStyle>
          <a:p>
            <a:r>
              <a:rPr lang="en-US"/>
              <a:t>Click to edit Master subtitle style</a:t>
            </a:r>
          </a:p>
        </p:txBody>
      </p:sp>
      <p:sp>
        <p:nvSpPr>
          <p:cNvPr id="6" name="Rectangle 8"/>
          <p:cNvSpPr>
            <a:spLocks noGrp="1" noChangeArrowheads="1"/>
          </p:cNvSpPr>
          <p:nvPr>
            <p:ph type="dt" sz="half" idx="10"/>
          </p:nvPr>
        </p:nvSpPr>
        <p:spPr>
          <a:xfrm>
            <a:off x="536575" y="6248400"/>
            <a:ext cx="2054225" cy="457200"/>
          </a:xfrm>
        </p:spPr>
        <p:txBody>
          <a:bodyPr/>
          <a:lstStyle>
            <a:lvl1pPr>
              <a:defRPr/>
            </a:lvl1pPr>
          </a:lstStyle>
          <a:p>
            <a:pPr>
              <a:defRPr/>
            </a:pPr>
            <a:endParaRPr lang="en-US"/>
          </a:p>
        </p:txBody>
      </p:sp>
      <p:sp>
        <p:nvSpPr>
          <p:cNvPr id="7" name="Rectangle 9"/>
          <p:cNvSpPr>
            <a:spLocks noGrp="1" noChangeArrowheads="1"/>
          </p:cNvSpPr>
          <p:nvPr>
            <p:ph type="ftr" sz="quarter" idx="11"/>
          </p:nvPr>
        </p:nvSpPr>
        <p:spPr>
          <a:xfrm>
            <a:off x="3251200" y="6248400"/>
            <a:ext cx="2887663" cy="457200"/>
          </a:xfrm>
        </p:spPr>
        <p:txBody>
          <a:bodyPr/>
          <a:lstStyle>
            <a:lvl1pPr>
              <a:defRPr/>
            </a:lvl1pPr>
          </a:lstStyle>
          <a:p>
            <a:pPr>
              <a:defRPr/>
            </a:pPr>
            <a:endParaRPr lang="en-US"/>
          </a:p>
        </p:txBody>
      </p:sp>
      <p:sp>
        <p:nvSpPr>
          <p:cNvPr id="8" name="Rectangle 10"/>
          <p:cNvSpPr>
            <a:spLocks noGrp="1" noChangeArrowheads="1"/>
          </p:cNvSpPr>
          <p:nvPr>
            <p:ph type="sldNum" sz="quarter" idx="12"/>
          </p:nvPr>
        </p:nvSpPr>
        <p:spPr>
          <a:xfrm>
            <a:off x="6788150" y="6257925"/>
            <a:ext cx="1905000" cy="457200"/>
          </a:xfrm>
        </p:spPr>
        <p:txBody>
          <a:bodyPr/>
          <a:lstStyle>
            <a:lvl1pPr>
              <a:defRPr sz="1000"/>
            </a:lvl1pPr>
          </a:lstStyle>
          <a:p>
            <a:pPr>
              <a:defRPr/>
            </a:pPr>
            <a:fld id="{F999EA1F-B8CB-4AD7-B229-BB6EECE54718}"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dt" sz="half" idx="10"/>
          </p:nvPr>
        </p:nvSpPr>
        <p:spPr>
          <a:ln/>
        </p:spPr>
        <p:txBody>
          <a:bodyPr/>
          <a:lstStyle>
            <a:lvl1pPr>
              <a:defRPr/>
            </a:lvl1pPr>
          </a:lstStyle>
          <a:p>
            <a:pPr>
              <a:defRPr/>
            </a:pPr>
            <a:endParaRPr lang="en-US"/>
          </a:p>
        </p:txBody>
      </p:sp>
      <p:sp>
        <p:nvSpPr>
          <p:cNvPr id="5" name="Rectangle 9"/>
          <p:cNvSpPr>
            <a:spLocks noGrp="1" noChangeArrowheads="1"/>
          </p:cNvSpPr>
          <p:nvPr>
            <p:ph type="ftr" sz="quarter" idx="11"/>
          </p:nvPr>
        </p:nvSpPr>
        <p:spPr>
          <a:ln/>
        </p:spPr>
        <p:txBody>
          <a:bodyPr/>
          <a:lstStyle>
            <a:lvl1pPr>
              <a:defRPr/>
            </a:lvl1pPr>
          </a:lstStyle>
          <a:p>
            <a:pPr>
              <a:defRPr/>
            </a:pPr>
            <a:endParaRPr lang="en-US"/>
          </a:p>
        </p:txBody>
      </p:sp>
      <p:sp>
        <p:nvSpPr>
          <p:cNvPr id="6" name="Rectangle 10"/>
          <p:cNvSpPr>
            <a:spLocks noGrp="1" noChangeArrowheads="1"/>
          </p:cNvSpPr>
          <p:nvPr>
            <p:ph type="sldNum" sz="quarter" idx="12"/>
          </p:nvPr>
        </p:nvSpPr>
        <p:spPr>
          <a:ln/>
        </p:spPr>
        <p:txBody>
          <a:bodyPr/>
          <a:lstStyle>
            <a:lvl1pPr>
              <a:defRPr/>
            </a:lvl1pPr>
          </a:lstStyle>
          <a:p>
            <a:pPr>
              <a:defRPr/>
            </a:pPr>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19900" y="0"/>
            <a:ext cx="2095500" cy="63246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533400" y="0"/>
            <a:ext cx="6134100" cy="63246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dt" sz="half" idx="10"/>
          </p:nvPr>
        </p:nvSpPr>
        <p:spPr>
          <a:ln/>
        </p:spPr>
        <p:txBody>
          <a:bodyPr/>
          <a:lstStyle>
            <a:lvl1pPr>
              <a:defRPr/>
            </a:lvl1pPr>
          </a:lstStyle>
          <a:p>
            <a:pPr>
              <a:defRPr/>
            </a:pPr>
            <a:endParaRPr lang="en-US"/>
          </a:p>
        </p:txBody>
      </p:sp>
      <p:sp>
        <p:nvSpPr>
          <p:cNvPr id="5" name="Rectangle 9"/>
          <p:cNvSpPr>
            <a:spLocks noGrp="1" noChangeArrowheads="1"/>
          </p:cNvSpPr>
          <p:nvPr>
            <p:ph type="ftr" sz="quarter" idx="11"/>
          </p:nvPr>
        </p:nvSpPr>
        <p:spPr>
          <a:ln/>
        </p:spPr>
        <p:txBody>
          <a:bodyPr/>
          <a:lstStyle>
            <a:lvl1pPr>
              <a:defRPr/>
            </a:lvl1pPr>
          </a:lstStyle>
          <a:p>
            <a:pPr>
              <a:defRPr/>
            </a:pPr>
            <a:endParaRPr lang="en-US"/>
          </a:p>
        </p:txBody>
      </p:sp>
      <p:sp>
        <p:nvSpPr>
          <p:cNvPr id="6" name="Rectangle 10"/>
          <p:cNvSpPr>
            <a:spLocks noGrp="1" noChangeArrowheads="1"/>
          </p:cNvSpPr>
          <p:nvPr>
            <p:ph type="sldNum" sz="quarter" idx="12"/>
          </p:nvPr>
        </p:nvSpPr>
        <p:spPr>
          <a:ln/>
        </p:spPr>
        <p:txBody>
          <a:bodyPr/>
          <a:lstStyle>
            <a:lvl1pPr>
              <a:defRPr/>
            </a:lvl1pPr>
          </a:lstStyle>
          <a:p>
            <a:pPr>
              <a:defRPr/>
            </a:pPr>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33400" y="0"/>
            <a:ext cx="83820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533400" y="1371600"/>
            <a:ext cx="4114800" cy="4953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800600" y="1371600"/>
            <a:ext cx="4114800" cy="4953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8"/>
          <p:cNvSpPr>
            <a:spLocks noGrp="1" noChangeArrowheads="1"/>
          </p:cNvSpPr>
          <p:nvPr>
            <p:ph type="dt" sz="half" idx="10"/>
          </p:nvPr>
        </p:nvSpPr>
        <p:spPr>
          <a:ln/>
        </p:spPr>
        <p:txBody>
          <a:bodyPr/>
          <a:lstStyle>
            <a:lvl1pPr>
              <a:defRPr/>
            </a:lvl1pPr>
          </a:lstStyle>
          <a:p>
            <a:pPr>
              <a:defRPr/>
            </a:pPr>
            <a:endParaRPr lang="en-US"/>
          </a:p>
        </p:txBody>
      </p:sp>
      <p:sp>
        <p:nvSpPr>
          <p:cNvPr id="6" name="Rectangle 9"/>
          <p:cNvSpPr>
            <a:spLocks noGrp="1" noChangeArrowheads="1"/>
          </p:cNvSpPr>
          <p:nvPr>
            <p:ph type="ftr" sz="quarter" idx="11"/>
          </p:nvPr>
        </p:nvSpPr>
        <p:spPr>
          <a:ln/>
        </p:spPr>
        <p:txBody>
          <a:bodyPr/>
          <a:lstStyle>
            <a:lvl1pPr>
              <a:defRPr/>
            </a:lvl1pPr>
          </a:lstStyle>
          <a:p>
            <a:pPr>
              <a:defRPr/>
            </a:pPr>
            <a:endParaRPr lang="en-US"/>
          </a:p>
        </p:txBody>
      </p:sp>
      <p:sp>
        <p:nvSpPr>
          <p:cNvPr id="7" name="Rectangle 10"/>
          <p:cNvSpPr>
            <a:spLocks noGrp="1" noChangeArrowheads="1"/>
          </p:cNvSpPr>
          <p:nvPr>
            <p:ph type="sldNum" sz="quarter" idx="12"/>
          </p:nvPr>
        </p:nvSpPr>
        <p:spPr>
          <a:ln/>
        </p:spPr>
        <p:txBody>
          <a:bodyPr/>
          <a:lstStyle>
            <a:lvl1pPr>
              <a:defRPr/>
            </a:lvl1pPr>
          </a:lstStyle>
          <a:p>
            <a:pPr>
              <a:defRPr/>
            </a:pPr>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dt" sz="half" idx="10"/>
          </p:nvPr>
        </p:nvSpPr>
        <p:spPr>
          <a:ln/>
        </p:spPr>
        <p:txBody>
          <a:bodyPr/>
          <a:lstStyle>
            <a:lvl1pPr>
              <a:defRPr/>
            </a:lvl1pPr>
          </a:lstStyle>
          <a:p>
            <a:pPr>
              <a:defRPr/>
            </a:pPr>
            <a:endParaRPr lang="en-US"/>
          </a:p>
        </p:txBody>
      </p:sp>
      <p:sp>
        <p:nvSpPr>
          <p:cNvPr id="5" name="Rectangle 9"/>
          <p:cNvSpPr>
            <a:spLocks noGrp="1" noChangeArrowheads="1"/>
          </p:cNvSpPr>
          <p:nvPr>
            <p:ph type="ftr" sz="quarter" idx="11"/>
          </p:nvPr>
        </p:nvSpPr>
        <p:spPr>
          <a:ln/>
        </p:spPr>
        <p:txBody>
          <a:bodyPr/>
          <a:lstStyle>
            <a:lvl1pPr>
              <a:defRPr/>
            </a:lvl1pPr>
          </a:lstStyle>
          <a:p>
            <a:pPr>
              <a:defRPr/>
            </a:pPr>
            <a:endParaRPr lang="en-US"/>
          </a:p>
        </p:txBody>
      </p:sp>
      <p:sp>
        <p:nvSpPr>
          <p:cNvPr id="6" name="Rectangle 10"/>
          <p:cNvSpPr>
            <a:spLocks noGrp="1" noChangeArrowheads="1"/>
          </p:cNvSpPr>
          <p:nvPr>
            <p:ph type="sldNum" sz="quarter" idx="12"/>
          </p:nvPr>
        </p:nvSpPr>
        <p:spPr>
          <a:ln/>
        </p:spPr>
        <p:txBody>
          <a:bodyPr/>
          <a:lstStyle>
            <a:lvl1pPr>
              <a:defRPr/>
            </a:lvl1pPr>
          </a:lstStyle>
          <a:p>
            <a:pPr>
              <a:defRPr/>
            </a:pP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8"/>
          <p:cNvSpPr>
            <a:spLocks noGrp="1" noChangeArrowheads="1"/>
          </p:cNvSpPr>
          <p:nvPr>
            <p:ph type="dt" sz="half" idx="10"/>
          </p:nvPr>
        </p:nvSpPr>
        <p:spPr>
          <a:ln/>
        </p:spPr>
        <p:txBody>
          <a:bodyPr/>
          <a:lstStyle>
            <a:lvl1pPr>
              <a:defRPr/>
            </a:lvl1pPr>
          </a:lstStyle>
          <a:p>
            <a:pPr>
              <a:defRPr/>
            </a:pPr>
            <a:endParaRPr lang="en-US"/>
          </a:p>
        </p:txBody>
      </p:sp>
      <p:sp>
        <p:nvSpPr>
          <p:cNvPr id="5" name="Rectangle 9"/>
          <p:cNvSpPr>
            <a:spLocks noGrp="1" noChangeArrowheads="1"/>
          </p:cNvSpPr>
          <p:nvPr>
            <p:ph type="ftr" sz="quarter" idx="11"/>
          </p:nvPr>
        </p:nvSpPr>
        <p:spPr>
          <a:ln/>
        </p:spPr>
        <p:txBody>
          <a:bodyPr/>
          <a:lstStyle>
            <a:lvl1pPr>
              <a:defRPr/>
            </a:lvl1pPr>
          </a:lstStyle>
          <a:p>
            <a:pPr>
              <a:defRPr/>
            </a:pPr>
            <a:endParaRPr lang="en-US"/>
          </a:p>
        </p:txBody>
      </p:sp>
      <p:sp>
        <p:nvSpPr>
          <p:cNvPr id="6" name="Rectangle 10"/>
          <p:cNvSpPr>
            <a:spLocks noGrp="1" noChangeArrowheads="1"/>
          </p:cNvSpPr>
          <p:nvPr>
            <p:ph type="sldNum" sz="quarter" idx="12"/>
          </p:nvPr>
        </p:nvSpPr>
        <p:spPr>
          <a:ln/>
        </p:spPr>
        <p:txBody>
          <a:bodyPr/>
          <a:lstStyle>
            <a:lvl1pPr>
              <a:defRPr/>
            </a:lvl1pPr>
          </a:lstStyle>
          <a:p>
            <a:pPr>
              <a:defRPr/>
            </a:pP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533400" y="1371600"/>
            <a:ext cx="4114800" cy="4953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800600" y="1371600"/>
            <a:ext cx="4114800" cy="4953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8"/>
          <p:cNvSpPr>
            <a:spLocks noGrp="1" noChangeArrowheads="1"/>
          </p:cNvSpPr>
          <p:nvPr>
            <p:ph type="dt" sz="half" idx="10"/>
          </p:nvPr>
        </p:nvSpPr>
        <p:spPr>
          <a:ln/>
        </p:spPr>
        <p:txBody>
          <a:bodyPr/>
          <a:lstStyle>
            <a:lvl1pPr>
              <a:defRPr/>
            </a:lvl1pPr>
          </a:lstStyle>
          <a:p>
            <a:pPr>
              <a:defRPr/>
            </a:pPr>
            <a:endParaRPr lang="en-US"/>
          </a:p>
        </p:txBody>
      </p:sp>
      <p:sp>
        <p:nvSpPr>
          <p:cNvPr id="6" name="Rectangle 9"/>
          <p:cNvSpPr>
            <a:spLocks noGrp="1" noChangeArrowheads="1"/>
          </p:cNvSpPr>
          <p:nvPr>
            <p:ph type="ftr" sz="quarter" idx="11"/>
          </p:nvPr>
        </p:nvSpPr>
        <p:spPr>
          <a:ln/>
        </p:spPr>
        <p:txBody>
          <a:bodyPr/>
          <a:lstStyle>
            <a:lvl1pPr>
              <a:defRPr/>
            </a:lvl1pPr>
          </a:lstStyle>
          <a:p>
            <a:pPr>
              <a:defRPr/>
            </a:pPr>
            <a:endParaRPr lang="en-US"/>
          </a:p>
        </p:txBody>
      </p:sp>
      <p:sp>
        <p:nvSpPr>
          <p:cNvPr id="7" name="Rectangle 10"/>
          <p:cNvSpPr>
            <a:spLocks noGrp="1" noChangeArrowheads="1"/>
          </p:cNvSpPr>
          <p:nvPr>
            <p:ph type="sldNum" sz="quarter" idx="12"/>
          </p:nvPr>
        </p:nvSpPr>
        <p:spPr>
          <a:ln/>
        </p:spPr>
        <p:txBody>
          <a:bodyPr/>
          <a:lstStyle>
            <a:lvl1pPr>
              <a:defRPr/>
            </a:lvl1pPr>
          </a:lstStyle>
          <a:p>
            <a:pPr>
              <a:defRPr/>
            </a:pP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8"/>
          <p:cNvSpPr>
            <a:spLocks noGrp="1" noChangeArrowheads="1"/>
          </p:cNvSpPr>
          <p:nvPr>
            <p:ph type="dt" sz="half" idx="10"/>
          </p:nvPr>
        </p:nvSpPr>
        <p:spPr>
          <a:ln/>
        </p:spPr>
        <p:txBody>
          <a:bodyPr/>
          <a:lstStyle>
            <a:lvl1pPr>
              <a:defRPr/>
            </a:lvl1pPr>
          </a:lstStyle>
          <a:p>
            <a:pPr>
              <a:defRPr/>
            </a:pPr>
            <a:endParaRPr lang="en-US"/>
          </a:p>
        </p:txBody>
      </p:sp>
      <p:sp>
        <p:nvSpPr>
          <p:cNvPr id="8" name="Rectangle 9"/>
          <p:cNvSpPr>
            <a:spLocks noGrp="1" noChangeArrowheads="1"/>
          </p:cNvSpPr>
          <p:nvPr>
            <p:ph type="ftr" sz="quarter" idx="11"/>
          </p:nvPr>
        </p:nvSpPr>
        <p:spPr>
          <a:ln/>
        </p:spPr>
        <p:txBody>
          <a:bodyPr/>
          <a:lstStyle>
            <a:lvl1pPr>
              <a:defRPr/>
            </a:lvl1pPr>
          </a:lstStyle>
          <a:p>
            <a:pPr>
              <a:defRPr/>
            </a:pPr>
            <a:endParaRPr lang="en-US"/>
          </a:p>
        </p:txBody>
      </p:sp>
      <p:sp>
        <p:nvSpPr>
          <p:cNvPr id="9" name="Rectangle 10"/>
          <p:cNvSpPr>
            <a:spLocks noGrp="1" noChangeArrowheads="1"/>
          </p:cNvSpPr>
          <p:nvPr>
            <p:ph type="sldNum" sz="quarter" idx="12"/>
          </p:nvPr>
        </p:nvSpPr>
        <p:spPr>
          <a:ln/>
        </p:spPr>
        <p:txBody>
          <a:bodyPr/>
          <a:lstStyle>
            <a:lvl1pPr>
              <a:defRPr/>
            </a:lvl1pPr>
          </a:lstStyle>
          <a:p>
            <a:pPr>
              <a:defRPr/>
            </a:pP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8"/>
          <p:cNvSpPr>
            <a:spLocks noGrp="1" noChangeArrowheads="1"/>
          </p:cNvSpPr>
          <p:nvPr>
            <p:ph type="dt" sz="half" idx="10"/>
          </p:nvPr>
        </p:nvSpPr>
        <p:spPr>
          <a:ln/>
        </p:spPr>
        <p:txBody>
          <a:bodyPr/>
          <a:lstStyle>
            <a:lvl1pPr>
              <a:defRPr/>
            </a:lvl1pPr>
          </a:lstStyle>
          <a:p>
            <a:pPr>
              <a:defRPr/>
            </a:pPr>
            <a:endParaRPr lang="en-US"/>
          </a:p>
        </p:txBody>
      </p:sp>
      <p:sp>
        <p:nvSpPr>
          <p:cNvPr id="4" name="Rectangle 9"/>
          <p:cNvSpPr>
            <a:spLocks noGrp="1" noChangeArrowheads="1"/>
          </p:cNvSpPr>
          <p:nvPr>
            <p:ph type="ftr" sz="quarter" idx="11"/>
          </p:nvPr>
        </p:nvSpPr>
        <p:spPr>
          <a:ln/>
        </p:spPr>
        <p:txBody>
          <a:bodyPr/>
          <a:lstStyle>
            <a:lvl1pPr>
              <a:defRPr/>
            </a:lvl1pPr>
          </a:lstStyle>
          <a:p>
            <a:pPr>
              <a:defRPr/>
            </a:pPr>
            <a:endParaRPr lang="en-US"/>
          </a:p>
        </p:txBody>
      </p:sp>
      <p:sp>
        <p:nvSpPr>
          <p:cNvPr id="5" name="Rectangle 10"/>
          <p:cNvSpPr>
            <a:spLocks noGrp="1" noChangeArrowheads="1"/>
          </p:cNvSpPr>
          <p:nvPr>
            <p:ph type="sldNum" sz="quarter" idx="12"/>
          </p:nvPr>
        </p:nvSpPr>
        <p:spPr>
          <a:ln/>
        </p:spPr>
        <p:txBody>
          <a:bodyPr/>
          <a:lstStyle>
            <a:lvl1pPr>
              <a:defRPr/>
            </a:lvl1pPr>
          </a:lstStyle>
          <a:p>
            <a:pPr>
              <a:defRPr/>
            </a:pP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8"/>
          <p:cNvSpPr>
            <a:spLocks noGrp="1" noChangeArrowheads="1"/>
          </p:cNvSpPr>
          <p:nvPr>
            <p:ph type="dt" sz="half" idx="10"/>
          </p:nvPr>
        </p:nvSpPr>
        <p:spPr>
          <a:ln/>
        </p:spPr>
        <p:txBody>
          <a:bodyPr/>
          <a:lstStyle>
            <a:lvl1pPr>
              <a:defRPr/>
            </a:lvl1pPr>
          </a:lstStyle>
          <a:p>
            <a:pPr>
              <a:defRPr/>
            </a:pPr>
            <a:endParaRPr lang="en-US"/>
          </a:p>
        </p:txBody>
      </p:sp>
      <p:sp>
        <p:nvSpPr>
          <p:cNvPr id="3" name="Rectangle 9"/>
          <p:cNvSpPr>
            <a:spLocks noGrp="1" noChangeArrowheads="1"/>
          </p:cNvSpPr>
          <p:nvPr>
            <p:ph type="ftr" sz="quarter" idx="11"/>
          </p:nvPr>
        </p:nvSpPr>
        <p:spPr>
          <a:ln/>
        </p:spPr>
        <p:txBody>
          <a:bodyPr/>
          <a:lstStyle>
            <a:lvl1pPr>
              <a:defRPr/>
            </a:lvl1pPr>
          </a:lstStyle>
          <a:p>
            <a:pPr>
              <a:defRPr/>
            </a:pPr>
            <a:endParaRPr lang="en-US"/>
          </a:p>
        </p:txBody>
      </p:sp>
      <p:sp>
        <p:nvSpPr>
          <p:cNvPr id="4" name="Rectangle 10"/>
          <p:cNvSpPr>
            <a:spLocks noGrp="1" noChangeArrowheads="1"/>
          </p:cNvSpPr>
          <p:nvPr>
            <p:ph type="sldNum" sz="quarter" idx="12"/>
          </p:nvPr>
        </p:nvSpPr>
        <p:spPr>
          <a:ln/>
        </p:spPr>
        <p:txBody>
          <a:bodyPr/>
          <a:lstStyle>
            <a:lvl1pPr>
              <a:defRPr/>
            </a:lvl1pPr>
          </a:lstStyle>
          <a:p>
            <a:pPr>
              <a:defRPr/>
            </a:pPr>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dt" sz="half" idx="10"/>
          </p:nvPr>
        </p:nvSpPr>
        <p:spPr>
          <a:ln/>
        </p:spPr>
        <p:txBody>
          <a:bodyPr/>
          <a:lstStyle>
            <a:lvl1pPr>
              <a:defRPr/>
            </a:lvl1pPr>
          </a:lstStyle>
          <a:p>
            <a:pPr>
              <a:defRPr/>
            </a:pPr>
            <a:endParaRPr lang="en-US"/>
          </a:p>
        </p:txBody>
      </p:sp>
      <p:sp>
        <p:nvSpPr>
          <p:cNvPr id="6" name="Rectangle 9"/>
          <p:cNvSpPr>
            <a:spLocks noGrp="1" noChangeArrowheads="1"/>
          </p:cNvSpPr>
          <p:nvPr>
            <p:ph type="ftr" sz="quarter" idx="11"/>
          </p:nvPr>
        </p:nvSpPr>
        <p:spPr>
          <a:ln/>
        </p:spPr>
        <p:txBody>
          <a:bodyPr/>
          <a:lstStyle>
            <a:lvl1pPr>
              <a:defRPr/>
            </a:lvl1pPr>
          </a:lstStyle>
          <a:p>
            <a:pPr>
              <a:defRPr/>
            </a:pPr>
            <a:endParaRPr lang="en-US"/>
          </a:p>
        </p:txBody>
      </p:sp>
      <p:sp>
        <p:nvSpPr>
          <p:cNvPr id="7" name="Rectangle 10"/>
          <p:cNvSpPr>
            <a:spLocks noGrp="1" noChangeArrowheads="1"/>
          </p:cNvSpPr>
          <p:nvPr>
            <p:ph type="sldNum" sz="quarter" idx="12"/>
          </p:nvPr>
        </p:nvSpPr>
        <p:spPr>
          <a:ln/>
        </p:spPr>
        <p:txBody>
          <a:bodyPr/>
          <a:lstStyle>
            <a:lvl1pPr>
              <a:defRPr/>
            </a:lvl1pPr>
          </a:lstStyle>
          <a:p>
            <a:pPr>
              <a:defRPr/>
            </a:pP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dt" sz="half" idx="10"/>
          </p:nvPr>
        </p:nvSpPr>
        <p:spPr>
          <a:ln/>
        </p:spPr>
        <p:txBody>
          <a:bodyPr/>
          <a:lstStyle>
            <a:lvl1pPr>
              <a:defRPr/>
            </a:lvl1pPr>
          </a:lstStyle>
          <a:p>
            <a:pPr>
              <a:defRPr/>
            </a:pPr>
            <a:endParaRPr lang="en-US"/>
          </a:p>
        </p:txBody>
      </p:sp>
      <p:sp>
        <p:nvSpPr>
          <p:cNvPr id="6" name="Rectangle 9"/>
          <p:cNvSpPr>
            <a:spLocks noGrp="1" noChangeArrowheads="1"/>
          </p:cNvSpPr>
          <p:nvPr>
            <p:ph type="ftr" sz="quarter" idx="11"/>
          </p:nvPr>
        </p:nvSpPr>
        <p:spPr>
          <a:ln/>
        </p:spPr>
        <p:txBody>
          <a:bodyPr/>
          <a:lstStyle>
            <a:lvl1pPr>
              <a:defRPr/>
            </a:lvl1pPr>
          </a:lstStyle>
          <a:p>
            <a:pPr>
              <a:defRPr/>
            </a:pPr>
            <a:endParaRPr lang="en-US"/>
          </a:p>
        </p:txBody>
      </p:sp>
      <p:sp>
        <p:nvSpPr>
          <p:cNvPr id="7" name="Rectangle 10"/>
          <p:cNvSpPr>
            <a:spLocks noGrp="1" noChangeArrowheads="1"/>
          </p:cNvSpPr>
          <p:nvPr>
            <p:ph type="sldNum" sz="quarter" idx="12"/>
          </p:nvPr>
        </p:nvSpPr>
        <p:spPr>
          <a:ln/>
        </p:spPr>
        <p:txBody>
          <a:bodyPr/>
          <a:lstStyle>
            <a:lvl1pPr>
              <a:defRPr/>
            </a:lvl1pPr>
          </a:lstStyle>
          <a:p>
            <a:pPr>
              <a:defRPr/>
            </a:pPr>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15" descr="circles-black"/>
          <p:cNvPicPr>
            <a:picLocks noChangeAspect="1" noChangeArrowheads="1"/>
          </p:cNvPicPr>
          <p:nvPr userDrawn="1"/>
        </p:nvPicPr>
        <p:blipFill>
          <a:blip r:embed="rId14" cstate="print"/>
          <a:srcRect/>
          <a:stretch>
            <a:fillRect/>
          </a:stretch>
        </p:blipFill>
        <p:spPr bwMode="auto">
          <a:xfrm>
            <a:off x="0" y="0"/>
            <a:ext cx="1066800" cy="595313"/>
          </a:xfrm>
          <a:prstGeom prst="rect">
            <a:avLst/>
          </a:prstGeom>
          <a:noFill/>
          <a:ln w="9525">
            <a:noFill/>
            <a:miter lim="800000"/>
            <a:headEnd/>
            <a:tailEnd/>
          </a:ln>
        </p:spPr>
      </p:pic>
      <p:sp>
        <p:nvSpPr>
          <p:cNvPr id="1027" name="Rectangle 6"/>
          <p:cNvSpPr>
            <a:spLocks noGrp="1" noChangeArrowheads="1"/>
          </p:cNvSpPr>
          <p:nvPr>
            <p:ph type="title"/>
          </p:nvPr>
        </p:nvSpPr>
        <p:spPr bwMode="auto">
          <a:xfrm>
            <a:off x="533400" y="0"/>
            <a:ext cx="8382000" cy="11430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1028" name="Rectangle 7"/>
          <p:cNvSpPr>
            <a:spLocks noGrp="1" noChangeArrowheads="1"/>
          </p:cNvSpPr>
          <p:nvPr>
            <p:ph type="body" idx="1"/>
          </p:nvPr>
        </p:nvSpPr>
        <p:spPr bwMode="auto">
          <a:xfrm>
            <a:off x="533400" y="1371600"/>
            <a:ext cx="8382000" cy="4953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104" name="Rectangle 8"/>
          <p:cNvSpPr>
            <a:spLocks noGrp="1" noChangeArrowheads="1"/>
          </p:cNvSpPr>
          <p:nvPr>
            <p:ph type="dt" sz="half" idx="2"/>
          </p:nvPr>
        </p:nvSpPr>
        <p:spPr bwMode="auto">
          <a:xfrm>
            <a:off x="533400" y="6400800"/>
            <a:ext cx="20574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000">
                <a:solidFill>
                  <a:schemeClr val="tx1"/>
                </a:solidFill>
                <a:latin typeface="Arial" charset="0"/>
                <a:cs typeface="Arial" charset="0"/>
              </a:defRPr>
            </a:lvl1pPr>
          </a:lstStyle>
          <a:p>
            <a:pPr>
              <a:defRPr/>
            </a:pPr>
            <a:endParaRPr lang="en-US"/>
          </a:p>
        </p:txBody>
      </p:sp>
      <p:sp>
        <p:nvSpPr>
          <p:cNvPr id="4105" name="Rectangle 9"/>
          <p:cNvSpPr>
            <a:spLocks noGrp="1" noChangeArrowheads="1"/>
          </p:cNvSpPr>
          <p:nvPr>
            <p:ph type="ftr" sz="quarter" idx="3"/>
          </p:nvPr>
        </p:nvSpPr>
        <p:spPr bwMode="auto">
          <a:xfrm>
            <a:off x="3238500" y="64008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000">
                <a:solidFill>
                  <a:schemeClr val="tx1"/>
                </a:solidFill>
                <a:latin typeface="Arial" charset="0"/>
                <a:cs typeface="Arial" charset="0"/>
              </a:defRPr>
            </a:lvl1pPr>
          </a:lstStyle>
          <a:p>
            <a:pPr>
              <a:defRPr/>
            </a:pPr>
            <a:endParaRPr lang="en-US"/>
          </a:p>
        </p:txBody>
      </p:sp>
      <p:sp>
        <p:nvSpPr>
          <p:cNvPr id="4106" name="Rectangle 10"/>
          <p:cNvSpPr>
            <a:spLocks noGrp="1" noChangeArrowheads="1"/>
          </p:cNvSpPr>
          <p:nvPr>
            <p:ph type="sldNum" sz="quarter" idx="4"/>
          </p:nvPr>
        </p:nvSpPr>
        <p:spPr bwMode="auto">
          <a:xfrm>
            <a:off x="6781800" y="6400800"/>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600">
                <a:solidFill>
                  <a:schemeClr val="tx1"/>
                </a:solidFill>
                <a:latin typeface="Arial" charset="0"/>
                <a:cs typeface="Arial" charset="0"/>
              </a:defRPr>
            </a:lvl1pPr>
          </a:lstStyle>
          <a:p>
            <a:pPr>
              <a:defRPr/>
            </a:pPr>
            <a:endParaRPr lang="en-US"/>
          </a:p>
        </p:txBody>
      </p:sp>
      <p:sp>
        <p:nvSpPr>
          <p:cNvPr id="1032" name="Line 12"/>
          <p:cNvSpPr>
            <a:spLocks noChangeShapeType="1"/>
          </p:cNvSpPr>
          <p:nvPr/>
        </p:nvSpPr>
        <p:spPr bwMode="auto">
          <a:xfrm>
            <a:off x="533400" y="1219200"/>
            <a:ext cx="8382000" cy="0"/>
          </a:xfrm>
          <a:prstGeom prst="line">
            <a:avLst/>
          </a:prstGeom>
          <a:noFill/>
          <a:ln w="25400">
            <a:solidFill>
              <a:srgbClr val="CC0000"/>
            </a:solidFill>
            <a:round/>
            <a:headEnd/>
            <a:tailEnd/>
          </a:ln>
        </p:spPr>
        <p:txBody>
          <a:bodyPr/>
          <a:lstStyle/>
          <a:p>
            <a:endParaRPr lang="en-US"/>
          </a:p>
        </p:txBody>
      </p:sp>
    </p:spTree>
  </p:cSld>
  <p:clrMap bg1="dk2" tx1="lt1" bg2="dk1" tx2="lt2" accent1="accent1" accent2="accent2" accent3="accent3" accent4="accent4" accent5="accent5" accent6="accent6" hlink="hlink" folHlink="folHlink"/>
  <p:sldLayoutIdLst>
    <p:sldLayoutId id="2147483687"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 id="2147483686" r:id="rId12"/>
  </p:sldLayoutIdLst>
  <p:timing>
    <p:tnLst>
      <p:par>
        <p:cTn id="1" dur="indefinite" restart="never" nodeType="tmRoot"/>
      </p:par>
    </p:tnLst>
  </p:timing>
  <p:txStyles>
    <p:titleStyle>
      <a:lvl1pPr algn="l" rtl="0" eaLnBrk="0" fontAlgn="base" hangingPunct="0">
        <a:lnSpc>
          <a:spcPct val="80000"/>
        </a:lnSpc>
        <a:spcBef>
          <a:spcPct val="0"/>
        </a:spcBef>
        <a:spcAft>
          <a:spcPct val="0"/>
        </a:spcAft>
        <a:defRPr sz="4400">
          <a:solidFill>
            <a:schemeClr val="tx2"/>
          </a:solidFill>
          <a:latin typeface="+mj-lt"/>
          <a:ea typeface="+mj-ea"/>
          <a:cs typeface="+mj-cs"/>
        </a:defRPr>
      </a:lvl1pPr>
      <a:lvl2pPr algn="l" rtl="0" eaLnBrk="0" fontAlgn="base" hangingPunct="0">
        <a:lnSpc>
          <a:spcPct val="80000"/>
        </a:lnSpc>
        <a:spcBef>
          <a:spcPct val="0"/>
        </a:spcBef>
        <a:spcAft>
          <a:spcPct val="0"/>
        </a:spcAft>
        <a:defRPr sz="4400">
          <a:solidFill>
            <a:schemeClr val="tx2"/>
          </a:solidFill>
          <a:latin typeface="Arial" charset="0"/>
          <a:cs typeface="Arial" charset="0"/>
        </a:defRPr>
      </a:lvl2pPr>
      <a:lvl3pPr algn="l" rtl="0" eaLnBrk="0" fontAlgn="base" hangingPunct="0">
        <a:lnSpc>
          <a:spcPct val="80000"/>
        </a:lnSpc>
        <a:spcBef>
          <a:spcPct val="0"/>
        </a:spcBef>
        <a:spcAft>
          <a:spcPct val="0"/>
        </a:spcAft>
        <a:defRPr sz="4400">
          <a:solidFill>
            <a:schemeClr val="tx2"/>
          </a:solidFill>
          <a:latin typeface="Arial" charset="0"/>
          <a:cs typeface="Arial" charset="0"/>
        </a:defRPr>
      </a:lvl3pPr>
      <a:lvl4pPr algn="l" rtl="0" eaLnBrk="0" fontAlgn="base" hangingPunct="0">
        <a:lnSpc>
          <a:spcPct val="80000"/>
        </a:lnSpc>
        <a:spcBef>
          <a:spcPct val="0"/>
        </a:spcBef>
        <a:spcAft>
          <a:spcPct val="0"/>
        </a:spcAft>
        <a:defRPr sz="4400">
          <a:solidFill>
            <a:schemeClr val="tx2"/>
          </a:solidFill>
          <a:latin typeface="Arial" charset="0"/>
          <a:cs typeface="Arial" charset="0"/>
        </a:defRPr>
      </a:lvl4pPr>
      <a:lvl5pPr algn="l" rtl="0" eaLnBrk="0" fontAlgn="base" hangingPunct="0">
        <a:lnSpc>
          <a:spcPct val="80000"/>
        </a:lnSpc>
        <a:spcBef>
          <a:spcPct val="0"/>
        </a:spcBef>
        <a:spcAft>
          <a:spcPct val="0"/>
        </a:spcAft>
        <a:defRPr sz="4400">
          <a:solidFill>
            <a:schemeClr val="tx2"/>
          </a:solidFill>
          <a:latin typeface="Arial" charset="0"/>
          <a:cs typeface="Arial" charset="0"/>
        </a:defRPr>
      </a:lvl5pPr>
      <a:lvl6pPr marL="457200" algn="l" rtl="0" fontAlgn="base">
        <a:lnSpc>
          <a:spcPct val="80000"/>
        </a:lnSpc>
        <a:spcBef>
          <a:spcPct val="0"/>
        </a:spcBef>
        <a:spcAft>
          <a:spcPct val="0"/>
        </a:spcAft>
        <a:defRPr sz="4400">
          <a:solidFill>
            <a:schemeClr val="tx2"/>
          </a:solidFill>
          <a:latin typeface="Arial" charset="0"/>
          <a:cs typeface="Arial" charset="0"/>
        </a:defRPr>
      </a:lvl6pPr>
      <a:lvl7pPr marL="914400" algn="l" rtl="0" fontAlgn="base">
        <a:lnSpc>
          <a:spcPct val="80000"/>
        </a:lnSpc>
        <a:spcBef>
          <a:spcPct val="0"/>
        </a:spcBef>
        <a:spcAft>
          <a:spcPct val="0"/>
        </a:spcAft>
        <a:defRPr sz="4400">
          <a:solidFill>
            <a:schemeClr val="tx2"/>
          </a:solidFill>
          <a:latin typeface="Arial" charset="0"/>
          <a:cs typeface="Arial" charset="0"/>
        </a:defRPr>
      </a:lvl7pPr>
      <a:lvl8pPr marL="1371600" algn="l" rtl="0" fontAlgn="base">
        <a:lnSpc>
          <a:spcPct val="80000"/>
        </a:lnSpc>
        <a:spcBef>
          <a:spcPct val="0"/>
        </a:spcBef>
        <a:spcAft>
          <a:spcPct val="0"/>
        </a:spcAft>
        <a:defRPr sz="4400">
          <a:solidFill>
            <a:schemeClr val="tx2"/>
          </a:solidFill>
          <a:latin typeface="Arial" charset="0"/>
          <a:cs typeface="Arial" charset="0"/>
        </a:defRPr>
      </a:lvl8pPr>
      <a:lvl9pPr marL="1828800" algn="l" rtl="0" fontAlgn="base">
        <a:lnSpc>
          <a:spcPct val="80000"/>
        </a:lnSpc>
        <a:spcBef>
          <a:spcPct val="0"/>
        </a:spcBef>
        <a:spcAft>
          <a:spcPct val="0"/>
        </a:spcAft>
        <a:defRPr sz="4400">
          <a:solidFill>
            <a:schemeClr val="tx2"/>
          </a:solidFill>
          <a:latin typeface="Arial" charset="0"/>
          <a:cs typeface="Arial" charset="0"/>
        </a:defRPr>
      </a:lvl9pPr>
    </p:titleStyle>
    <p:bodyStyle>
      <a:lvl1pPr marL="342900" indent="-342900" algn="l" rtl="0" eaLnBrk="0" fontAlgn="base" hangingPunct="0">
        <a:spcBef>
          <a:spcPct val="20000"/>
        </a:spcBef>
        <a:spcAft>
          <a:spcPct val="0"/>
        </a:spcAft>
        <a:buClr>
          <a:srgbClr val="CC0000"/>
        </a:buClr>
        <a:buSzPct val="75000"/>
        <a:buFont typeface="Wingdings" pitchFamily="2" charset="2"/>
        <a:buChar char="n"/>
        <a:defRPr sz="31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1"/>
        </a:buClr>
        <a:buSzPct val="65000"/>
        <a:buFont typeface="Wingdings" pitchFamily="2" charset="2"/>
        <a:buChar char="n"/>
        <a:defRPr sz="2600">
          <a:solidFill>
            <a:schemeClr val="tx1"/>
          </a:solidFill>
          <a:latin typeface="+mn-lt"/>
          <a:cs typeface="+mn-cs"/>
        </a:defRPr>
      </a:lvl2pPr>
      <a:lvl3pPr marL="1143000" indent="-228600" algn="l" rtl="0" eaLnBrk="0" fontAlgn="base" hangingPunct="0">
        <a:spcBef>
          <a:spcPct val="20000"/>
        </a:spcBef>
        <a:spcAft>
          <a:spcPct val="0"/>
        </a:spcAft>
        <a:buClr>
          <a:schemeClr val="hlink"/>
        </a:buClr>
        <a:buSzPct val="55000"/>
        <a:buFont typeface="Wingdings" pitchFamily="2" charset="2"/>
        <a:buChar char="n"/>
        <a:defRPr sz="2400">
          <a:solidFill>
            <a:schemeClr val="tx1"/>
          </a:solidFill>
          <a:latin typeface="+mn-lt"/>
          <a:cs typeface="+mn-cs"/>
        </a:defRPr>
      </a:lvl3pPr>
      <a:lvl4pPr marL="1600200" indent="-228600" algn="l" rtl="0" eaLnBrk="0" fontAlgn="base" hangingPunct="0">
        <a:spcBef>
          <a:spcPct val="20000"/>
        </a:spcBef>
        <a:spcAft>
          <a:spcPct val="0"/>
        </a:spcAft>
        <a:buClr>
          <a:schemeClr val="accent2"/>
        </a:buClr>
        <a:buFont typeface="Wingdings" pitchFamily="2" charset="2"/>
        <a:buChar char="§"/>
        <a:defRPr sz="2000">
          <a:solidFill>
            <a:schemeClr val="tx1"/>
          </a:solidFill>
          <a:latin typeface="+mn-lt"/>
          <a:cs typeface="+mn-cs"/>
        </a:defRPr>
      </a:lvl4pPr>
      <a:lvl5pPr marL="2057400" indent="-228600" algn="l" rtl="0" eaLnBrk="0" fontAlgn="base" hangingPunct="0">
        <a:spcBef>
          <a:spcPct val="20000"/>
        </a:spcBef>
        <a:spcAft>
          <a:spcPct val="0"/>
        </a:spcAft>
        <a:buClr>
          <a:schemeClr val="tx1"/>
        </a:buClr>
        <a:buSzPct val="85000"/>
        <a:buFont typeface="Wingdings" pitchFamily="2" charset="2"/>
        <a:buChar char="§"/>
        <a:defRPr sz="2000">
          <a:solidFill>
            <a:schemeClr val="tx1"/>
          </a:solidFill>
          <a:latin typeface="+mn-lt"/>
          <a:cs typeface="+mn-cs"/>
        </a:defRPr>
      </a:lvl5pPr>
      <a:lvl6pPr marL="2514600" indent="-228600" algn="l" rtl="0" fontAlgn="base">
        <a:spcBef>
          <a:spcPct val="20000"/>
        </a:spcBef>
        <a:spcAft>
          <a:spcPct val="0"/>
        </a:spcAft>
        <a:buClr>
          <a:schemeClr val="tx1"/>
        </a:buClr>
        <a:buSzPct val="85000"/>
        <a:buFont typeface="Wingdings" pitchFamily="2" charset="2"/>
        <a:buChar char="§"/>
        <a:defRPr sz="2000">
          <a:solidFill>
            <a:schemeClr val="tx1"/>
          </a:solidFill>
          <a:latin typeface="+mn-lt"/>
          <a:cs typeface="+mn-cs"/>
        </a:defRPr>
      </a:lvl6pPr>
      <a:lvl7pPr marL="2971800" indent="-228600" algn="l" rtl="0" fontAlgn="base">
        <a:spcBef>
          <a:spcPct val="20000"/>
        </a:spcBef>
        <a:spcAft>
          <a:spcPct val="0"/>
        </a:spcAft>
        <a:buClr>
          <a:schemeClr val="tx1"/>
        </a:buClr>
        <a:buSzPct val="85000"/>
        <a:buFont typeface="Wingdings" pitchFamily="2" charset="2"/>
        <a:buChar char="§"/>
        <a:defRPr sz="2000">
          <a:solidFill>
            <a:schemeClr val="tx1"/>
          </a:solidFill>
          <a:latin typeface="+mn-lt"/>
          <a:cs typeface="+mn-cs"/>
        </a:defRPr>
      </a:lvl7pPr>
      <a:lvl8pPr marL="3429000" indent="-228600" algn="l" rtl="0" fontAlgn="base">
        <a:spcBef>
          <a:spcPct val="20000"/>
        </a:spcBef>
        <a:spcAft>
          <a:spcPct val="0"/>
        </a:spcAft>
        <a:buClr>
          <a:schemeClr val="tx1"/>
        </a:buClr>
        <a:buSzPct val="85000"/>
        <a:buFont typeface="Wingdings" pitchFamily="2" charset="2"/>
        <a:buChar char="§"/>
        <a:defRPr sz="2000">
          <a:solidFill>
            <a:schemeClr val="tx1"/>
          </a:solidFill>
          <a:latin typeface="+mn-lt"/>
          <a:cs typeface="+mn-cs"/>
        </a:defRPr>
      </a:lvl8pPr>
      <a:lvl9pPr marL="3886200" indent="-228600" algn="l" rtl="0" fontAlgn="base">
        <a:spcBef>
          <a:spcPct val="20000"/>
        </a:spcBef>
        <a:spcAft>
          <a:spcPct val="0"/>
        </a:spcAft>
        <a:buClr>
          <a:schemeClr val="tx1"/>
        </a:buClr>
        <a:buSzPct val="85000"/>
        <a:buFont typeface="Wingdings" pitchFamily="2" charset="2"/>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693109" y="1772816"/>
            <a:ext cx="5400600" cy="1754326"/>
          </a:xfrm>
          <a:prstGeom prst="rect">
            <a:avLst/>
          </a:prstGeom>
        </p:spPr>
        <p:txBody>
          <a:bodyPr>
            <a:spAutoFit/>
          </a:bodyPr>
          <a:lstStyle/>
          <a:p>
            <a:pPr>
              <a:defRPr/>
            </a:pPr>
            <a:endParaRPr lang="fa-IR" sz="3600" b="1" cap="all" dirty="0">
              <a:ln w="9000" cmpd="sng">
                <a:noFill/>
                <a:prstDash val="solid"/>
              </a:ln>
              <a:solidFill>
                <a:schemeClr val="tx1">
                  <a:lumMod val="95000"/>
                </a:schemeClr>
              </a:solidFill>
              <a:effectLst>
                <a:glow rad="139700">
                  <a:schemeClr val="accent3">
                    <a:satMod val="175000"/>
                    <a:alpha val="40000"/>
                  </a:schemeClr>
                </a:glow>
                <a:reflection blurRad="12700" stA="28000" endPos="45000" dist="1000" dir="5400000" sy="-100000" algn="bl" rotWithShape="0"/>
              </a:effectLst>
              <a:latin typeface="Arial" pitchFamily="34" charset="0"/>
              <a:cs typeface="B Titr" pitchFamily="2" charset="-78"/>
            </a:endParaRPr>
          </a:p>
          <a:p>
            <a:pPr>
              <a:defRPr/>
            </a:pPr>
            <a:r>
              <a:rPr lang="fa-IR" sz="3600" b="1" cap="all" dirty="0">
                <a:ln w="9000" cmpd="sng">
                  <a:noFill/>
                  <a:prstDash val="solid"/>
                </a:ln>
                <a:solidFill>
                  <a:schemeClr val="tx1">
                    <a:lumMod val="95000"/>
                  </a:schemeClr>
                </a:solidFill>
                <a:effectLst>
                  <a:glow rad="139700">
                    <a:schemeClr val="accent3">
                      <a:satMod val="175000"/>
                      <a:alpha val="40000"/>
                    </a:schemeClr>
                  </a:glow>
                  <a:reflection blurRad="12700" stA="28000" endPos="45000" dist="1000" dir="5400000" sy="-100000" algn="bl" rotWithShape="0"/>
                </a:effectLst>
                <a:latin typeface="Arial" pitchFamily="34" charset="0"/>
                <a:cs typeface="B Titr" pitchFamily="2" charset="-78"/>
              </a:rPr>
              <a:t>گارگاه آموزش مقاله نویسی </a:t>
            </a:r>
            <a:br>
              <a:rPr lang="fa-IR" sz="3600" b="1" cap="all" dirty="0">
                <a:ln w="9000" cmpd="sng">
                  <a:noFill/>
                  <a:prstDash val="solid"/>
                </a:ln>
                <a:solidFill>
                  <a:schemeClr val="tx1">
                    <a:lumMod val="95000"/>
                  </a:schemeClr>
                </a:solidFill>
                <a:effectLst>
                  <a:glow rad="139700">
                    <a:schemeClr val="accent3">
                      <a:satMod val="175000"/>
                      <a:alpha val="40000"/>
                    </a:schemeClr>
                  </a:glow>
                  <a:reflection blurRad="12700" stA="28000" endPos="45000" dist="1000" dir="5400000" sy="-100000" algn="bl" rotWithShape="0"/>
                </a:effectLst>
                <a:latin typeface="Arial" pitchFamily="34" charset="0"/>
                <a:cs typeface="B Titr" pitchFamily="2" charset="-78"/>
              </a:rPr>
            </a:br>
            <a:endParaRPr lang="en-CA" sz="3600" b="1" cap="all" dirty="0">
              <a:ln w="9000" cmpd="sng">
                <a:noFill/>
                <a:prstDash val="solid"/>
              </a:ln>
              <a:solidFill>
                <a:schemeClr val="tx1">
                  <a:lumMod val="95000"/>
                </a:schemeClr>
              </a:solidFill>
              <a:effectLst>
                <a:glow rad="139700">
                  <a:schemeClr val="accent3">
                    <a:satMod val="175000"/>
                    <a:alpha val="40000"/>
                  </a:schemeClr>
                </a:glow>
                <a:reflection blurRad="12700" stA="28000" endPos="45000" dist="1000" dir="5400000" sy="-100000" algn="bl" rotWithShape="0"/>
              </a:effectLst>
              <a:latin typeface="Arial" pitchFamily="34" charset="0"/>
              <a:cs typeface="Arial" pitchFamily="34" charset="0"/>
            </a:endParaRPr>
          </a:p>
        </p:txBody>
      </p:sp>
      <p:sp>
        <p:nvSpPr>
          <p:cNvPr id="6" name="Rectangle 5"/>
          <p:cNvSpPr/>
          <p:nvPr/>
        </p:nvSpPr>
        <p:spPr>
          <a:xfrm>
            <a:off x="2107409" y="4077072"/>
            <a:ext cx="4572000" cy="1384995"/>
          </a:xfrm>
          <a:prstGeom prst="rect">
            <a:avLst/>
          </a:prstGeom>
        </p:spPr>
        <p:txBody>
          <a:bodyPr>
            <a:spAutoFit/>
          </a:bodyPr>
          <a:lstStyle/>
          <a:p>
            <a:pPr>
              <a:defRPr/>
            </a:pPr>
            <a:r>
              <a:rPr lang="fa-IR" sz="2800" b="1" dirty="0">
                <a:ln w="1905"/>
                <a:solidFill>
                  <a:srgbClr val="33CC33"/>
                </a:solidFill>
                <a:effectLst>
                  <a:innerShdw blurRad="69850" dist="43180" dir="5400000">
                    <a:srgbClr val="000000">
                      <a:alpha val="65000"/>
                    </a:srgbClr>
                  </a:innerShdw>
                </a:effectLst>
                <a:latin typeface="Arial" pitchFamily="34" charset="0"/>
                <a:cs typeface="B Zar" pitchFamily="2" charset="-78"/>
              </a:rPr>
              <a:t>دکتر غلامعلی احمدی</a:t>
            </a:r>
          </a:p>
          <a:p>
            <a:pPr>
              <a:defRPr/>
            </a:pPr>
            <a:r>
              <a:rPr lang="fa-IR" sz="2800" b="1" dirty="0">
                <a:ln w="1905"/>
                <a:solidFill>
                  <a:srgbClr val="33CC33"/>
                </a:solidFill>
                <a:effectLst>
                  <a:innerShdw blurRad="69850" dist="43180" dir="5400000">
                    <a:srgbClr val="000000">
                      <a:alpha val="65000"/>
                    </a:srgbClr>
                  </a:innerShdw>
                </a:effectLst>
                <a:latin typeface="Arial" pitchFamily="34" charset="0"/>
                <a:cs typeface="B Zar" pitchFamily="2" charset="-78"/>
              </a:rPr>
              <a:t/>
            </a:r>
            <a:br>
              <a:rPr lang="fa-IR" sz="2800" b="1" dirty="0">
                <a:ln w="1905"/>
                <a:solidFill>
                  <a:srgbClr val="33CC33"/>
                </a:solidFill>
                <a:effectLst>
                  <a:innerShdw blurRad="69850" dist="43180" dir="5400000">
                    <a:srgbClr val="000000">
                      <a:alpha val="65000"/>
                    </a:srgbClr>
                  </a:innerShdw>
                </a:effectLst>
                <a:latin typeface="Arial" pitchFamily="34" charset="0"/>
                <a:cs typeface="B Zar" pitchFamily="2" charset="-78"/>
              </a:rPr>
            </a:br>
            <a:r>
              <a:rPr lang="fa-IR" sz="2800" b="1" dirty="0">
                <a:ln w="1905"/>
                <a:solidFill>
                  <a:srgbClr val="33CC33"/>
                </a:solidFill>
                <a:effectLst>
                  <a:innerShdw blurRad="69850" dist="43180" dir="5400000">
                    <a:srgbClr val="000000">
                      <a:alpha val="65000"/>
                    </a:srgbClr>
                  </a:innerShdw>
                </a:effectLst>
                <a:latin typeface="Arial" pitchFamily="34" charset="0"/>
                <a:cs typeface="B Zar" pitchFamily="2" charset="-78"/>
              </a:rPr>
              <a:t>آذر 1392</a:t>
            </a:r>
            <a:endParaRPr lang="en-CA" sz="2800" b="1" dirty="0">
              <a:ln w="1905"/>
              <a:solidFill>
                <a:srgbClr val="33CC33"/>
              </a:solidFill>
              <a:effectLst>
                <a:innerShdw blurRad="69850" dist="43180" dir="5400000">
                  <a:srgbClr val="000000">
                    <a:alpha val="65000"/>
                  </a:srgbClr>
                </a:innerShdw>
              </a:effectLst>
              <a:latin typeface="Arial" pitchFamily="34" charset="0"/>
              <a:cs typeface="B Zar" pitchFamily="2" charset="-78"/>
            </a:endParaRPr>
          </a:p>
        </p:txBody>
      </p:sp>
    </p:spTree>
  </p:cSld>
  <p:clrMapOvr>
    <a:masterClrMapping/>
  </p:clrMapOvr>
  <p:transition spd="slow" advTm="1552">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Effect transition="in" filter="circle(in)">
                                      <p:cBhvr>
                                        <p:cTn id="7" dur="2000"/>
                                        <p:tgtEl>
                                          <p:spTgt spid="5">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nodeType="clickEffect">
                                  <p:stCondLst>
                                    <p:cond delay="0"/>
                                  </p:stCondLst>
                                  <p:childTnLst>
                                    <p:set>
                                      <p:cBhvr>
                                        <p:cTn id="11" dur="1" fill="hold">
                                          <p:stCondLst>
                                            <p:cond delay="0"/>
                                          </p:stCondLst>
                                        </p:cTn>
                                        <p:tgtEl>
                                          <p:spTgt spid="6">
                                            <p:txEl>
                                              <p:pRg st="0" end="0"/>
                                            </p:txEl>
                                          </p:spTgt>
                                        </p:tgtEl>
                                        <p:attrNameLst>
                                          <p:attrName>style.visibility</p:attrName>
                                        </p:attrNameLst>
                                      </p:cBhvr>
                                      <p:to>
                                        <p:strVal val="visible"/>
                                      </p:to>
                                    </p:set>
                                    <p:animEffect transition="in" filter="fade">
                                      <p:cBhvr>
                                        <p:cTn id="12" dur="1000"/>
                                        <p:tgtEl>
                                          <p:spTgt spid="6">
                                            <p:txEl>
                                              <p:pRg st="0" end="0"/>
                                            </p:txEl>
                                          </p:spTgt>
                                        </p:tgtEl>
                                      </p:cBhvr>
                                    </p:animEffect>
                                    <p:anim calcmode="lin" valueType="num">
                                      <p:cBhvr>
                                        <p:cTn id="13" dur="1000" fill="hold"/>
                                        <p:tgtEl>
                                          <p:spTgt spid="6">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6">
                                            <p:txEl>
                                              <p:pRg st="0" end="0"/>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6">
                                            <p:txEl>
                                              <p:pRg st="1" end="1"/>
                                            </p:txEl>
                                          </p:spTgt>
                                        </p:tgtEl>
                                        <p:attrNameLst>
                                          <p:attrName>style.visibility</p:attrName>
                                        </p:attrNameLst>
                                      </p:cBhvr>
                                      <p:to>
                                        <p:strVal val="visible"/>
                                      </p:to>
                                    </p:set>
                                    <p:animEffect transition="in" filter="fade">
                                      <p:cBhvr>
                                        <p:cTn id="17" dur="1000"/>
                                        <p:tgtEl>
                                          <p:spTgt spid="6">
                                            <p:txEl>
                                              <p:pRg st="1" end="1"/>
                                            </p:txEl>
                                          </p:spTgt>
                                        </p:tgtEl>
                                      </p:cBhvr>
                                    </p:animEffect>
                                    <p:anim calcmode="lin" valueType="num">
                                      <p:cBhvr>
                                        <p:cTn id="18" dur="1000" fill="hold"/>
                                        <p:tgtEl>
                                          <p:spTgt spid="6">
                                            <p:txEl>
                                              <p:pRg st="1" end="1"/>
                                            </p:txEl>
                                          </p:spTgt>
                                        </p:tgtEl>
                                        <p:attrNameLst>
                                          <p:attrName>ppt_x</p:attrName>
                                        </p:attrNameLst>
                                      </p:cBhvr>
                                      <p:tavLst>
                                        <p:tav tm="0">
                                          <p:val>
                                            <p:strVal val="#ppt_x"/>
                                          </p:val>
                                        </p:tav>
                                        <p:tav tm="100000">
                                          <p:val>
                                            <p:strVal val="#ppt_x"/>
                                          </p:val>
                                        </p:tav>
                                      </p:tavLst>
                                    </p:anim>
                                    <p:anim calcmode="lin" valueType="num">
                                      <p:cBhvr>
                                        <p:cTn id="19" dur="1000" fill="hold"/>
                                        <p:tgtEl>
                                          <p:spTgt spid="6">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p:cNvSpPr txBox="1">
            <a:spLocks/>
          </p:cNvSpPr>
          <p:nvPr/>
        </p:nvSpPr>
        <p:spPr bwMode="auto">
          <a:xfrm>
            <a:off x="685800" y="476673"/>
            <a:ext cx="7772400" cy="74252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nchor="b"/>
          <a:lstStyle>
            <a:lvl1pPr algn="l" rtl="1" eaLnBrk="0" fontAlgn="base" hangingPunct="0">
              <a:spcBef>
                <a:spcPct val="0"/>
              </a:spcBef>
              <a:spcAft>
                <a:spcPct val="0"/>
              </a:spcAft>
              <a:defRPr sz="3800">
                <a:solidFill>
                  <a:schemeClr val="tx2"/>
                </a:solidFill>
                <a:latin typeface="+mj-lt"/>
                <a:ea typeface="+mj-ea"/>
                <a:cs typeface="+mj-cs"/>
              </a:defRPr>
            </a:lvl1pPr>
            <a:lvl2pPr algn="l" rtl="1" eaLnBrk="0" fontAlgn="base" hangingPunct="0">
              <a:spcBef>
                <a:spcPct val="0"/>
              </a:spcBef>
              <a:spcAft>
                <a:spcPct val="0"/>
              </a:spcAft>
              <a:defRPr sz="3800">
                <a:solidFill>
                  <a:schemeClr val="tx2"/>
                </a:solidFill>
                <a:latin typeface="Verdana" pitchFamily="34" charset="0"/>
                <a:cs typeface="Arial" charset="0"/>
              </a:defRPr>
            </a:lvl2pPr>
            <a:lvl3pPr algn="l" rtl="1" eaLnBrk="0" fontAlgn="base" hangingPunct="0">
              <a:spcBef>
                <a:spcPct val="0"/>
              </a:spcBef>
              <a:spcAft>
                <a:spcPct val="0"/>
              </a:spcAft>
              <a:defRPr sz="3800">
                <a:solidFill>
                  <a:schemeClr val="tx2"/>
                </a:solidFill>
                <a:latin typeface="Verdana" pitchFamily="34" charset="0"/>
                <a:cs typeface="Arial" charset="0"/>
              </a:defRPr>
            </a:lvl3pPr>
            <a:lvl4pPr algn="l" rtl="1" eaLnBrk="0" fontAlgn="base" hangingPunct="0">
              <a:spcBef>
                <a:spcPct val="0"/>
              </a:spcBef>
              <a:spcAft>
                <a:spcPct val="0"/>
              </a:spcAft>
              <a:defRPr sz="3800">
                <a:solidFill>
                  <a:schemeClr val="tx2"/>
                </a:solidFill>
                <a:latin typeface="Verdana" pitchFamily="34" charset="0"/>
                <a:cs typeface="Arial" charset="0"/>
              </a:defRPr>
            </a:lvl4pPr>
            <a:lvl5pPr algn="l" rtl="1" eaLnBrk="0" fontAlgn="base" hangingPunct="0">
              <a:spcBef>
                <a:spcPct val="0"/>
              </a:spcBef>
              <a:spcAft>
                <a:spcPct val="0"/>
              </a:spcAft>
              <a:defRPr sz="3800">
                <a:solidFill>
                  <a:schemeClr val="tx2"/>
                </a:solidFill>
                <a:latin typeface="Verdana" pitchFamily="34" charset="0"/>
                <a:cs typeface="Arial" charset="0"/>
              </a:defRPr>
            </a:lvl5pPr>
            <a:lvl6pPr marL="457200" algn="l" rtl="1" fontAlgn="base">
              <a:spcBef>
                <a:spcPct val="0"/>
              </a:spcBef>
              <a:spcAft>
                <a:spcPct val="0"/>
              </a:spcAft>
              <a:defRPr sz="3800">
                <a:solidFill>
                  <a:schemeClr val="tx2"/>
                </a:solidFill>
                <a:latin typeface="Verdana" pitchFamily="34" charset="0"/>
                <a:cs typeface="Arial" charset="0"/>
              </a:defRPr>
            </a:lvl6pPr>
            <a:lvl7pPr marL="914400" algn="l" rtl="1" fontAlgn="base">
              <a:spcBef>
                <a:spcPct val="0"/>
              </a:spcBef>
              <a:spcAft>
                <a:spcPct val="0"/>
              </a:spcAft>
              <a:defRPr sz="3800">
                <a:solidFill>
                  <a:schemeClr val="tx2"/>
                </a:solidFill>
                <a:latin typeface="Verdana" pitchFamily="34" charset="0"/>
                <a:cs typeface="Arial" charset="0"/>
              </a:defRPr>
            </a:lvl7pPr>
            <a:lvl8pPr marL="1371600" algn="l" rtl="1" fontAlgn="base">
              <a:spcBef>
                <a:spcPct val="0"/>
              </a:spcBef>
              <a:spcAft>
                <a:spcPct val="0"/>
              </a:spcAft>
              <a:defRPr sz="3800">
                <a:solidFill>
                  <a:schemeClr val="tx2"/>
                </a:solidFill>
                <a:latin typeface="Verdana" pitchFamily="34" charset="0"/>
                <a:cs typeface="Arial" charset="0"/>
              </a:defRPr>
            </a:lvl8pPr>
            <a:lvl9pPr marL="1828800" algn="l" rtl="1" fontAlgn="base">
              <a:spcBef>
                <a:spcPct val="0"/>
              </a:spcBef>
              <a:spcAft>
                <a:spcPct val="0"/>
              </a:spcAft>
              <a:defRPr sz="3800">
                <a:solidFill>
                  <a:schemeClr val="tx2"/>
                </a:solidFill>
                <a:latin typeface="Verdana" pitchFamily="34" charset="0"/>
                <a:cs typeface="Arial" charset="0"/>
              </a:defRPr>
            </a:lvl9pPr>
          </a:lstStyle>
          <a:p>
            <a:pPr algn="r">
              <a:defRPr/>
            </a:pPr>
            <a:r>
              <a:rPr lang="fa-IR" sz="2800" dirty="0" smtClean="0">
                <a:ln>
                  <a:solidFill>
                    <a:srgbClr val="C00000"/>
                  </a:solidFill>
                </a:ln>
                <a:solidFill>
                  <a:schemeClr val="tx1">
                    <a:lumMod val="95000"/>
                  </a:schemeClr>
                </a:solidFill>
                <a:cs typeface="B Titr" pitchFamily="2" charset="-78"/>
              </a:rPr>
              <a:t>انواع مقاله</a:t>
            </a:r>
            <a:endParaRPr lang="en-CA" sz="2800" dirty="0">
              <a:ln>
                <a:solidFill>
                  <a:srgbClr val="C00000"/>
                </a:solidFill>
              </a:ln>
              <a:solidFill>
                <a:schemeClr val="tx1">
                  <a:lumMod val="95000"/>
                </a:schemeClr>
              </a:solidFill>
              <a:cs typeface="B Titr" pitchFamily="2" charset="-78"/>
            </a:endParaRPr>
          </a:p>
        </p:txBody>
      </p:sp>
      <p:sp>
        <p:nvSpPr>
          <p:cNvPr id="9" name="Subtitle 2"/>
          <p:cNvSpPr txBox="1">
            <a:spLocks/>
          </p:cNvSpPr>
          <p:nvPr/>
        </p:nvSpPr>
        <p:spPr bwMode="auto">
          <a:xfrm>
            <a:off x="431800" y="2095500"/>
            <a:ext cx="8280400" cy="39243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lvl1pPr eaLnBrk="0" hangingPunct="0">
              <a:defRPr>
                <a:solidFill>
                  <a:schemeClr val="tx1"/>
                </a:solidFill>
                <a:latin typeface="Verdana" pitchFamily="34" charset="0"/>
                <a:cs typeface="Arial" charset="0"/>
              </a:defRPr>
            </a:lvl1pPr>
            <a:lvl2pPr marL="742950" indent="-285750" eaLnBrk="0" hangingPunct="0">
              <a:defRPr>
                <a:solidFill>
                  <a:schemeClr val="tx1"/>
                </a:solidFill>
                <a:latin typeface="Verdana" pitchFamily="34" charset="0"/>
                <a:cs typeface="Arial" charset="0"/>
              </a:defRPr>
            </a:lvl2pPr>
            <a:lvl3pPr marL="1143000" indent="-228600" eaLnBrk="0" hangingPunct="0">
              <a:defRPr>
                <a:solidFill>
                  <a:schemeClr val="tx1"/>
                </a:solidFill>
                <a:latin typeface="Verdana" pitchFamily="34" charset="0"/>
                <a:cs typeface="Arial" charset="0"/>
              </a:defRPr>
            </a:lvl3pPr>
            <a:lvl4pPr marL="1600200" indent="-228600" eaLnBrk="0" hangingPunct="0">
              <a:defRPr>
                <a:solidFill>
                  <a:schemeClr val="tx1"/>
                </a:solidFill>
                <a:latin typeface="Verdana" pitchFamily="34" charset="0"/>
                <a:cs typeface="Arial" charset="0"/>
              </a:defRPr>
            </a:lvl4pPr>
            <a:lvl5pPr marL="2057400" indent="-228600" eaLnBrk="0" hangingPunct="0">
              <a:defRPr>
                <a:solidFill>
                  <a:schemeClr val="tx1"/>
                </a:solidFill>
                <a:latin typeface="Verdana" pitchFamily="34" charset="0"/>
                <a:cs typeface="Arial" charset="0"/>
              </a:defRPr>
            </a:lvl5pPr>
            <a:lvl6pPr marL="2514600" indent="-228600" algn="r" rtl="1" eaLnBrk="0" fontAlgn="base" hangingPunct="0">
              <a:spcBef>
                <a:spcPct val="0"/>
              </a:spcBef>
              <a:spcAft>
                <a:spcPct val="0"/>
              </a:spcAft>
              <a:defRPr>
                <a:solidFill>
                  <a:schemeClr val="tx1"/>
                </a:solidFill>
                <a:latin typeface="Verdana" pitchFamily="34" charset="0"/>
                <a:cs typeface="Arial" charset="0"/>
              </a:defRPr>
            </a:lvl6pPr>
            <a:lvl7pPr marL="2971800" indent="-228600" algn="r" rtl="1" eaLnBrk="0" fontAlgn="base" hangingPunct="0">
              <a:spcBef>
                <a:spcPct val="0"/>
              </a:spcBef>
              <a:spcAft>
                <a:spcPct val="0"/>
              </a:spcAft>
              <a:defRPr>
                <a:solidFill>
                  <a:schemeClr val="tx1"/>
                </a:solidFill>
                <a:latin typeface="Verdana" pitchFamily="34" charset="0"/>
                <a:cs typeface="Arial" charset="0"/>
              </a:defRPr>
            </a:lvl7pPr>
            <a:lvl8pPr marL="3429000" indent="-228600" algn="r" rtl="1" eaLnBrk="0" fontAlgn="base" hangingPunct="0">
              <a:spcBef>
                <a:spcPct val="0"/>
              </a:spcBef>
              <a:spcAft>
                <a:spcPct val="0"/>
              </a:spcAft>
              <a:defRPr>
                <a:solidFill>
                  <a:schemeClr val="tx1"/>
                </a:solidFill>
                <a:latin typeface="Verdana" pitchFamily="34" charset="0"/>
                <a:cs typeface="Arial" charset="0"/>
              </a:defRPr>
            </a:lvl8pPr>
            <a:lvl9pPr marL="3886200" indent="-228600" algn="r" rtl="1" eaLnBrk="0" fontAlgn="base" hangingPunct="0">
              <a:spcBef>
                <a:spcPct val="0"/>
              </a:spcBef>
              <a:spcAft>
                <a:spcPct val="0"/>
              </a:spcAft>
              <a:defRPr>
                <a:solidFill>
                  <a:schemeClr val="tx1"/>
                </a:solidFill>
                <a:latin typeface="Verdana" pitchFamily="34" charset="0"/>
                <a:cs typeface="Arial" charset="0"/>
              </a:defRPr>
            </a:lvl9pPr>
          </a:lstStyle>
          <a:p>
            <a:pPr algn="just" rtl="1">
              <a:spcBef>
                <a:spcPct val="20000"/>
              </a:spcBef>
              <a:buClr>
                <a:schemeClr val="accent2"/>
              </a:buClr>
              <a:buFont typeface="Wingdings" pitchFamily="2" charset="2"/>
              <a:buNone/>
              <a:defRPr/>
            </a:pPr>
            <a:r>
              <a:rPr lang="fa-IR" sz="2200" b="1" dirty="0" smtClean="0">
                <a:solidFill>
                  <a:schemeClr val="bg2">
                    <a:lumMod val="20000"/>
                    <a:lumOff val="80000"/>
                  </a:schemeClr>
                </a:solidFill>
                <a:cs typeface="B Nazanin" pitchFamily="2" charset="-78"/>
              </a:rPr>
              <a:t>1- مقاله علمی پژوهشی (مبنی بر پژوهش است)</a:t>
            </a:r>
          </a:p>
          <a:p>
            <a:pPr algn="just" rtl="1">
              <a:spcBef>
                <a:spcPct val="20000"/>
              </a:spcBef>
              <a:buClr>
                <a:schemeClr val="accent2"/>
              </a:buClr>
              <a:buFont typeface="Wingdings" pitchFamily="2" charset="2"/>
              <a:buNone/>
              <a:defRPr/>
            </a:pPr>
            <a:r>
              <a:rPr lang="fa-IR" sz="2200" b="1" dirty="0" smtClean="0">
                <a:solidFill>
                  <a:schemeClr val="bg2">
                    <a:lumMod val="20000"/>
                    <a:lumOff val="80000"/>
                  </a:schemeClr>
                </a:solidFill>
                <a:cs typeface="B Nazanin" pitchFamily="2" charset="-78"/>
              </a:rPr>
              <a:t>2- مقاله تحلیلی نظری (گزارش نظریه های پیشین،استحکام نظریه ها براساس   شواهد جدیدو نقد دیدگاه های پیشین)</a:t>
            </a:r>
          </a:p>
          <a:p>
            <a:pPr algn="just" rtl="1">
              <a:spcBef>
                <a:spcPct val="20000"/>
              </a:spcBef>
              <a:buClr>
                <a:schemeClr val="accent2"/>
              </a:buClr>
              <a:buFont typeface="Wingdings" pitchFamily="2" charset="2"/>
              <a:buNone/>
              <a:defRPr/>
            </a:pPr>
            <a:r>
              <a:rPr lang="fa-IR" sz="2200" b="1" dirty="0" smtClean="0">
                <a:solidFill>
                  <a:schemeClr val="bg2">
                    <a:lumMod val="20000"/>
                    <a:lumOff val="80000"/>
                  </a:schemeClr>
                </a:solidFill>
                <a:cs typeface="B Nazanin" pitchFamily="2" charset="-78"/>
              </a:rPr>
              <a:t>3- مقاله مروری (تحلیل،ارزیابی و نقادی یک مسئله مشخص)</a:t>
            </a:r>
          </a:p>
          <a:p>
            <a:pPr algn="just" rtl="1">
              <a:spcBef>
                <a:spcPct val="20000"/>
              </a:spcBef>
              <a:buClr>
                <a:schemeClr val="accent2"/>
              </a:buClr>
              <a:buFont typeface="Wingdings" pitchFamily="2" charset="2"/>
              <a:buNone/>
              <a:defRPr/>
            </a:pPr>
            <a:r>
              <a:rPr lang="fa-IR" sz="2200" b="1" dirty="0" smtClean="0">
                <a:solidFill>
                  <a:schemeClr val="bg2">
                    <a:lumMod val="20000"/>
                    <a:lumOff val="80000"/>
                  </a:schemeClr>
                </a:solidFill>
                <a:cs typeface="B Nazanin" pitchFamily="2" charset="-78"/>
              </a:rPr>
              <a:t>4- مقاله گرد آوری(معرفی یک دیدگاه و توصیف آن)</a:t>
            </a:r>
          </a:p>
          <a:p>
            <a:pPr algn="just" rtl="1">
              <a:spcBef>
                <a:spcPct val="20000"/>
              </a:spcBef>
              <a:buClr>
                <a:schemeClr val="accent2"/>
              </a:buClr>
              <a:buFont typeface="Wingdings" pitchFamily="2" charset="2"/>
              <a:buNone/>
              <a:defRPr/>
            </a:pPr>
            <a:r>
              <a:rPr lang="fa-IR" sz="2200" b="1" dirty="0" smtClean="0">
                <a:solidFill>
                  <a:schemeClr val="bg2">
                    <a:lumMod val="20000"/>
                    <a:lumOff val="80000"/>
                  </a:schemeClr>
                </a:solidFill>
                <a:cs typeface="B Nazanin" pitchFamily="2" charset="-78"/>
              </a:rPr>
              <a:t>5- مقاله های دایرة المعارفی(ارائه نظرات و جمعبندی آنها)</a:t>
            </a:r>
            <a:endParaRPr lang="en-CA" sz="2200" b="1" dirty="0" smtClean="0">
              <a:solidFill>
                <a:schemeClr val="bg2">
                  <a:lumMod val="20000"/>
                  <a:lumOff val="80000"/>
                </a:schemeClr>
              </a:solidFill>
              <a:cs typeface="B Nazanin" pitchFamily="2" charset="-78"/>
            </a:endParaRPr>
          </a:p>
        </p:txBody>
      </p:sp>
    </p:spTree>
  </p:cSld>
  <p:clrMapOvr>
    <a:masterClrMapping/>
  </p:clrMapOvr>
  <p:transition spd="slow" advTm="288">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fade">
                                      <p:cBhvr>
                                        <p:cTn id="7" dur="1000"/>
                                        <p:tgtEl>
                                          <p:spTgt spid="9">
                                            <p:txEl>
                                              <p:pRg st="0" end="0"/>
                                            </p:txEl>
                                          </p:spTgt>
                                        </p:tgtEl>
                                      </p:cBhvr>
                                    </p:animEffect>
                                    <p:anim calcmode="lin" valueType="num">
                                      <p:cBhvr>
                                        <p:cTn id="8" dur="1000" fill="hold"/>
                                        <p:tgtEl>
                                          <p:spTgt spid="9">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9">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9">
                                            <p:txEl>
                                              <p:pRg st="1" end="1"/>
                                            </p:txEl>
                                          </p:spTgt>
                                        </p:tgtEl>
                                        <p:attrNameLst>
                                          <p:attrName>style.visibility</p:attrName>
                                        </p:attrNameLst>
                                      </p:cBhvr>
                                      <p:to>
                                        <p:strVal val="visible"/>
                                      </p:to>
                                    </p:set>
                                    <p:animEffect transition="in" filter="fade">
                                      <p:cBhvr>
                                        <p:cTn id="14" dur="1000"/>
                                        <p:tgtEl>
                                          <p:spTgt spid="9">
                                            <p:txEl>
                                              <p:pRg st="1" end="1"/>
                                            </p:txEl>
                                          </p:spTgt>
                                        </p:tgtEl>
                                      </p:cBhvr>
                                    </p:animEffect>
                                    <p:anim calcmode="lin" valueType="num">
                                      <p:cBhvr>
                                        <p:cTn id="15" dur="1000" fill="hold"/>
                                        <p:tgtEl>
                                          <p:spTgt spid="9">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9">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9">
                                            <p:txEl>
                                              <p:pRg st="2" end="2"/>
                                            </p:txEl>
                                          </p:spTgt>
                                        </p:tgtEl>
                                        <p:attrNameLst>
                                          <p:attrName>style.visibility</p:attrName>
                                        </p:attrNameLst>
                                      </p:cBhvr>
                                      <p:to>
                                        <p:strVal val="visible"/>
                                      </p:to>
                                    </p:set>
                                    <p:animEffect transition="in" filter="fade">
                                      <p:cBhvr>
                                        <p:cTn id="21" dur="1000"/>
                                        <p:tgtEl>
                                          <p:spTgt spid="9">
                                            <p:txEl>
                                              <p:pRg st="2" end="2"/>
                                            </p:txEl>
                                          </p:spTgt>
                                        </p:tgtEl>
                                      </p:cBhvr>
                                    </p:animEffect>
                                    <p:anim calcmode="lin" valueType="num">
                                      <p:cBhvr>
                                        <p:cTn id="22" dur="1000" fill="hold"/>
                                        <p:tgtEl>
                                          <p:spTgt spid="9">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9">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9">
                                            <p:txEl>
                                              <p:pRg st="3" end="3"/>
                                            </p:txEl>
                                          </p:spTgt>
                                        </p:tgtEl>
                                        <p:attrNameLst>
                                          <p:attrName>style.visibility</p:attrName>
                                        </p:attrNameLst>
                                      </p:cBhvr>
                                      <p:to>
                                        <p:strVal val="visible"/>
                                      </p:to>
                                    </p:set>
                                    <p:animEffect transition="in" filter="fade">
                                      <p:cBhvr>
                                        <p:cTn id="28" dur="1000"/>
                                        <p:tgtEl>
                                          <p:spTgt spid="9">
                                            <p:txEl>
                                              <p:pRg st="3" end="3"/>
                                            </p:txEl>
                                          </p:spTgt>
                                        </p:tgtEl>
                                      </p:cBhvr>
                                    </p:animEffect>
                                    <p:anim calcmode="lin" valueType="num">
                                      <p:cBhvr>
                                        <p:cTn id="29" dur="1000" fill="hold"/>
                                        <p:tgtEl>
                                          <p:spTgt spid="9">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9">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9">
                                            <p:txEl>
                                              <p:pRg st="4" end="4"/>
                                            </p:txEl>
                                          </p:spTgt>
                                        </p:tgtEl>
                                        <p:attrNameLst>
                                          <p:attrName>style.visibility</p:attrName>
                                        </p:attrNameLst>
                                      </p:cBhvr>
                                      <p:to>
                                        <p:strVal val="visible"/>
                                      </p:to>
                                    </p:set>
                                    <p:animEffect transition="in" filter="fade">
                                      <p:cBhvr>
                                        <p:cTn id="35" dur="1000"/>
                                        <p:tgtEl>
                                          <p:spTgt spid="9">
                                            <p:txEl>
                                              <p:pRg st="4" end="4"/>
                                            </p:txEl>
                                          </p:spTgt>
                                        </p:tgtEl>
                                      </p:cBhvr>
                                    </p:animEffect>
                                    <p:anim calcmode="lin" valueType="num">
                                      <p:cBhvr>
                                        <p:cTn id="36" dur="1000" fill="hold"/>
                                        <p:tgtEl>
                                          <p:spTgt spid="9">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9">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p:cNvSpPr txBox="1">
            <a:spLocks/>
          </p:cNvSpPr>
          <p:nvPr/>
        </p:nvSpPr>
        <p:spPr bwMode="auto">
          <a:xfrm>
            <a:off x="804863" y="269404"/>
            <a:ext cx="7772400" cy="1224136"/>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nchor="b"/>
          <a:lstStyle>
            <a:lvl1pPr algn="l" rtl="1" eaLnBrk="0" fontAlgn="base" hangingPunct="0">
              <a:spcBef>
                <a:spcPct val="0"/>
              </a:spcBef>
              <a:spcAft>
                <a:spcPct val="0"/>
              </a:spcAft>
              <a:defRPr sz="3800">
                <a:solidFill>
                  <a:schemeClr val="tx2"/>
                </a:solidFill>
                <a:latin typeface="+mj-lt"/>
                <a:ea typeface="+mj-ea"/>
                <a:cs typeface="+mj-cs"/>
              </a:defRPr>
            </a:lvl1pPr>
            <a:lvl2pPr algn="l" rtl="1" eaLnBrk="0" fontAlgn="base" hangingPunct="0">
              <a:spcBef>
                <a:spcPct val="0"/>
              </a:spcBef>
              <a:spcAft>
                <a:spcPct val="0"/>
              </a:spcAft>
              <a:defRPr sz="3800">
                <a:solidFill>
                  <a:schemeClr val="tx2"/>
                </a:solidFill>
                <a:latin typeface="Verdana" pitchFamily="34" charset="0"/>
                <a:cs typeface="Arial" charset="0"/>
              </a:defRPr>
            </a:lvl2pPr>
            <a:lvl3pPr algn="l" rtl="1" eaLnBrk="0" fontAlgn="base" hangingPunct="0">
              <a:spcBef>
                <a:spcPct val="0"/>
              </a:spcBef>
              <a:spcAft>
                <a:spcPct val="0"/>
              </a:spcAft>
              <a:defRPr sz="3800">
                <a:solidFill>
                  <a:schemeClr val="tx2"/>
                </a:solidFill>
                <a:latin typeface="Verdana" pitchFamily="34" charset="0"/>
                <a:cs typeface="Arial" charset="0"/>
              </a:defRPr>
            </a:lvl3pPr>
            <a:lvl4pPr algn="l" rtl="1" eaLnBrk="0" fontAlgn="base" hangingPunct="0">
              <a:spcBef>
                <a:spcPct val="0"/>
              </a:spcBef>
              <a:spcAft>
                <a:spcPct val="0"/>
              </a:spcAft>
              <a:defRPr sz="3800">
                <a:solidFill>
                  <a:schemeClr val="tx2"/>
                </a:solidFill>
                <a:latin typeface="Verdana" pitchFamily="34" charset="0"/>
                <a:cs typeface="Arial" charset="0"/>
              </a:defRPr>
            </a:lvl4pPr>
            <a:lvl5pPr algn="l" rtl="1" eaLnBrk="0" fontAlgn="base" hangingPunct="0">
              <a:spcBef>
                <a:spcPct val="0"/>
              </a:spcBef>
              <a:spcAft>
                <a:spcPct val="0"/>
              </a:spcAft>
              <a:defRPr sz="3800">
                <a:solidFill>
                  <a:schemeClr val="tx2"/>
                </a:solidFill>
                <a:latin typeface="Verdana" pitchFamily="34" charset="0"/>
                <a:cs typeface="Arial" charset="0"/>
              </a:defRPr>
            </a:lvl5pPr>
            <a:lvl6pPr marL="457200" algn="l" rtl="1" fontAlgn="base">
              <a:spcBef>
                <a:spcPct val="0"/>
              </a:spcBef>
              <a:spcAft>
                <a:spcPct val="0"/>
              </a:spcAft>
              <a:defRPr sz="3800">
                <a:solidFill>
                  <a:schemeClr val="tx2"/>
                </a:solidFill>
                <a:latin typeface="Verdana" pitchFamily="34" charset="0"/>
                <a:cs typeface="Arial" charset="0"/>
              </a:defRPr>
            </a:lvl6pPr>
            <a:lvl7pPr marL="914400" algn="l" rtl="1" fontAlgn="base">
              <a:spcBef>
                <a:spcPct val="0"/>
              </a:spcBef>
              <a:spcAft>
                <a:spcPct val="0"/>
              </a:spcAft>
              <a:defRPr sz="3800">
                <a:solidFill>
                  <a:schemeClr val="tx2"/>
                </a:solidFill>
                <a:latin typeface="Verdana" pitchFamily="34" charset="0"/>
                <a:cs typeface="Arial" charset="0"/>
              </a:defRPr>
            </a:lvl7pPr>
            <a:lvl8pPr marL="1371600" algn="l" rtl="1" fontAlgn="base">
              <a:spcBef>
                <a:spcPct val="0"/>
              </a:spcBef>
              <a:spcAft>
                <a:spcPct val="0"/>
              </a:spcAft>
              <a:defRPr sz="3800">
                <a:solidFill>
                  <a:schemeClr val="tx2"/>
                </a:solidFill>
                <a:latin typeface="Verdana" pitchFamily="34" charset="0"/>
                <a:cs typeface="Arial" charset="0"/>
              </a:defRPr>
            </a:lvl8pPr>
            <a:lvl9pPr marL="1828800" algn="l" rtl="1" fontAlgn="base">
              <a:spcBef>
                <a:spcPct val="0"/>
              </a:spcBef>
              <a:spcAft>
                <a:spcPct val="0"/>
              </a:spcAft>
              <a:defRPr sz="3800">
                <a:solidFill>
                  <a:schemeClr val="tx2"/>
                </a:solidFill>
                <a:latin typeface="Verdana" pitchFamily="34" charset="0"/>
                <a:cs typeface="Arial" charset="0"/>
              </a:defRPr>
            </a:lvl9pPr>
          </a:lstStyle>
          <a:p>
            <a:pPr algn="r">
              <a:defRPr/>
            </a:pPr>
            <a:r>
              <a:rPr lang="fa-IR" sz="2800" dirty="0" smtClean="0">
                <a:ln>
                  <a:solidFill>
                    <a:srgbClr val="C00000"/>
                  </a:solidFill>
                </a:ln>
                <a:solidFill>
                  <a:schemeClr val="tx1"/>
                </a:solidFill>
                <a:cs typeface="B Titr" pitchFamily="2" charset="-78"/>
              </a:rPr>
              <a:t>ساختار کلی مقاله علمی پژوهشی</a:t>
            </a:r>
            <a:r>
              <a:rPr lang="fa-IR" sz="3200" dirty="0" smtClean="0">
                <a:ln>
                  <a:solidFill>
                    <a:srgbClr val="C00000"/>
                  </a:solidFill>
                </a:ln>
                <a:solidFill>
                  <a:srgbClr val="002060"/>
                </a:solidFill>
                <a:cs typeface="B Titr" pitchFamily="2" charset="-78"/>
              </a:rPr>
              <a:t/>
            </a:r>
            <a:br>
              <a:rPr lang="fa-IR" sz="3200" dirty="0" smtClean="0">
                <a:ln>
                  <a:solidFill>
                    <a:srgbClr val="C00000"/>
                  </a:solidFill>
                </a:ln>
                <a:solidFill>
                  <a:srgbClr val="002060"/>
                </a:solidFill>
                <a:cs typeface="B Titr" pitchFamily="2" charset="-78"/>
              </a:rPr>
            </a:br>
            <a:endParaRPr lang="en-CA" sz="3200" dirty="0">
              <a:ln>
                <a:solidFill>
                  <a:srgbClr val="C00000"/>
                </a:solidFill>
              </a:ln>
              <a:solidFill>
                <a:srgbClr val="002060"/>
              </a:solidFill>
              <a:cs typeface="B Titr" pitchFamily="2" charset="-78"/>
            </a:endParaRPr>
          </a:p>
        </p:txBody>
      </p:sp>
      <p:sp>
        <p:nvSpPr>
          <p:cNvPr id="8" name="Subtitle 2"/>
          <p:cNvSpPr txBox="1">
            <a:spLocks/>
          </p:cNvSpPr>
          <p:nvPr/>
        </p:nvSpPr>
        <p:spPr bwMode="auto">
          <a:xfrm>
            <a:off x="655638" y="1989138"/>
            <a:ext cx="7921625" cy="417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lvl1pPr eaLnBrk="0" hangingPunct="0">
              <a:defRPr>
                <a:solidFill>
                  <a:schemeClr val="tx1"/>
                </a:solidFill>
                <a:latin typeface="Verdana" pitchFamily="34" charset="0"/>
                <a:cs typeface="Arial" charset="0"/>
              </a:defRPr>
            </a:lvl1pPr>
            <a:lvl2pPr marL="742950" indent="-285750" eaLnBrk="0" hangingPunct="0">
              <a:defRPr>
                <a:solidFill>
                  <a:schemeClr val="tx1"/>
                </a:solidFill>
                <a:latin typeface="Verdana" pitchFamily="34" charset="0"/>
                <a:cs typeface="Arial" charset="0"/>
              </a:defRPr>
            </a:lvl2pPr>
            <a:lvl3pPr marL="1143000" indent="-228600" eaLnBrk="0" hangingPunct="0">
              <a:defRPr>
                <a:solidFill>
                  <a:schemeClr val="tx1"/>
                </a:solidFill>
                <a:latin typeface="Verdana" pitchFamily="34" charset="0"/>
                <a:cs typeface="Arial" charset="0"/>
              </a:defRPr>
            </a:lvl3pPr>
            <a:lvl4pPr marL="1600200" indent="-228600" eaLnBrk="0" hangingPunct="0">
              <a:defRPr>
                <a:solidFill>
                  <a:schemeClr val="tx1"/>
                </a:solidFill>
                <a:latin typeface="Verdana" pitchFamily="34" charset="0"/>
                <a:cs typeface="Arial" charset="0"/>
              </a:defRPr>
            </a:lvl4pPr>
            <a:lvl5pPr marL="2057400" indent="-228600" eaLnBrk="0" hangingPunct="0">
              <a:defRPr>
                <a:solidFill>
                  <a:schemeClr val="tx1"/>
                </a:solidFill>
                <a:latin typeface="Verdana" pitchFamily="34" charset="0"/>
                <a:cs typeface="Arial" charset="0"/>
              </a:defRPr>
            </a:lvl5pPr>
            <a:lvl6pPr marL="2514600" indent="-228600" algn="r" rtl="1" eaLnBrk="0" fontAlgn="base" hangingPunct="0">
              <a:spcBef>
                <a:spcPct val="0"/>
              </a:spcBef>
              <a:spcAft>
                <a:spcPct val="0"/>
              </a:spcAft>
              <a:defRPr>
                <a:solidFill>
                  <a:schemeClr val="tx1"/>
                </a:solidFill>
                <a:latin typeface="Verdana" pitchFamily="34" charset="0"/>
                <a:cs typeface="Arial" charset="0"/>
              </a:defRPr>
            </a:lvl6pPr>
            <a:lvl7pPr marL="2971800" indent="-228600" algn="r" rtl="1" eaLnBrk="0" fontAlgn="base" hangingPunct="0">
              <a:spcBef>
                <a:spcPct val="0"/>
              </a:spcBef>
              <a:spcAft>
                <a:spcPct val="0"/>
              </a:spcAft>
              <a:defRPr>
                <a:solidFill>
                  <a:schemeClr val="tx1"/>
                </a:solidFill>
                <a:latin typeface="Verdana" pitchFamily="34" charset="0"/>
                <a:cs typeface="Arial" charset="0"/>
              </a:defRPr>
            </a:lvl7pPr>
            <a:lvl8pPr marL="3429000" indent="-228600" algn="r" rtl="1" eaLnBrk="0" fontAlgn="base" hangingPunct="0">
              <a:spcBef>
                <a:spcPct val="0"/>
              </a:spcBef>
              <a:spcAft>
                <a:spcPct val="0"/>
              </a:spcAft>
              <a:defRPr>
                <a:solidFill>
                  <a:schemeClr val="tx1"/>
                </a:solidFill>
                <a:latin typeface="Verdana" pitchFamily="34" charset="0"/>
                <a:cs typeface="Arial" charset="0"/>
              </a:defRPr>
            </a:lvl8pPr>
            <a:lvl9pPr marL="3886200" indent="-228600" algn="r" rtl="1" eaLnBrk="0" fontAlgn="base" hangingPunct="0">
              <a:spcBef>
                <a:spcPct val="0"/>
              </a:spcBef>
              <a:spcAft>
                <a:spcPct val="0"/>
              </a:spcAft>
              <a:defRPr>
                <a:solidFill>
                  <a:schemeClr val="tx1"/>
                </a:solidFill>
                <a:latin typeface="Verdana" pitchFamily="34" charset="0"/>
                <a:cs typeface="Arial" charset="0"/>
              </a:defRPr>
            </a:lvl9pPr>
          </a:lstStyle>
          <a:p>
            <a:pPr algn="just" rtl="1">
              <a:spcBef>
                <a:spcPct val="20000"/>
              </a:spcBef>
              <a:buClr>
                <a:schemeClr val="accent2"/>
              </a:buClr>
              <a:buFont typeface="Wingdings" pitchFamily="2" charset="2"/>
              <a:buNone/>
              <a:defRPr/>
            </a:pPr>
            <a:r>
              <a:rPr lang="fa-IR" sz="2200" b="1" dirty="0" smtClean="0">
                <a:solidFill>
                  <a:schemeClr val="tx1">
                    <a:lumMod val="85000"/>
                  </a:schemeClr>
                </a:solidFill>
                <a:cs typeface="B Nazanin" pitchFamily="2" charset="-78"/>
              </a:rPr>
              <a:t>1- عنوان مقاله و نویسندگان </a:t>
            </a:r>
          </a:p>
          <a:p>
            <a:pPr algn="just" rtl="1">
              <a:spcBef>
                <a:spcPct val="20000"/>
              </a:spcBef>
              <a:buClr>
                <a:schemeClr val="accent2"/>
              </a:buClr>
              <a:buFont typeface="Wingdings" pitchFamily="2" charset="2"/>
              <a:buNone/>
              <a:defRPr/>
            </a:pPr>
            <a:r>
              <a:rPr lang="fa-IR" sz="2200" b="1" dirty="0" smtClean="0">
                <a:solidFill>
                  <a:schemeClr val="tx1">
                    <a:lumMod val="85000"/>
                  </a:schemeClr>
                </a:solidFill>
                <a:cs typeface="B Nazanin" pitchFamily="2" charset="-78"/>
              </a:rPr>
              <a:t>( حجم مقاله بین 15 تا25 صفحه </a:t>
            </a:r>
            <a:r>
              <a:rPr lang="en-US" sz="2000" b="1" dirty="0" smtClean="0">
                <a:solidFill>
                  <a:schemeClr val="tx1">
                    <a:lumMod val="85000"/>
                  </a:schemeClr>
                </a:solidFill>
                <a:latin typeface="Times New Roman" pitchFamily="18" charset="0"/>
                <a:cs typeface="Times New Roman" pitchFamily="18" charset="0"/>
              </a:rPr>
              <a:t>A4</a:t>
            </a:r>
            <a:r>
              <a:rPr lang="fa-IR" sz="2000" b="1" dirty="0" smtClean="0">
                <a:solidFill>
                  <a:schemeClr val="tx1">
                    <a:lumMod val="85000"/>
                  </a:schemeClr>
                </a:solidFill>
                <a:latin typeface="Times New Roman" pitchFamily="18" charset="0"/>
                <a:cs typeface="Times New Roman" pitchFamily="18" charset="0"/>
              </a:rPr>
              <a:t> </a:t>
            </a:r>
            <a:r>
              <a:rPr lang="fa-IR" sz="2200" b="1" dirty="0" smtClean="0">
                <a:solidFill>
                  <a:schemeClr val="tx1">
                    <a:lumMod val="85000"/>
                  </a:schemeClr>
                </a:solidFill>
                <a:cs typeface="B Nazanin" pitchFamily="2" charset="-78"/>
              </a:rPr>
              <a:t>با فونت 14</a:t>
            </a:r>
            <a:r>
              <a:rPr lang="en-US" sz="2000" b="1" dirty="0" smtClean="0">
                <a:solidFill>
                  <a:schemeClr val="tx1">
                    <a:lumMod val="85000"/>
                  </a:schemeClr>
                </a:solidFill>
                <a:latin typeface="Times New Roman" pitchFamily="18" charset="0"/>
                <a:cs typeface="Times New Roman" pitchFamily="18" charset="0"/>
              </a:rPr>
              <a:t>Word</a:t>
            </a:r>
            <a:r>
              <a:rPr lang="fa-IR" sz="2200" b="1" dirty="0" smtClean="0">
                <a:solidFill>
                  <a:schemeClr val="tx1">
                    <a:lumMod val="85000"/>
                  </a:schemeClr>
                </a:solidFill>
                <a:cs typeface="B Nazanin" pitchFamily="2" charset="-78"/>
              </a:rPr>
              <a:t>)</a:t>
            </a:r>
          </a:p>
          <a:p>
            <a:pPr algn="just" rtl="1">
              <a:spcBef>
                <a:spcPct val="20000"/>
              </a:spcBef>
              <a:buClr>
                <a:schemeClr val="accent2"/>
              </a:buClr>
              <a:buFont typeface="Wingdings" pitchFamily="2" charset="2"/>
              <a:buNone/>
              <a:defRPr/>
            </a:pPr>
            <a:r>
              <a:rPr lang="fa-IR" sz="2200" b="1" dirty="0" smtClean="0">
                <a:solidFill>
                  <a:schemeClr val="tx1">
                    <a:lumMod val="85000"/>
                  </a:schemeClr>
                </a:solidFill>
                <a:cs typeface="B Nazanin" pitchFamily="2" charset="-78"/>
              </a:rPr>
              <a:t>2- چکیده و کلید واژه ها</a:t>
            </a:r>
          </a:p>
          <a:p>
            <a:pPr algn="just" rtl="1">
              <a:spcBef>
                <a:spcPct val="20000"/>
              </a:spcBef>
              <a:buClr>
                <a:schemeClr val="accent2"/>
              </a:buClr>
              <a:buFont typeface="Wingdings" pitchFamily="2" charset="2"/>
              <a:buNone/>
              <a:defRPr/>
            </a:pPr>
            <a:r>
              <a:rPr lang="fa-IR" sz="2200" b="1" dirty="0" smtClean="0">
                <a:solidFill>
                  <a:schemeClr val="tx1">
                    <a:lumMod val="85000"/>
                  </a:schemeClr>
                </a:solidFill>
                <a:cs typeface="B Nazanin" pitchFamily="2" charset="-78"/>
              </a:rPr>
              <a:t>3- مقدمه و بیان مسئله</a:t>
            </a:r>
          </a:p>
          <a:p>
            <a:pPr algn="just" rtl="1">
              <a:spcBef>
                <a:spcPct val="20000"/>
              </a:spcBef>
              <a:buClr>
                <a:schemeClr val="accent2"/>
              </a:buClr>
              <a:buFont typeface="Wingdings" pitchFamily="2" charset="2"/>
              <a:buNone/>
              <a:defRPr/>
            </a:pPr>
            <a:r>
              <a:rPr lang="fa-IR" sz="2200" b="1" dirty="0" smtClean="0">
                <a:solidFill>
                  <a:schemeClr val="tx1">
                    <a:lumMod val="85000"/>
                  </a:schemeClr>
                </a:solidFill>
                <a:cs typeface="B Nazanin" pitchFamily="2" charset="-78"/>
              </a:rPr>
              <a:t>4- روش</a:t>
            </a:r>
          </a:p>
          <a:p>
            <a:pPr algn="just" rtl="1">
              <a:spcBef>
                <a:spcPct val="20000"/>
              </a:spcBef>
              <a:buClr>
                <a:schemeClr val="accent2"/>
              </a:buClr>
              <a:buFont typeface="Wingdings" pitchFamily="2" charset="2"/>
              <a:buNone/>
              <a:defRPr/>
            </a:pPr>
            <a:r>
              <a:rPr lang="fa-IR" sz="2200" b="1" dirty="0" smtClean="0">
                <a:solidFill>
                  <a:schemeClr val="tx1">
                    <a:lumMod val="85000"/>
                  </a:schemeClr>
                </a:solidFill>
                <a:cs typeface="B Nazanin" pitchFamily="2" charset="-78"/>
              </a:rPr>
              <a:t>5- یافته ها</a:t>
            </a:r>
          </a:p>
          <a:p>
            <a:pPr algn="just" rtl="1">
              <a:spcBef>
                <a:spcPct val="20000"/>
              </a:spcBef>
              <a:buClr>
                <a:schemeClr val="accent2"/>
              </a:buClr>
              <a:buFont typeface="Wingdings" pitchFamily="2" charset="2"/>
              <a:buNone/>
              <a:defRPr/>
            </a:pPr>
            <a:r>
              <a:rPr lang="fa-IR" sz="2200" b="1" dirty="0" smtClean="0">
                <a:solidFill>
                  <a:schemeClr val="tx1">
                    <a:lumMod val="85000"/>
                  </a:schemeClr>
                </a:solidFill>
                <a:cs typeface="B Nazanin" pitchFamily="2" charset="-78"/>
              </a:rPr>
              <a:t>6- بحث و نتیجه گیری</a:t>
            </a:r>
          </a:p>
          <a:p>
            <a:pPr algn="just" rtl="1">
              <a:spcBef>
                <a:spcPct val="20000"/>
              </a:spcBef>
              <a:buClr>
                <a:schemeClr val="accent2"/>
              </a:buClr>
              <a:buFont typeface="Wingdings" pitchFamily="2" charset="2"/>
              <a:buNone/>
              <a:defRPr/>
            </a:pPr>
            <a:r>
              <a:rPr lang="fa-IR" sz="2200" b="1" dirty="0" smtClean="0">
                <a:solidFill>
                  <a:schemeClr val="tx1">
                    <a:lumMod val="85000"/>
                  </a:schemeClr>
                </a:solidFill>
                <a:cs typeface="B Nazanin" pitchFamily="2" charset="-78"/>
              </a:rPr>
              <a:t>7- پیشنهاد های کاربردی</a:t>
            </a:r>
          </a:p>
          <a:p>
            <a:pPr algn="just" rtl="1">
              <a:spcBef>
                <a:spcPct val="20000"/>
              </a:spcBef>
              <a:buClr>
                <a:schemeClr val="accent2"/>
              </a:buClr>
              <a:buFont typeface="Wingdings" pitchFamily="2" charset="2"/>
              <a:buNone/>
              <a:defRPr/>
            </a:pPr>
            <a:r>
              <a:rPr lang="fa-IR" sz="2200" b="1" dirty="0" smtClean="0">
                <a:solidFill>
                  <a:schemeClr val="tx1">
                    <a:lumMod val="85000"/>
                  </a:schemeClr>
                </a:solidFill>
                <a:cs typeface="B Nazanin" pitchFamily="2" charset="-78"/>
              </a:rPr>
              <a:t>8- منابع و مأخذ</a:t>
            </a:r>
          </a:p>
          <a:p>
            <a:pPr algn="just" rtl="1">
              <a:spcBef>
                <a:spcPct val="20000"/>
              </a:spcBef>
              <a:buClr>
                <a:schemeClr val="accent2"/>
              </a:buClr>
              <a:buFont typeface="Wingdings" pitchFamily="2" charset="2"/>
              <a:buNone/>
              <a:defRPr/>
            </a:pPr>
            <a:r>
              <a:rPr lang="fa-IR" sz="2200" b="1" dirty="0" smtClean="0">
                <a:solidFill>
                  <a:schemeClr val="tx1">
                    <a:lumMod val="85000"/>
                  </a:schemeClr>
                </a:solidFill>
                <a:cs typeface="B Nazanin" pitchFamily="2" charset="-78"/>
              </a:rPr>
              <a:t>الف- شیوه های استناد کردن</a:t>
            </a:r>
            <a:endParaRPr lang="en-CA" sz="2200" b="1" dirty="0" smtClean="0">
              <a:solidFill>
                <a:schemeClr val="tx1">
                  <a:lumMod val="85000"/>
                </a:schemeClr>
              </a:solidFill>
              <a:cs typeface="B Nazanin" pitchFamily="2" charset="-78"/>
            </a:endParaRPr>
          </a:p>
        </p:txBody>
      </p:sp>
    </p:spTree>
  </p:cSld>
  <p:clrMapOvr>
    <a:masterClrMapping/>
  </p:clrMapOvr>
  <p:transition spd="slow" advTm="240">
    <p:cov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 calcmode="lin" valueType="num">
                                      <p:cBhvr additive="base">
                                        <p:cTn id="7" dur="500" fill="hold"/>
                                        <p:tgtEl>
                                          <p:spTgt spid="8">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8">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8">
                                            <p:txEl>
                                              <p:pRg st="1" end="1"/>
                                            </p:txEl>
                                          </p:spTgt>
                                        </p:tgtEl>
                                        <p:attrNameLst>
                                          <p:attrName>style.visibility</p:attrName>
                                        </p:attrNameLst>
                                      </p:cBhvr>
                                      <p:to>
                                        <p:strVal val="visible"/>
                                      </p:to>
                                    </p:set>
                                    <p:anim calcmode="lin" valueType="num">
                                      <p:cBhvr additive="base">
                                        <p:cTn id="11" dur="500" fill="hold"/>
                                        <p:tgtEl>
                                          <p:spTgt spid="8">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8">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8">
                                            <p:txEl>
                                              <p:pRg st="2" end="2"/>
                                            </p:txEl>
                                          </p:spTgt>
                                        </p:tgtEl>
                                        <p:attrNameLst>
                                          <p:attrName>style.visibility</p:attrName>
                                        </p:attrNameLst>
                                      </p:cBhvr>
                                      <p:to>
                                        <p:strVal val="visible"/>
                                      </p:to>
                                    </p:set>
                                    <p:anim calcmode="lin" valueType="num">
                                      <p:cBhvr additive="base">
                                        <p:cTn id="17" dur="500" fill="hold"/>
                                        <p:tgtEl>
                                          <p:spTgt spid="8">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8">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8">
                                            <p:txEl>
                                              <p:pRg st="3" end="3"/>
                                            </p:txEl>
                                          </p:spTgt>
                                        </p:tgtEl>
                                        <p:attrNameLst>
                                          <p:attrName>style.visibility</p:attrName>
                                        </p:attrNameLst>
                                      </p:cBhvr>
                                      <p:to>
                                        <p:strVal val="visible"/>
                                      </p:to>
                                    </p:set>
                                    <p:anim calcmode="lin" valueType="num">
                                      <p:cBhvr additive="base">
                                        <p:cTn id="23" dur="500" fill="hold"/>
                                        <p:tgtEl>
                                          <p:spTgt spid="8">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8">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8">
                                            <p:txEl>
                                              <p:pRg st="4" end="4"/>
                                            </p:txEl>
                                          </p:spTgt>
                                        </p:tgtEl>
                                        <p:attrNameLst>
                                          <p:attrName>style.visibility</p:attrName>
                                        </p:attrNameLst>
                                      </p:cBhvr>
                                      <p:to>
                                        <p:strVal val="visible"/>
                                      </p:to>
                                    </p:set>
                                    <p:anim calcmode="lin" valueType="num">
                                      <p:cBhvr additive="base">
                                        <p:cTn id="29" dur="500" fill="hold"/>
                                        <p:tgtEl>
                                          <p:spTgt spid="8">
                                            <p:txEl>
                                              <p:pRg st="4" end="4"/>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8">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nodeType="clickEffect">
                                  <p:stCondLst>
                                    <p:cond delay="0"/>
                                  </p:stCondLst>
                                  <p:childTnLst>
                                    <p:set>
                                      <p:cBhvr>
                                        <p:cTn id="34" dur="1" fill="hold">
                                          <p:stCondLst>
                                            <p:cond delay="0"/>
                                          </p:stCondLst>
                                        </p:cTn>
                                        <p:tgtEl>
                                          <p:spTgt spid="8">
                                            <p:txEl>
                                              <p:pRg st="5" end="5"/>
                                            </p:txEl>
                                          </p:spTgt>
                                        </p:tgtEl>
                                        <p:attrNameLst>
                                          <p:attrName>style.visibility</p:attrName>
                                        </p:attrNameLst>
                                      </p:cBhvr>
                                      <p:to>
                                        <p:strVal val="visible"/>
                                      </p:to>
                                    </p:set>
                                    <p:anim calcmode="lin" valueType="num">
                                      <p:cBhvr additive="base">
                                        <p:cTn id="35" dur="500" fill="hold"/>
                                        <p:tgtEl>
                                          <p:spTgt spid="8">
                                            <p:txEl>
                                              <p:pRg st="5" end="5"/>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8">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nodeType="clickEffect">
                                  <p:stCondLst>
                                    <p:cond delay="0"/>
                                  </p:stCondLst>
                                  <p:childTnLst>
                                    <p:set>
                                      <p:cBhvr>
                                        <p:cTn id="40" dur="1" fill="hold">
                                          <p:stCondLst>
                                            <p:cond delay="0"/>
                                          </p:stCondLst>
                                        </p:cTn>
                                        <p:tgtEl>
                                          <p:spTgt spid="8">
                                            <p:txEl>
                                              <p:pRg st="6" end="6"/>
                                            </p:txEl>
                                          </p:spTgt>
                                        </p:tgtEl>
                                        <p:attrNameLst>
                                          <p:attrName>style.visibility</p:attrName>
                                        </p:attrNameLst>
                                      </p:cBhvr>
                                      <p:to>
                                        <p:strVal val="visible"/>
                                      </p:to>
                                    </p:set>
                                    <p:anim calcmode="lin" valueType="num">
                                      <p:cBhvr additive="base">
                                        <p:cTn id="41" dur="500" fill="hold"/>
                                        <p:tgtEl>
                                          <p:spTgt spid="8">
                                            <p:txEl>
                                              <p:pRg st="6" end="6"/>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8">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nodeType="clickEffect">
                                  <p:stCondLst>
                                    <p:cond delay="0"/>
                                  </p:stCondLst>
                                  <p:childTnLst>
                                    <p:set>
                                      <p:cBhvr>
                                        <p:cTn id="46" dur="1" fill="hold">
                                          <p:stCondLst>
                                            <p:cond delay="0"/>
                                          </p:stCondLst>
                                        </p:cTn>
                                        <p:tgtEl>
                                          <p:spTgt spid="8">
                                            <p:txEl>
                                              <p:pRg st="7" end="7"/>
                                            </p:txEl>
                                          </p:spTgt>
                                        </p:tgtEl>
                                        <p:attrNameLst>
                                          <p:attrName>style.visibility</p:attrName>
                                        </p:attrNameLst>
                                      </p:cBhvr>
                                      <p:to>
                                        <p:strVal val="visible"/>
                                      </p:to>
                                    </p:set>
                                    <p:anim calcmode="lin" valueType="num">
                                      <p:cBhvr additive="base">
                                        <p:cTn id="47" dur="500" fill="hold"/>
                                        <p:tgtEl>
                                          <p:spTgt spid="8">
                                            <p:txEl>
                                              <p:pRg st="7" end="7"/>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8">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2" presetClass="entr" presetSubtype="4" fill="hold" nodeType="clickEffect">
                                  <p:stCondLst>
                                    <p:cond delay="0"/>
                                  </p:stCondLst>
                                  <p:childTnLst>
                                    <p:set>
                                      <p:cBhvr>
                                        <p:cTn id="52" dur="1" fill="hold">
                                          <p:stCondLst>
                                            <p:cond delay="0"/>
                                          </p:stCondLst>
                                        </p:cTn>
                                        <p:tgtEl>
                                          <p:spTgt spid="8">
                                            <p:txEl>
                                              <p:pRg st="8" end="8"/>
                                            </p:txEl>
                                          </p:spTgt>
                                        </p:tgtEl>
                                        <p:attrNameLst>
                                          <p:attrName>style.visibility</p:attrName>
                                        </p:attrNameLst>
                                      </p:cBhvr>
                                      <p:to>
                                        <p:strVal val="visible"/>
                                      </p:to>
                                    </p:set>
                                    <p:anim calcmode="lin" valueType="num">
                                      <p:cBhvr additive="base">
                                        <p:cTn id="53" dur="500" fill="hold"/>
                                        <p:tgtEl>
                                          <p:spTgt spid="8">
                                            <p:txEl>
                                              <p:pRg st="8" end="8"/>
                                            </p:txEl>
                                          </p:spTgt>
                                        </p:tgtEl>
                                        <p:attrNameLst>
                                          <p:attrName>ppt_x</p:attrName>
                                        </p:attrNameLst>
                                      </p:cBhvr>
                                      <p:tavLst>
                                        <p:tav tm="0">
                                          <p:val>
                                            <p:strVal val="#ppt_x"/>
                                          </p:val>
                                        </p:tav>
                                        <p:tav tm="100000">
                                          <p:val>
                                            <p:strVal val="#ppt_x"/>
                                          </p:val>
                                        </p:tav>
                                      </p:tavLst>
                                    </p:anim>
                                    <p:anim calcmode="lin" valueType="num">
                                      <p:cBhvr additive="base">
                                        <p:cTn id="54" dur="500" fill="hold"/>
                                        <p:tgtEl>
                                          <p:spTgt spid="8">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5" fill="hold">
                      <p:stCondLst>
                        <p:cond delay="indefinite"/>
                      </p:stCondLst>
                      <p:childTnLst>
                        <p:par>
                          <p:cTn id="56" fill="hold">
                            <p:stCondLst>
                              <p:cond delay="0"/>
                            </p:stCondLst>
                            <p:childTnLst>
                              <p:par>
                                <p:cTn id="57" presetID="2" presetClass="entr" presetSubtype="4" fill="hold" nodeType="clickEffect">
                                  <p:stCondLst>
                                    <p:cond delay="0"/>
                                  </p:stCondLst>
                                  <p:childTnLst>
                                    <p:set>
                                      <p:cBhvr>
                                        <p:cTn id="58" dur="1" fill="hold">
                                          <p:stCondLst>
                                            <p:cond delay="0"/>
                                          </p:stCondLst>
                                        </p:cTn>
                                        <p:tgtEl>
                                          <p:spTgt spid="8">
                                            <p:txEl>
                                              <p:pRg st="9" end="9"/>
                                            </p:txEl>
                                          </p:spTgt>
                                        </p:tgtEl>
                                        <p:attrNameLst>
                                          <p:attrName>style.visibility</p:attrName>
                                        </p:attrNameLst>
                                      </p:cBhvr>
                                      <p:to>
                                        <p:strVal val="visible"/>
                                      </p:to>
                                    </p:set>
                                    <p:anim calcmode="lin" valueType="num">
                                      <p:cBhvr additive="base">
                                        <p:cTn id="59" dur="500" fill="hold"/>
                                        <p:tgtEl>
                                          <p:spTgt spid="8">
                                            <p:txEl>
                                              <p:pRg st="9" end="9"/>
                                            </p:txEl>
                                          </p:spTgt>
                                        </p:tgtEl>
                                        <p:attrNameLst>
                                          <p:attrName>ppt_x</p:attrName>
                                        </p:attrNameLst>
                                      </p:cBhvr>
                                      <p:tavLst>
                                        <p:tav tm="0">
                                          <p:val>
                                            <p:strVal val="#ppt_x"/>
                                          </p:val>
                                        </p:tav>
                                        <p:tav tm="100000">
                                          <p:val>
                                            <p:strVal val="#ppt_x"/>
                                          </p:val>
                                        </p:tav>
                                      </p:tavLst>
                                    </p:anim>
                                    <p:anim calcmode="lin" valueType="num">
                                      <p:cBhvr additive="base">
                                        <p:cTn id="60" dur="500" fill="hold"/>
                                        <p:tgtEl>
                                          <p:spTgt spid="8">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2"/>
          <p:cNvSpPr txBox="1">
            <a:spLocks/>
          </p:cNvSpPr>
          <p:nvPr/>
        </p:nvSpPr>
        <p:spPr bwMode="auto">
          <a:xfrm>
            <a:off x="766763" y="1466850"/>
            <a:ext cx="7632700" cy="12573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marL="342900" indent="-342900" algn="l" rtl="0" eaLnBrk="0" fontAlgn="base" hangingPunct="0">
              <a:spcBef>
                <a:spcPct val="20000"/>
              </a:spcBef>
              <a:spcAft>
                <a:spcPct val="0"/>
              </a:spcAft>
              <a:buClr>
                <a:srgbClr val="CC0000"/>
              </a:buClr>
              <a:buSzPct val="75000"/>
              <a:buFont typeface="Wingdings" pitchFamily="2" charset="2"/>
              <a:buChar char="n"/>
              <a:defRPr sz="31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1"/>
              </a:buClr>
              <a:buSzPct val="65000"/>
              <a:buFont typeface="Wingdings" pitchFamily="2" charset="2"/>
              <a:buChar char="n"/>
              <a:defRPr sz="2600">
                <a:solidFill>
                  <a:schemeClr val="tx1"/>
                </a:solidFill>
                <a:latin typeface="+mn-lt"/>
                <a:cs typeface="+mn-cs"/>
              </a:defRPr>
            </a:lvl2pPr>
            <a:lvl3pPr marL="1143000" indent="-228600" algn="l" rtl="0" eaLnBrk="0" fontAlgn="base" hangingPunct="0">
              <a:spcBef>
                <a:spcPct val="20000"/>
              </a:spcBef>
              <a:spcAft>
                <a:spcPct val="0"/>
              </a:spcAft>
              <a:buClr>
                <a:schemeClr val="hlink"/>
              </a:buClr>
              <a:buSzPct val="55000"/>
              <a:buFont typeface="Wingdings" pitchFamily="2" charset="2"/>
              <a:buChar char="n"/>
              <a:defRPr sz="2400">
                <a:solidFill>
                  <a:schemeClr val="tx1"/>
                </a:solidFill>
                <a:latin typeface="+mn-lt"/>
                <a:cs typeface="+mn-cs"/>
              </a:defRPr>
            </a:lvl3pPr>
            <a:lvl4pPr marL="1600200" indent="-228600" algn="l" rtl="0" eaLnBrk="0" fontAlgn="base" hangingPunct="0">
              <a:spcBef>
                <a:spcPct val="20000"/>
              </a:spcBef>
              <a:spcAft>
                <a:spcPct val="0"/>
              </a:spcAft>
              <a:buClr>
                <a:schemeClr val="accent2"/>
              </a:buClr>
              <a:buFont typeface="Wingdings" pitchFamily="2" charset="2"/>
              <a:buChar char="§"/>
              <a:defRPr sz="2000">
                <a:solidFill>
                  <a:schemeClr val="tx1"/>
                </a:solidFill>
                <a:latin typeface="+mn-lt"/>
                <a:cs typeface="+mn-cs"/>
              </a:defRPr>
            </a:lvl4pPr>
            <a:lvl5pPr marL="2057400" indent="-228600" algn="l" rtl="0" eaLnBrk="0" fontAlgn="base" hangingPunct="0">
              <a:spcBef>
                <a:spcPct val="20000"/>
              </a:spcBef>
              <a:spcAft>
                <a:spcPct val="0"/>
              </a:spcAft>
              <a:buClr>
                <a:schemeClr val="tx1"/>
              </a:buClr>
              <a:buSzPct val="85000"/>
              <a:buFont typeface="Wingdings" pitchFamily="2" charset="2"/>
              <a:buChar char="§"/>
              <a:defRPr sz="2000">
                <a:solidFill>
                  <a:schemeClr val="tx1"/>
                </a:solidFill>
                <a:latin typeface="+mn-lt"/>
                <a:cs typeface="+mn-cs"/>
              </a:defRPr>
            </a:lvl5pPr>
            <a:lvl6pPr marL="2514600" indent="-228600" algn="l" rtl="0" fontAlgn="base">
              <a:spcBef>
                <a:spcPct val="20000"/>
              </a:spcBef>
              <a:spcAft>
                <a:spcPct val="0"/>
              </a:spcAft>
              <a:buClr>
                <a:schemeClr val="tx1"/>
              </a:buClr>
              <a:buSzPct val="85000"/>
              <a:buFont typeface="Wingdings" pitchFamily="2" charset="2"/>
              <a:buChar char="§"/>
              <a:defRPr sz="2000">
                <a:solidFill>
                  <a:schemeClr val="tx1"/>
                </a:solidFill>
                <a:latin typeface="+mn-lt"/>
                <a:cs typeface="+mn-cs"/>
              </a:defRPr>
            </a:lvl6pPr>
            <a:lvl7pPr marL="2971800" indent="-228600" algn="l" rtl="0" fontAlgn="base">
              <a:spcBef>
                <a:spcPct val="20000"/>
              </a:spcBef>
              <a:spcAft>
                <a:spcPct val="0"/>
              </a:spcAft>
              <a:buClr>
                <a:schemeClr val="tx1"/>
              </a:buClr>
              <a:buSzPct val="85000"/>
              <a:buFont typeface="Wingdings" pitchFamily="2" charset="2"/>
              <a:buChar char="§"/>
              <a:defRPr sz="2000">
                <a:solidFill>
                  <a:schemeClr val="tx1"/>
                </a:solidFill>
                <a:latin typeface="+mn-lt"/>
                <a:cs typeface="+mn-cs"/>
              </a:defRPr>
            </a:lvl7pPr>
            <a:lvl8pPr marL="3429000" indent="-228600" algn="l" rtl="0" fontAlgn="base">
              <a:spcBef>
                <a:spcPct val="20000"/>
              </a:spcBef>
              <a:spcAft>
                <a:spcPct val="0"/>
              </a:spcAft>
              <a:buClr>
                <a:schemeClr val="tx1"/>
              </a:buClr>
              <a:buSzPct val="85000"/>
              <a:buFont typeface="Wingdings" pitchFamily="2" charset="2"/>
              <a:buChar char="§"/>
              <a:defRPr sz="2000">
                <a:solidFill>
                  <a:schemeClr val="tx1"/>
                </a:solidFill>
                <a:latin typeface="+mn-lt"/>
                <a:cs typeface="+mn-cs"/>
              </a:defRPr>
            </a:lvl8pPr>
            <a:lvl9pPr marL="3886200" indent="-228600" algn="l" rtl="0" fontAlgn="base">
              <a:spcBef>
                <a:spcPct val="20000"/>
              </a:spcBef>
              <a:spcAft>
                <a:spcPct val="0"/>
              </a:spcAft>
              <a:buClr>
                <a:schemeClr val="tx1"/>
              </a:buClr>
              <a:buSzPct val="85000"/>
              <a:buFont typeface="Wingdings" pitchFamily="2" charset="2"/>
              <a:buChar char="§"/>
              <a:defRPr sz="2000">
                <a:solidFill>
                  <a:schemeClr val="tx1"/>
                </a:solidFill>
                <a:latin typeface="+mn-lt"/>
                <a:cs typeface="+mn-cs"/>
              </a:defRPr>
            </a:lvl9pPr>
          </a:lstStyle>
          <a:p>
            <a:pPr algn="just" rtl="1">
              <a:buFont typeface="Wingdings" pitchFamily="2" charset="2"/>
              <a:buChar char="ü"/>
              <a:defRPr/>
            </a:pPr>
            <a:r>
              <a:rPr lang="fa-IR" sz="2200" b="1" dirty="0" smtClean="0">
                <a:solidFill>
                  <a:schemeClr val="tx1">
                    <a:lumMod val="95000"/>
                  </a:schemeClr>
                </a:solidFill>
                <a:cs typeface="B Nazanin" pitchFamily="2" charset="-78"/>
              </a:rPr>
              <a:t>(کوتاه، گویا و دربرگیرنده پیام اصلی مقاله باشد)(شامل 10تا 12 کلمه)</a:t>
            </a:r>
          </a:p>
          <a:p>
            <a:pPr algn="just" rtl="1">
              <a:buFont typeface="Wingdings" pitchFamily="2" charset="2"/>
              <a:buChar char="ü"/>
              <a:defRPr/>
            </a:pPr>
            <a:r>
              <a:rPr lang="fa-IR" sz="2200" b="1" dirty="0" smtClean="0">
                <a:solidFill>
                  <a:schemeClr val="tx1">
                    <a:lumMod val="95000"/>
                  </a:schemeClr>
                </a:solidFill>
                <a:cs typeface="B Nazanin" pitchFamily="2" charset="-78"/>
              </a:rPr>
              <a:t>نام ونام خانوادگی نویسنده یا نویسندگان،درجه علمی، آدرس الکترونیکی، تلفکس ،معرفی نویسنده مسئول</a:t>
            </a:r>
            <a:endParaRPr lang="en-CA" sz="2200" b="1" dirty="0" smtClean="0">
              <a:solidFill>
                <a:schemeClr val="tx1">
                  <a:lumMod val="95000"/>
                </a:schemeClr>
              </a:solidFill>
              <a:cs typeface="B Nazanin" pitchFamily="2" charset="-78"/>
            </a:endParaRPr>
          </a:p>
        </p:txBody>
      </p:sp>
      <p:sp>
        <p:nvSpPr>
          <p:cNvPr id="8" name="Rectangle 7"/>
          <p:cNvSpPr/>
          <p:nvPr/>
        </p:nvSpPr>
        <p:spPr>
          <a:xfrm>
            <a:off x="5119506" y="626764"/>
            <a:ext cx="3268844" cy="523220"/>
          </a:xfrm>
          <a:prstGeom prst="rect">
            <a:avLst/>
          </a:prstGeom>
        </p:spPr>
        <p:txBody>
          <a:bodyPr wrap="none">
            <a:spAutoFit/>
          </a:bodyPr>
          <a:lstStyle/>
          <a:p>
            <a:pPr>
              <a:defRPr/>
            </a:pPr>
            <a:r>
              <a:rPr lang="fa-IR" sz="2800" dirty="0">
                <a:ln>
                  <a:solidFill>
                    <a:srgbClr val="C00000"/>
                  </a:solidFill>
                </a:ln>
                <a:solidFill>
                  <a:schemeClr val="tx1">
                    <a:lumMod val="85000"/>
                  </a:schemeClr>
                </a:solidFill>
                <a:latin typeface="Arial" pitchFamily="34" charset="0"/>
                <a:cs typeface="B Titr" pitchFamily="2" charset="-78"/>
              </a:rPr>
              <a:t>عنوان مقاله و نویسندگان</a:t>
            </a:r>
            <a:endParaRPr lang="en-CA" sz="2800" dirty="0">
              <a:ln>
                <a:solidFill>
                  <a:srgbClr val="C00000"/>
                </a:solidFill>
              </a:ln>
              <a:solidFill>
                <a:schemeClr val="tx1">
                  <a:lumMod val="85000"/>
                </a:schemeClr>
              </a:solidFill>
              <a:latin typeface="Arial" pitchFamily="34" charset="0"/>
              <a:cs typeface="B Titr" pitchFamily="2" charset="-78"/>
            </a:endParaRPr>
          </a:p>
        </p:txBody>
      </p:sp>
      <p:sp>
        <p:nvSpPr>
          <p:cNvPr id="9" name="Title 1"/>
          <p:cNvSpPr txBox="1">
            <a:spLocks/>
          </p:cNvSpPr>
          <p:nvPr/>
        </p:nvSpPr>
        <p:spPr bwMode="auto">
          <a:xfrm>
            <a:off x="823483" y="3246124"/>
            <a:ext cx="7772400" cy="80035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nchor="b"/>
          <a:lstStyle>
            <a:lvl1pPr algn="l" rtl="1" eaLnBrk="0" fontAlgn="base" hangingPunct="0">
              <a:spcBef>
                <a:spcPct val="0"/>
              </a:spcBef>
              <a:spcAft>
                <a:spcPct val="0"/>
              </a:spcAft>
              <a:defRPr sz="3800">
                <a:solidFill>
                  <a:schemeClr val="tx2"/>
                </a:solidFill>
                <a:latin typeface="+mj-lt"/>
                <a:ea typeface="+mj-ea"/>
                <a:cs typeface="+mj-cs"/>
              </a:defRPr>
            </a:lvl1pPr>
            <a:lvl2pPr algn="l" rtl="1" eaLnBrk="0" fontAlgn="base" hangingPunct="0">
              <a:spcBef>
                <a:spcPct val="0"/>
              </a:spcBef>
              <a:spcAft>
                <a:spcPct val="0"/>
              </a:spcAft>
              <a:defRPr sz="3800">
                <a:solidFill>
                  <a:schemeClr val="tx2"/>
                </a:solidFill>
                <a:latin typeface="Verdana" pitchFamily="34" charset="0"/>
                <a:cs typeface="Arial" charset="0"/>
              </a:defRPr>
            </a:lvl2pPr>
            <a:lvl3pPr algn="l" rtl="1" eaLnBrk="0" fontAlgn="base" hangingPunct="0">
              <a:spcBef>
                <a:spcPct val="0"/>
              </a:spcBef>
              <a:spcAft>
                <a:spcPct val="0"/>
              </a:spcAft>
              <a:defRPr sz="3800">
                <a:solidFill>
                  <a:schemeClr val="tx2"/>
                </a:solidFill>
                <a:latin typeface="Verdana" pitchFamily="34" charset="0"/>
                <a:cs typeface="Arial" charset="0"/>
              </a:defRPr>
            </a:lvl3pPr>
            <a:lvl4pPr algn="l" rtl="1" eaLnBrk="0" fontAlgn="base" hangingPunct="0">
              <a:spcBef>
                <a:spcPct val="0"/>
              </a:spcBef>
              <a:spcAft>
                <a:spcPct val="0"/>
              </a:spcAft>
              <a:defRPr sz="3800">
                <a:solidFill>
                  <a:schemeClr val="tx2"/>
                </a:solidFill>
                <a:latin typeface="Verdana" pitchFamily="34" charset="0"/>
                <a:cs typeface="Arial" charset="0"/>
              </a:defRPr>
            </a:lvl4pPr>
            <a:lvl5pPr algn="l" rtl="1" eaLnBrk="0" fontAlgn="base" hangingPunct="0">
              <a:spcBef>
                <a:spcPct val="0"/>
              </a:spcBef>
              <a:spcAft>
                <a:spcPct val="0"/>
              </a:spcAft>
              <a:defRPr sz="3800">
                <a:solidFill>
                  <a:schemeClr val="tx2"/>
                </a:solidFill>
                <a:latin typeface="Verdana" pitchFamily="34" charset="0"/>
                <a:cs typeface="Arial" charset="0"/>
              </a:defRPr>
            </a:lvl5pPr>
            <a:lvl6pPr marL="457200" algn="l" rtl="1" fontAlgn="base">
              <a:spcBef>
                <a:spcPct val="0"/>
              </a:spcBef>
              <a:spcAft>
                <a:spcPct val="0"/>
              </a:spcAft>
              <a:defRPr sz="3800">
                <a:solidFill>
                  <a:schemeClr val="tx2"/>
                </a:solidFill>
                <a:latin typeface="Verdana" pitchFamily="34" charset="0"/>
                <a:cs typeface="Arial" charset="0"/>
              </a:defRPr>
            </a:lvl6pPr>
            <a:lvl7pPr marL="914400" algn="l" rtl="1" fontAlgn="base">
              <a:spcBef>
                <a:spcPct val="0"/>
              </a:spcBef>
              <a:spcAft>
                <a:spcPct val="0"/>
              </a:spcAft>
              <a:defRPr sz="3800">
                <a:solidFill>
                  <a:schemeClr val="tx2"/>
                </a:solidFill>
                <a:latin typeface="Verdana" pitchFamily="34" charset="0"/>
                <a:cs typeface="Arial" charset="0"/>
              </a:defRPr>
            </a:lvl7pPr>
            <a:lvl8pPr marL="1371600" algn="l" rtl="1" fontAlgn="base">
              <a:spcBef>
                <a:spcPct val="0"/>
              </a:spcBef>
              <a:spcAft>
                <a:spcPct val="0"/>
              </a:spcAft>
              <a:defRPr sz="3800">
                <a:solidFill>
                  <a:schemeClr val="tx2"/>
                </a:solidFill>
                <a:latin typeface="Verdana" pitchFamily="34" charset="0"/>
                <a:cs typeface="Arial" charset="0"/>
              </a:defRPr>
            </a:lvl8pPr>
            <a:lvl9pPr marL="1828800" algn="l" rtl="1" fontAlgn="base">
              <a:spcBef>
                <a:spcPct val="0"/>
              </a:spcBef>
              <a:spcAft>
                <a:spcPct val="0"/>
              </a:spcAft>
              <a:defRPr sz="3800">
                <a:solidFill>
                  <a:schemeClr val="tx2"/>
                </a:solidFill>
                <a:latin typeface="Verdana" pitchFamily="34" charset="0"/>
                <a:cs typeface="Arial" charset="0"/>
              </a:defRPr>
            </a:lvl9pPr>
          </a:lstStyle>
          <a:p>
            <a:pPr algn="r">
              <a:defRPr/>
            </a:pPr>
            <a:r>
              <a:rPr lang="fa-IR" sz="2600" dirty="0" smtClean="0">
                <a:ln>
                  <a:solidFill>
                    <a:srgbClr val="C00000"/>
                  </a:solidFill>
                </a:ln>
                <a:solidFill>
                  <a:schemeClr val="tx1"/>
                </a:solidFill>
                <a:cs typeface="B Titr" pitchFamily="2" charset="-78"/>
              </a:rPr>
              <a:t>2- چکیده و کلید واژه ها(150 کلمه یا 15 سطر)</a:t>
            </a:r>
            <a:endParaRPr lang="en-CA" sz="2600" dirty="0">
              <a:ln>
                <a:solidFill>
                  <a:srgbClr val="C00000"/>
                </a:solidFill>
              </a:ln>
              <a:solidFill>
                <a:schemeClr val="tx1"/>
              </a:solidFill>
              <a:cs typeface="B Titr" pitchFamily="2" charset="-78"/>
            </a:endParaRPr>
          </a:p>
        </p:txBody>
      </p:sp>
      <p:sp>
        <p:nvSpPr>
          <p:cNvPr id="10" name="Subtitle 2"/>
          <p:cNvSpPr txBox="1">
            <a:spLocks/>
          </p:cNvSpPr>
          <p:nvPr/>
        </p:nvSpPr>
        <p:spPr bwMode="auto">
          <a:xfrm>
            <a:off x="822325" y="4495800"/>
            <a:ext cx="7421563" cy="16573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lvl1pPr marL="469900" indent="-469900" eaLnBrk="0" hangingPunct="0">
              <a:defRPr>
                <a:solidFill>
                  <a:schemeClr val="tx1"/>
                </a:solidFill>
                <a:latin typeface="Verdana" pitchFamily="34" charset="0"/>
                <a:cs typeface="Arial" charset="0"/>
              </a:defRPr>
            </a:lvl1pPr>
            <a:lvl2pPr marL="742950" indent="-285750" eaLnBrk="0" hangingPunct="0">
              <a:defRPr>
                <a:solidFill>
                  <a:schemeClr val="tx1"/>
                </a:solidFill>
                <a:latin typeface="Verdana" pitchFamily="34" charset="0"/>
                <a:cs typeface="Arial" charset="0"/>
              </a:defRPr>
            </a:lvl2pPr>
            <a:lvl3pPr marL="1143000" indent="-228600" eaLnBrk="0" hangingPunct="0">
              <a:defRPr>
                <a:solidFill>
                  <a:schemeClr val="tx1"/>
                </a:solidFill>
                <a:latin typeface="Verdana" pitchFamily="34" charset="0"/>
                <a:cs typeface="Arial" charset="0"/>
              </a:defRPr>
            </a:lvl3pPr>
            <a:lvl4pPr marL="1600200" indent="-228600" eaLnBrk="0" hangingPunct="0">
              <a:defRPr>
                <a:solidFill>
                  <a:schemeClr val="tx1"/>
                </a:solidFill>
                <a:latin typeface="Verdana" pitchFamily="34" charset="0"/>
                <a:cs typeface="Arial" charset="0"/>
              </a:defRPr>
            </a:lvl4pPr>
            <a:lvl5pPr marL="2057400" indent="-228600" eaLnBrk="0" hangingPunct="0">
              <a:defRPr>
                <a:solidFill>
                  <a:schemeClr val="tx1"/>
                </a:solidFill>
                <a:latin typeface="Verdana" pitchFamily="34" charset="0"/>
                <a:cs typeface="Arial" charset="0"/>
              </a:defRPr>
            </a:lvl5pPr>
            <a:lvl6pPr marL="2514600" indent="-228600" algn="r" rtl="1" eaLnBrk="0" fontAlgn="base" hangingPunct="0">
              <a:spcBef>
                <a:spcPct val="0"/>
              </a:spcBef>
              <a:spcAft>
                <a:spcPct val="0"/>
              </a:spcAft>
              <a:defRPr>
                <a:solidFill>
                  <a:schemeClr val="tx1"/>
                </a:solidFill>
                <a:latin typeface="Verdana" pitchFamily="34" charset="0"/>
                <a:cs typeface="Arial" charset="0"/>
              </a:defRPr>
            </a:lvl6pPr>
            <a:lvl7pPr marL="2971800" indent="-228600" algn="r" rtl="1" eaLnBrk="0" fontAlgn="base" hangingPunct="0">
              <a:spcBef>
                <a:spcPct val="0"/>
              </a:spcBef>
              <a:spcAft>
                <a:spcPct val="0"/>
              </a:spcAft>
              <a:defRPr>
                <a:solidFill>
                  <a:schemeClr val="tx1"/>
                </a:solidFill>
                <a:latin typeface="Verdana" pitchFamily="34" charset="0"/>
                <a:cs typeface="Arial" charset="0"/>
              </a:defRPr>
            </a:lvl7pPr>
            <a:lvl8pPr marL="3429000" indent="-228600" algn="r" rtl="1" eaLnBrk="0" fontAlgn="base" hangingPunct="0">
              <a:spcBef>
                <a:spcPct val="0"/>
              </a:spcBef>
              <a:spcAft>
                <a:spcPct val="0"/>
              </a:spcAft>
              <a:defRPr>
                <a:solidFill>
                  <a:schemeClr val="tx1"/>
                </a:solidFill>
                <a:latin typeface="Verdana" pitchFamily="34" charset="0"/>
                <a:cs typeface="Arial" charset="0"/>
              </a:defRPr>
            </a:lvl8pPr>
            <a:lvl9pPr marL="3886200" indent="-228600" algn="r" rtl="1" eaLnBrk="0" fontAlgn="base" hangingPunct="0">
              <a:spcBef>
                <a:spcPct val="0"/>
              </a:spcBef>
              <a:spcAft>
                <a:spcPct val="0"/>
              </a:spcAft>
              <a:defRPr>
                <a:solidFill>
                  <a:schemeClr val="tx1"/>
                </a:solidFill>
                <a:latin typeface="Verdana" pitchFamily="34" charset="0"/>
                <a:cs typeface="Arial" charset="0"/>
              </a:defRPr>
            </a:lvl9pPr>
          </a:lstStyle>
          <a:p>
            <a:pPr algn="just" rtl="1">
              <a:spcBef>
                <a:spcPct val="20000"/>
              </a:spcBef>
              <a:buClr>
                <a:schemeClr val="accent2"/>
              </a:buClr>
              <a:buFont typeface="Wingdings" pitchFamily="2" charset="2"/>
              <a:buChar char="ü"/>
              <a:defRPr/>
            </a:pPr>
            <a:r>
              <a:rPr lang="fa-IR" sz="2200" b="1" dirty="0" smtClean="0">
                <a:solidFill>
                  <a:schemeClr val="tx1">
                    <a:lumMod val="85000"/>
                  </a:schemeClr>
                </a:solidFill>
                <a:cs typeface="B Nazanin" pitchFamily="2" charset="-78"/>
              </a:rPr>
              <a:t>گزارش کلی در مورد زمینه و هدف پژوهش ،جامعه آماری و نمونه آماری ،روش پژوهش، ابزار پژوهش و روایی و پایایی آن ، یافته های اصلی ، نتایج و کاربرد ها، کلید واژه (حداکثر 5مورد)</a:t>
            </a:r>
            <a:endParaRPr lang="en-CA" sz="2200" b="1" dirty="0" smtClean="0">
              <a:solidFill>
                <a:schemeClr val="tx1">
                  <a:lumMod val="85000"/>
                </a:schemeClr>
              </a:solidFill>
              <a:cs typeface="B Nazanin" pitchFamily="2" charset="-78"/>
            </a:endParaRPr>
          </a:p>
        </p:txBody>
      </p:sp>
      <p:cxnSp>
        <p:nvCxnSpPr>
          <p:cNvPr id="5" name="Straight Connector 4"/>
          <p:cNvCxnSpPr/>
          <p:nvPr/>
        </p:nvCxnSpPr>
        <p:spPr bwMode="auto">
          <a:xfrm>
            <a:off x="438150" y="4248150"/>
            <a:ext cx="8158163" cy="0"/>
          </a:xfrm>
          <a:prstGeom prst="line">
            <a:avLst/>
          </a:prstGeom>
          <a:ln>
            <a:headEnd type="none" w="med" len="med"/>
            <a:tailEnd type="none" w="med" len="med"/>
          </a:ln>
        </p:spPr>
        <p:style>
          <a:lnRef idx="1">
            <a:schemeClr val="accent2"/>
          </a:lnRef>
          <a:fillRef idx="0">
            <a:schemeClr val="accent2"/>
          </a:fillRef>
          <a:effectRef idx="0">
            <a:schemeClr val="accent2"/>
          </a:effectRef>
          <a:fontRef idx="minor">
            <a:schemeClr val="tx1"/>
          </a:fontRef>
        </p:style>
      </p:cxnSp>
    </p:spTree>
  </p:cSld>
  <p:clrMapOvr>
    <a:masterClrMapping/>
  </p:clrMapOvr>
  <p:transition spd="slow" advTm="176">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barn(inVertical)">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fade">
                                      <p:cBhvr>
                                        <p:cTn id="12" dur="1000"/>
                                        <p:tgtEl>
                                          <p:spTgt spid="7">
                                            <p:txEl>
                                              <p:pRg st="1" end="1"/>
                                            </p:txEl>
                                          </p:spTgt>
                                        </p:tgtEl>
                                      </p:cBhvr>
                                    </p:animEffect>
                                    <p:anim calcmode="lin" valueType="num">
                                      <p:cBhvr>
                                        <p:cTn id="13" dur="1000" fill="hold"/>
                                        <p:tgtEl>
                                          <p:spTgt spid="7">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7">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1" presetClass="entr" presetSubtype="1" fill="hold" nodeType="clickEffect">
                                  <p:stCondLst>
                                    <p:cond delay="0"/>
                                  </p:stCondLst>
                                  <p:childTnLst>
                                    <p:set>
                                      <p:cBhvr>
                                        <p:cTn id="18" dur="1" fill="hold">
                                          <p:stCondLst>
                                            <p:cond delay="0"/>
                                          </p:stCondLst>
                                        </p:cTn>
                                        <p:tgtEl>
                                          <p:spTgt spid="10">
                                            <p:txEl>
                                              <p:pRg st="0" end="0"/>
                                            </p:txEl>
                                          </p:spTgt>
                                        </p:tgtEl>
                                        <p:attrNameLst>
                                          <p:attrName>style.visibility</p:attrName>
                                        </p:attrNameLst>
                                      </p:cBhvr>
                                      <p:to>
                                        <p:strVal val="visible"/>
                                      </p:to>
                                    </p:set>
                                    <p:animEffect transition="in" filter="wheel(1)">
                                      <p:cBhvr>
                                        <p:cTn id="19" dur="2000"/>
                                        <p:tgtEl>
                                          <p:spTgt spid="10">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txBox="1">
            <a:spLocks/>
          </p:cNvSpPr>
          <p:nvPr/>
        </p:nvSpPr>
        <p:spPr bwMode="auto">
          <a:xfrm>
            <a:off x="2984573" y="521814"/>
            <a:ext cx="5684168" cy="697386"/>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nchor="b"/>
          <a:lstStyle>
            <a:lvl1pPr algn="l" rtl="1" eaLnBrk="0" fontAlgn="base" hangingPunct="0">
              <a:spcBef>
                <a:spcPct val="0"/>
              </a:spcBef>
              <a:spcAft>
                <a:spcPct val="0"/>
              </a:spcAft>
              <a:defRPr sz="3800">
                <a:solidFill>
                  <a:schemeClr val="tx2"/>
                </a:solidFill>
                <a:latin typeface="+mj-lt"/>
                <a:ea typeface="+mj-ea"/>
                <a:cs typeface="+mj-cs"/>
              </a:defRPr>
            </a:lvl1pPr>
            <a:lvl2pPr algn="l" rtl="1" eaLnBrk="0" fontAlgn="base" hangingPunct="0">
              <a:spcBef>
                <a:spcPct val="0"/>
              </a:spcBef>
              <a:spcAft>
                <a:spcPct val="0"/>
              </a:spcAft>
              <a:defRPr sz="3800">
                <a:solidFill>
                  <a:schemeClr val="tx2"/>
                </a:solidFill>
                <a:latin typeface="Verdana" pitchFamily="34" charset="0"/>
                <a:cs typeface="Arial" charset="0"/>
              </a:defRPr>
            </a:lvl2pPr>
            <a:lvl3pPr algn="l" rtl="1" eaLnBrk="0" fontAlgn="base" hangingPunct="0">
              <a:spcBef>
                <a:spcPct val="0"/>
              </a:spcBef>
              <a:spcAft>
                <a:spcPct val="0"/>
              </a:spcAft>
              <a:defRPr sz="3800">
                <a:solidFill>
                  <a:schemeClr val="tx2"/>
                </a:solidFill>
                <a:latin typeface="Verdana" pitchFamily="34" charset="0"/>
                <a:cs typeface="Arial" charset="0"/>
              </a:defRPr>
            </a:lvl3pPr>
            <a:lvl4pPr algn="l" rtl="1" eaLnBrk="0" fontAlgn="base" hangingPunct="0">
              <a:spcBef>
                <a:spcPct val="0"/>
              </a:spcBef>
              <a:spcAft>
                <a:spcPct val="0"/>
              </a:spcAft>
              <a:defRPr sz="3800">
                <a:solidFill>
                  <a:schemeClr val="tx2"/>
                </a:solidFill>
                <a:latin typeface="Verdana" pitchFamily="34" charset="0"/>
                <a:cs typeface="Arial" charset="0"/>
              </a:defRPr>
            </a:lvl4pPr>
            <a:lvl5pPr algn="l" rtl="1" eaLnBrk="0" fontAlgn="base" hangingPunct="0">
              <a:spcBef>
                <a:spcPct val="0"/>
              </a:spcBef>
              <a:spcAft>
                <a:spcPct val="0"/>
              </a:spcAft>
              <a:defRPr sz="3800">
                <a:solidFill>
                  <a:schemeClr val="tx2"/>
                </a:solidFill>
                <a:latin typeface="Verdana" pitchFamily="34" charset="0"/>
                <a:cs typeface="Arial" charset="0"/>
              </a:defRPr>
            </a:lvl5pPr>
            <a:lvl6pPr marL="457200" algn="l" rtl="1" fontAlgn="base">
              <a:spcBef>
                <a:spcPct val="0"/>
              </a:spcBef>
              <a:spcAft>
                <a:spcPct val="0"/>
              </a:spcAft>
              <a:defRPr sz="3800">
                <a:solidFill>
                  <a:schemeClr val="tx2"/>
                </a:solidFill>
                <a:latin typeface="Verdana" pitchFamily="34" charset="0"/>
                <a:cs typeface="Arial" charset="0"/>
              </a:defRPr>
            </a:lvl6pPr>
            <a:lvl7pPr marL="914400" algn="l" rtl="1" fontAlgn="base">
              <a:spcBef>
                <a:spcPct val="0"/>
              </a:spcBef>
              <a:spcAft>
                <a:spcPct val="0"/>
              </a:spcAft>
              <a:defRPr sz="3800">
                <a:solidFill>
                  <a:schemeClr val="tx2"/>
                </a:solidFill>
                <a:latin typeface="Verdana" pitchFamily="34" charset="0"/>
                <a:cs typeface="Arial" charset="0"/>
              </a:defRPr>
            </a:lvl7pPr>
            <a:lvl8pPr marL="1371600" algn="l" rtl="1" fontAlgn="base">
              <a:spcBef>
                <a:spcPct val="0"/>
              </a:spcBef>
              <a:spcAft>
                <a:spcPct val="0"/>
              </a:spcAft>
              <a:defRPr sz="3800">
                <a:solidFill>
                  <a:schemeClr val="tx2"/>
                </a:solidFill>
                <a:latin typeface="Verdana" pitchFamily="34" charset="0"/>
                <a:cs typeface="Arial" charset="0"/>
              </a:defRPr>
            </a:lvl8pPr>
            <a:lvl9pPr marL="1828800" algn="l" rtl="1" fontAlgn="base">
              <a:spcBef>
                <a:spcPct val="0"/>
              </a:spcBef>
              <a:spcAft>
                <a:spcPct val="0"/>
              </a:spcAft>
              <a:defRPr sz="3800">
                <a:solidFill>
                  <a:schemeClr val="tx2"/>
                </a:solidFill>
                <a:latin typeface="Verdana" pitchFamily="34" charset="0"/>
                <a:cs typeface="Arial" charset="0"/>
              </a:defRPr>
            </a:lvl9pPr>
          </a:lstStyle>
          <a:p>
            <a:pPr algn="r">
              <a:defRPr/>
            </a:pPr>
            <a:r>
              <a:rPr lang="fa-IR" sz="2800" dirty="0" smtClean="0">
                <a:ln>
                  <a:solidFill>
                    <a:srgbClr val="C00000"/>
                  </a:solidFill>
                </a:ln>
                <a:solidFill>
                  <a:schemeClr val="tx1"/>
                </a:solidFill>
                <a:cs typeface="B Titr" pitchFamily="2" charset="-78"/>
              </a:rPr>
              <a:t>3- مقدمه و بیان مسئله</a:t>
            </a:r>
            <a:endParaRPr lang="en-CA" sz="2800" dirty="0">
              <a:ln>
                <a:solidFill>
                  <a:srgbClr val="C00000"/>
                </a:solidFill>
              </a:ln>
              <a:solidFill>
                <a:schemeClr val="tx1"/>
              </a:solidFill>
              <a:cs typeface="B Titr" pitchFamily="2" charset="-78"/>
            </a:endParaRPr>
          </a:p>
        </p:txBody>
      </p:sp>
      <p:sp>
        <p:nvSpPr>
          <p:cNvPr id="7" name="Subtitle 2"/>
          <p:cNvSpPr txBox="1">
            <a:spLocks/>
          </p:cNvSpPr>
          <p:nvPr/>
        </p:nvSpPr>
        <p:spPr bwMode="auto">
          <a:xfrm>
            <a:off x="539750" y="2205038"/>
            <a:ext cx="8112125" cy="38227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normAutofit/>
          </a:bodyPr>
          <a:lstStyle>
            <a:lvl1pPr marL="469900" indent="-469900" algn="r" rtl="1" eaLnBrk="0" fontAlgn="base" hangingPunct="0">
              <a:spcBef>
                <a:spcPct val="20000"/>
              </a:spcBef>
              <a:spcAft>
                <a:spcPct val="0"/>
              </a:spcAft>
              <a:buClr>
                <a:schemeClr val="accent2"/>
              </a:buClr>
              <a:buFont typeface="Wingdings" pitchFamily="2" charset="2"/>
              <a:buChar char="o"/>
              <a:defRPr sz="3000">
                <a:solidFill>
                  <a:schemeClr val="tx1"/>
                </a:solidFill>
                <a:latin typeface="+mn-lt"/>
                <a:ea typeface="+mn-ea"/>
                <a:cs typeface="+mn-cs"/>
              </a:defRPr>
            </a:lvl1pPr>
            <a:lvl2pPr marL="908050" indent="-436563" algn="r" rtl="1" eaLnBrk="0" fontAlgn="base" hangingPunct="0">
              <a:spcBef>
                <a:spcPct val="20000"/>
              </a:spcBef>
              <a:spcAft>
                <a:spcPct val="0"/>
              </a:spcAft>
              <a:buClr>
                <a:schemeClr val="accent2"/>
              </a:buClr>
              <a:buFont typeface="Wingdings" pitchFamily="2" charset="2"/>
              <a:buChar char="n"/>
              <a:defRPr sz="2600">
                <a:solidFill>
                  <a:schemeClr val="tx1"/>
                </a:solidFill>
                <a:latin typeface="+mn-lt"/>
                <a:cs typeface="+mn-cs"/>
              </a:defRPr>
            </a:lvl2pPr>
            <a:lvl3pPr marL="1304925" indent="-395288" algn="r" rtl="1" eaLnBrk="0" fontAlgn="base" hangingPunct="0">
              <a:spcBef>
                <a:spcPct val="20000"/>
              </a:spcBef>
              <a:spcAft>
                <a:spcPct val="0"/>
              </a:spcAft>
              <a:buClr>
                <a:schemeClr val="accent2"/>
              </a:buClr>
              <a:buFont typeface="Wingdings" pitchFamily="2" charset="2"/>
              <a:buChar char="o"/>
              <a:defRPr sz="2300">
                <a:solidFill>
                  <a:schemeClr val="tx1"/>
                </a:solidFill>
                <a:latin typeface="+mn-lt"/>
                <a:cs typeface="+mn-cs"/>
              </a:defRPr>
            </a:lvl3pPr>
            <a:lvl4pPr marL="1693863" indent="-387350" algn="r" rtl="1" eaLnBrk="0" fontAlgn="base" hangingPunct="0">
              <a:spcBef>
                <a:spcPct val="20000"/>
              </a:spcBef>
              <a:spcAft>
                <a:spcPct val="0"/>
              </a:spcAft>
              <a:buClr>
                <a:schemeClr val="accent2"/>
              </a:buClr>
              <a:buFont typeface="Wingdings" pitchFamily="2" charset="2"/>
              <a:buChar char="n"/>
              <a:defRPr sz="2000">
                <a:solidFill>
                  <a:schemeClr val="tx1"/>
                </a:solidFill>
                <a:latin typeface="+mn-lt"/>
                <a:cs typeface="+mn-cs"/>
              </a:defRPr>
            </a:lvl4pPr>
            <a:lvl5pPr marL="2093913" indent="-398463" algn="r" rtl="1" eaLnBrk="0" fontAlgn="base" hangingPunct="0">
              <a:spcBef>
                <a:spcPct val="25000"/>
              </a:spcBef>
              <a:spcAft>
                <a:spcPct val="0"/>
              </a:spcAft>
              <a:buClr>
                <a:schemeClr val="accent2"/>
              </a:buClr>
              <a:buFont typeface="Wingdings" pitchFamily="2" charset="2"/>
              <a:buChar char="§"/>
              <a:defRPr sz="2000">
                <a:solidFill>
                  <a:schemeClr val="tx1"/>
                </a:solidFill>
                <a:latin typeface="+mn-lt"/>
                <a:cs typeface="+mn-cs"/>
              </a:defRPr>
            </a:lvl5pPr>
            <a:lvl6pPr marL="2551113" indent="-398463" algn="r" rtl="1" fontAlgn="base">
              <a:spcBef>
                <a:spcPct val="25000"/>
              </a:spcBef>
              <a:spcAft>
                <a:spcPct val="0"/>
              </a:spcAft>
              <a:buClr>
                <a:schemeClr val="accent2"/>
              </a:buClr>
              <a:buFont typeface="Wingdings" pitchFamily="2" charset="2"/>
              <a:buChar char="§"/>
              <a:defRPr sz="2000">
                <a:solidFill>
                  <a:schemeClr val="tx1"/>
                </a:solidFill>
                <a:latin typeface="+mn-lt"/>
                <a:cs typeface="+mn-cs"/>
              </a:defRPr>
            </a:lvl6pPr>
            <a:lvl7pPr marL="3008313" indent="-398463" algn="r" rtl="1" fontAlgn="base">
              <a:spcBef>
                <a:spcPct val="25000"/>
              </a:spcBef>
              <a:spcAft>
                <a:spcPct val="0"/>
              </a:spcAft>
              <a:buClr>
                <a:schemeClr val="accent2"/>
              </a:buClr>
              <a:buFont typeface="Wingdings" pitchFamily="2" charset="2"/>
              <a:buChar char="§"/>
              <a:defRPr sz="2000">
                <a:solidFill>
                  <a:schemeClr val="tx1"/>
                </a:solidFill>
                <a:latin typeface="+mn-lt"/>
                <a:cs typeface="+mn-cs"/>
              </a:defRPr>
            </a:lvl7pPr>
            <a:lvl8pPr marL="3465513" indent="-398463" algn="r" rtl="1" fontAlgn="base">
              <a:spcBef>
                <a:spcPct val="25000"/>
              </a:spcBef>
              <a:spcAft>
                <a:spcPct val="0"/>
              </a:spcAft>
              <a:buClr>
                <a:schemeClr val="accent2"/>
              </a:buClr>
              <a:buFont typeface="Wingdings" pitchFamily="2" charset="2"/>
              <a:buChar char="§"/>
              <a:defRPr sz="2000">
                <a:solidFill>
                  <a:schemeClr val="tx1"/>
                </a:solidFill>
                <a:latin typeface="+mn-lt"/>
                <a:cs typeface="+mn-cs"/>
              </a:defRPr>
            </a:lvl8pPr>
            <a:lvl9pPr marL="3922713" indent="-398463" algn="r" rtl="1" fontAlgn="base">
              <a:spcBef>
                <a:spcPct val="25000"/>
              </a:spcBef>
              <a:spcAft>
                <a:spcPct val="0"/>
              </a:spcAft>
              <a:buClr>
                <a:schemeClr val="accent2"/>
              </a:buClr>
              <a:buFont typeface="Wingdings" pitchFamily="2" charset="2"/>
              <a:buChar char="§"/>
              <a:defRPr sz="2000">
                <a:solidFill>
                  <a:schemeClr val="tx1"/>
                </a:solidFill>
                <a:latin typeface="+mn-lt"/>
                <a:cs typeface="+mn-cs"/>
              </a:defRPr>
            </a:lvl9pPr>
          </a:lstStyle>
          <a:p>
            <a:pPr marL="0" indent="0" algn="just">
              <a:buFont typeface="Wingdings" pitchFamily="2" charset="2"/>
              <a:buNone/>
              <a:defRPr/>
            </a:pPr>
            <a:r>
              <a:rPr lang="fa-IR" sz="2400" b="1" dirty="0" smtClean="0">
                <a:solidFill>
                  <a:schemeClr val="tx1">
                    <a:lumMod val="85000"/>
                  </a:schemeClr>
                </a:solidFill>
                <a:cs typeface="B Nazanin" pitchFamily="2" charset="-78"/>
              </a:rPr>
              <a:t>3-1- معرفی بافت و زمینه پژوهش (اشاره به تاریخچه (ادبیات) و سوابق موضوع پژوهش)</a:t>
            </a:r>
          </a:p>
          <a:p>
            <a:pPr marL="0" indent="0" algn="just">
              <a:buFont typeface="Wingdings" pitchFamily="2" charset="2"/>
              <a:buNone/>
              <a:defRPr/>
            </a:pPr>
            <a:r>
              <a:rPr lang="fa-IR" sz="2400" b="1" dirty="0" smtClean="0">
                <a:solidFill>
                  <a:schemeClr val="tx1">
                    <a:lumMod val="85000"/>
                  </a:schemeClr>
                </a:solidFill>
                <a:cs typeface="B Nazanin" pitchFamily="2" charset="-78"/>
              </a:rPr>
              <a:t>3-2- بیان هدف اصلی پژوهش</a:t>
            </a:r>
          </a:p>
          <a:p>
            <a:pPr marL="0" indent="0" algn="just">
              <a:buFont typeface="Wingdings" pitchFamily="2" charset="2"/>
              <a:buNone/>
              <a:defRPr/>
            </a:pPr>
            <a:r>
              <a:rPr lang="fa-IR" sz="2400" b="1" dirty="0" smtClean="0">
                <a:solidFill>
                  <a:schemeClr val="tx1">
                    <a:lumMod val="85000"/>
                  </a:schemeClr>
                </a:solidFill>
                <a:cs typeface="B Nazanin" pitchFamily="2" charset="-78"/>
              </a:rPr>
              <a:t>3-3- طرح و بیان مسئله پژوهش (با تکیه بر مستندات نظری و پژوهش های پیشین و طرح سولات و فرضیه ها)</a:t>
            </a:r>
          </a:p>
          <a:p>
            <a:pPr marL="0" indent="0" algn="just">
              <a:buFont typeface="Wingdings" pitchFamily="2" charset="2"/>
              <a:buNone/>
              <a:defRPr/>
            </a:pPr>
            <a:r>
              <a:rPr lang="fa-IR" sz="2400" b="1" dirty="0" smtClean="0">
                <a:solidFill>
                  <a:schemeClr val="tx1">
                    <a:lumMod val="85000"/>
                  </a:schemeClr>
                </a:solidFill>
                <a:cs typeface="B Nazanin" pitchFamily="2" charset="-78"/>
              </a:rPr>
              <a:t>3-4- اشاره مختصر به ضرورت و اهمیت پژوهش</a:t>
            </a:r>
          </a:p>
          <a:p>
            <a:pPr marL="0" indent="0" algn="just">
              <a:buFont typeface="Wingdings" pitchFamily="2" charset="2"/>
              <a:buNone/>
              <a:defRPr/>
            </a:pPr>
            <a:endParaRPr lang="fa-IR" sz="2400" b="1" dirty="0" smtClean="0">
              <a:solidFill>
                <a:srgbClr val="000066"/>
              </a:solidFill>
              <a:cs typeface="B Nazanin" pitchFamily="2" charset="-78"/>
            </a:endParaRPr>
          </a:p>
          <a:p>
            <a:pPr algn="just">
              <a:buClr>
                <a:srgbClr val="FFC000"/>
              </a:buClr>
              <a:buFont typeface="Wingdings" pitchFamily="2" charset="2"/>
              <a:buChar char="ü"/>
              <a:defRPr/>
            </a:pPr>
            <a:r>
              <a:rPr lang="fa-IR" sz="2400" b="1" i="1" dirty="0" smtClean="0">
                <a:solidFill>
                  <a:srgbClr val="660033"/>
                </a:solidFill>
                <a:cs typeface="B Compset" pitchFamily="2" charset="-78"/>
              </a:rPr>
              <a:t>مقدمه و بیان مسئله باید نشان دهد که موضوع و مسئله اساسی چه بوده و پژوهشگر به دنبال چه هدف ها و سوالات و فرضیه هایی بوده است.</a:t>
            </a:r>
            <a:endParaRPr lang="en-CA" sz="2400" b="1" i="1" dirty="0">
              <a:solidFill>
                <a:srgbClr val="660033"/>
              </a:solidFill>
              <a:cs typeface="B Compset" pitchFamily="2" charset="-78"/>
            </a:endParaRPr>
          </a:p>
        </p:txBody>
      </p:sp>
    </p:spTree>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 calcmode="lin" valueType="num">
                                      <p:cBhvr additive="base">
                                        <p:cTn id="7"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6" presetClass="entr" presetSubtype="21" fill="hold" nodeType="clickEffect">
                                  <p:stCondLst>
                                    <p:cond delay="0"/>
                                  </p:stCondLst>
                                  <p:childTnLst>
                                    <p:set>
                                      <p:cBhvr>
                                        <p:cTn id="12" dur="1" fill="hold">
                                          <p:stCondLst>
                                            <p:cond delay="0"/>
                                          </p:stCondLst>
                                        </p:cTn>
                                        <p:tgtEl>
                                          <p:spTgt spid="7">
                                            <p:txEl>
                                              <p:pRg st="1" end="1"/>
                                            </p:txEl>
                                          </p:spTgt>
                                        </p:tgtEl>
                                        <p:attrNameLst>
                                          <p:attrName>style.visibility</p:attrName>
                                        </p:attrNameLst>
                                      </p:cBhvr>
                                      <p:to>
                                        <p:strVal val="visible"/>
                                      </p:to>
                                    </p:set>
                                    <p:animEffect transition="in" filter="barn(inVertical)">
                                      <p:cBhvr>
                                        <p:cTn id="13" dur="500"/>
                                        <p:tgtEl>
                                          <p:spTgt spid="7">
                                            <p:txEl>
                                              <p:pRg st="1" end="1"/>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nodeType="clickEffect">
                                  <p:stCondLst>
                                    <p:cond delay="0"/>
                                  </p:stCondLst>
                                  <p:childTnLst>
                                    <p:set>
                                      <p:cBhvr>
                                        <p:cTn id="17" dur="1" fill="hold">
                                          <p:stCondLst>
                                            <p:cond delay="0"/>
                                          </p:stCondLst>
                                        </p:cTn>
                                        <p:tgtEl>
                                          <p:spTgt spid="7">
                                            <p:txEl>
                                              <p:pRg st="2" end="2"/>
                                            </p:txEl>
                                          </p:spTgt>
                                        </p:tgtEl>
                                        <p:attrNameLst>
                                          <p:attrName>style.visibility</p:attrName>
                                        </p:attrNameLst>
                                      </p:cBhvr>
                                      <p:to>
                                        <p:strVal val="visible"/>
                                      </p:to>
                                    </p:set>
                                    <p:animEffect transition="in" filter="fade">
                                      <p:cBhvr>
                                        <p:cTn id="18" dur="500"/>
                                        <p:tgtEl>
                                          <p:spTgt spid="7">
                                            <p:txEl>
                                              <p:pRg st="2" end="2"/>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22" presetClass="entr" presetSubtype="4" fill="hold" nodeType="clickEffect">
                                  <p:stCondLst>
                                    <p:cond delay="0"/>
                                  </p:stCondLst>
                                  <p:childTnLst>
                                    <p:set>
                                      <p:cBhvr>
                                        <p:cTn id="22" dur="1" fill="hold">
                                          <p:stCondLst>
                                            <p:cond delay="0"/>
                                          </p:stCondLst>
                                        </p:cTn>
                                        <p:tgtEl>
                                          <p:spTgt spid="7">
                                            <p:txEl>
                                              <p:pRg st="3" end="3"/>
                                            </p:txEl>
                                          </p:spTgt>
                                        </p:tgtEl>
                                        <p:attrNameLst>
                                          <p:attrName>style.visibility</p:attrName>
                                        </p:attrNameLst>
                                      </p:cBhvr>
                                      <p:to>
                                        <p:strVal val="visible"/>
                                      </p:to>
                                    </p:set>
                                    <p:animEffect transition="in" filter="wipe(down)">
                                      <p:cBhvr>
                                        <p:cTn id="23" dur="500"/>
                                        <p:tgtEl>
                                          <p:spTgt spid="7">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14" presetClass="entr" presetSubtype="10" fill="hold" nodeType="clickEffect">
                                  <p:stCondLst>
                                    <p:cond delay="0"/>
                                  </p:stCondLst>
                                  <p:childTnLst>
                                    <p:set>
                                      <p:cBhvr>
                                        <p:cTn id="27" dur="1" fill="hold">
                                          <p:stCondLst>
                                            <p:cond delay="0"/>
                                          </p:stCondLst>
                                        </p:cTn>
                                        <p:tgtEl>
                                          <p:spTgt spid="7">
                                            <p:txEl>
                                              <p:pRg st="5" end="5"/>
                                            </p:txEl>
                                          </p:spTgt>
                                        </p:tgtEl>
                                        <p:attrNameLst>
                                          <p:attrName>style.visibility</p:attrName>
                                        </p:attrNameLst>
                                      </p:cBhvr>
                                      <p:to>
                                        <p:strVal val="visible"/>
                                      </p:to>
                                    </p:set>
                                    <p:animEffect transition="in" filter="randombar(horizontal)">
                                      <p:cBhvr>
                                        <p:cTn id="28" dur="500"/>
                                        <p:tgtEl>
                                          <p:spTgt spid="7">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Subtitle 2"/>
          <p:cNvSpPr txBox="1">
            <a:spLocks/>
          </p:cNvSpPr>
          <p:nvPr/>
        </p:nvSpPr>
        <p:spPr bwMode="auto">
          <a:xfrm>
            <a:off x="395288" y="1773238"/>
            <a:ext cx="8064500" cy="46085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lvl1pPr marL="469900" indent="-469900" algn="r" rtl="1" eaLnBrk="0" fontAlgn="base" hangingPunct="0">
              <a:spcBef>
                <a:spcPct val="20000"/>
              </a:spcBef>
              <a:spcAft>
                <a:spcPct val="0"/>
              </a:spcAft>
              <a:buClr>
                <a:schemeClr val="accent2"/>
              </a:buClr>
              <a:buFont typeface="Wingdings" pitchFamily="2" charset="2"/>
              <a:buChar char="o"/>
              <a:defRPr sz="3000">
                <a:solidFill>
                  <a:schemeClr val="tx1"/>
                </a:solidFill>
                <a:latin typeface="+mn-lt"/>
                <a:ea typeface="+mn-ea"/>
                <a:cs typeface="+mn-cs"/>
              </a:defRPr>
            </a:lvl1pPr>
            <a:lvl2pPr marL="908050" indent="-436563" algn="r" rtl="1" eaLnBrk="0" fontAlgn="base" hangingPunct="0">
              <a:spcBef>
                <a:spcPct val="20000"/>
              </a:spcBef>
              <a:spcAft>
                <a:spcPct val="0"/>
              </a:spcAft>
              <a:buClr>
                <a:schemeClr val="accent2"/>
              </a:buClr>
              <a:buFont typeface="Wingdings" pitchFamily="2" charset="2"/>
              <a:buChar char="n"/>
              <a:defRPr sz="2600">
                <a:solidFill>
                  <a:schemeClr val="tx1"/>
                </a:solidFill>
                <a:latin typeface="+mn-lt"/>
                <a:cs typeface="+mn-cs"/>
              </a:defRPr>
            </a:lvl2pPr>
            <a:lvl3pPr marL="1304925" indent="-395288" algn="r" rtl="1" eaLnBrk="0" fontAlgn="base" hangingPunct="0">
              <a:spcBef>
                <a:spcPct val="20000"/>
              </a:spcBef>
              <a:spcAft>
                <a:spcPct val="0"/>
              </a:spcAft>
              <a:buClr>
                <a:schemeClr val="accent2"/>
              </a:buClr>
              <a:buFont typeface="Wingdings" pitchFamily="2" charset="2"/>
              <a:buChar char="o"/>
              <a:defRPr sz="2300">
                <a:solidFill>
                  <a:schemeClr val="tx1"/>
                </a:solidFill>
                <a:latin typeface="+mn-lt"/>
                <a:cs typeface="+mn-cs"/>
              </a:defRPr>
            </a:lvl3pPr>
            <a:lvl4pPr marL="1693863" indent="-387350" algn="r" rtl="1" eaLnBrk="0" fontAlgn="base" hangingPunct="0">
              <a:spcBef>
                <a:spcPct val="20000"/>
              </a:spcBef>
              <a:spcAft>
                <a:spcPct val="0"/>
              </a:spcAft>
              <a:buClr>
                <a:schemeClr val="accent2"/>
              </a:buClr>
              <a:buFont typeface="Wingdings" pitchFamily="2" charset="2"/>
              <a:buChar char="n"/>
              <a:defRPr sz="2000">
                <a:solidFill>
                  <a:schemeClr val="tx1"/>
                </a:solidFill>
                <a:latin typeface="+mn-lt"/>
                <a:cs typeface="+mn-cs"/>
              </a:defRPr>
            </a:lvl4pPr>
            <a:lvl5pPr marL="2093913" indent="-398463" algn="r" rtl="1" eaLnBrk="0" fontAlgn="base" hangingPunct="0">
              <a:spcBef>
                <a:spcPct val="25000"/>
              </a:spcBef>
              <a:spcAft>
                <a:spcPct val="0"/>
              </a:spcAft>
              <a:buClr>
                <a:schemeClr val="accent2"/>
              </a:buClr>
              <a:buFont typeface="Wingdings" pitchFamily="2" charset="2"/>
              <a:buChar char="§"/>
              <a:defRPr sz="2000">
                <a:solidFill>
                  <a:schemeClr val="tx1"/>
                </a:solidFill>
                <a:latin typeface="+mn-lt"/>
                <a:cs typeface="+mn-cs"/>
              </a:defRPr>
            </a:lvl5pPr>
            <a:lvl6pPr marL="2551113" indent="-398463" algn="r" rtl="1" fontAlgn="base">
              <a:spcBef>
                <a:spcPct val="25000"/>
              </a:spcBef>
              <a:spcAft>
                <a:spcPct val="0"/>
              </a:spcAft>
              <a:buClr>
                <a:schemeClr val="accent2"/>
              </a:buClr>
              <a:buFont typeface="Wingdings" pitchFamily="2" charset="2"/>
              <a:buChar char="§"/>
              <a:defRPr sz="2000">
                <a:solidFill>
                  <a:schemeClr val="tx1"/>
                </a:solidFill>
                <a:latin typeface="+mn-lt"/>
                <a:cs typeface="+mn-cs"/>
              </a:defRPr>
            </a:lvl6pPr>
            <a:lvl7pPr marL="3008313" indent="-398463" algn="r" rtl="1" fontAlgn="base">
              <a:spcBef>
                <a:spcPct val="25000"/>
              </a:spcBef>
              <a:spcAft>
                <a:spcPct val="0"/>
              </a:spcAft>
              <a:buClr>
                <a:schemeClr val="accent2"/>
              </a:buClr>
              <a:buFont typeface="Wingdings" pitchFamily="2" charset="2"/>
              <a:buChar char="§"/>
              <a:defRPr sz="2000">
                <a:solidFill>
                  <a:schemeClr val="tx1"/>
                </a:solidFill>
                <a:latin typeface="+mn-lt"/>
                <a:cs typeface="+mn-cs"/>
              </a:defRPr>
            </a:lvl7pPr>
            <a:lvl8pPr marL="3465513" indent="-398463" algn="r" rtl="1" fontAlgn="base">
              <a:spcBef>
                <a:spcPct val="25000"/>
              </a:spcBef>
              <a:spcAft>
                <a:spcPct val="0"/>
              </a:spcAft>
              <a:buClr>
                <a:schemeClr val="accent2"/>
              </a:buClr>
              <a:buFont typeface="Wingdings" pitchFamily="2" charset="2"/>
              <a:buChar char="§"/>
              <a:defRPr sz="2000">
                <a:solidFill>
                  <a:schemeClr val="tx1"/>
                </a:solidFill>
                <a:latin typeface="+mn-lt"/>
                <a:cs typeface="+mn-cs"/>
              </a:defRPr>
            </a:lvl8pPr>
            <a:lvl9pPr marL="3922713" indent="-398463" algn="r" rtl="1" fontAlgn="base">
              <a:spcBef>
                <a:spcPct val="25000"/>
              </a:spcBef>
              <a:spcAft>
                <a:spcPct val="0"/>
              </a:spcAft>
              <a:buClr>
                <a:schemeClr val="accent2"/>
              </a:buClr>
              <a:buFont typeface="Wingdings" pitchFamily="2" charset="2"/>
              <a:buChar char="§"/>
              <a:defRPr sz="2000">
                <a:solidFill>
                  <a:schemeClr val="tx1"/>
                </a:solidFill>
                <a:latin typeface="+mn-lt"/>
                <a:cs typeface="+mn-cs"/>
              </a:defRPr>
            </a:lvl9pPr>
          </a:lstStyle>
          <a:p>
            <a:pPr marL="0" indent="0">
              <a:buFont typeface="Wingdings" pitchFamily="2" charset="2"/>
              <a:buNone/>
              <a:defRPr/>
            </a:pPr>
            <a:r>
              <a:rPr lang="fa-IR" sz="2200" b="1" dirty="0" smtClean="0">
                <a:solidFill>
                  <a:schemeClr val="tx1">
                    <a:lumMod val="85000"/>
                  </a:schemeClr>
                </a:solidFill>
                <a:cs typeface="B Nazanin" pitchFamily="2" charset="-78"/>
              </a:rPr>
              <a:t>در این بخش خوانندگان با روش شناسی و مراحل انجام پژوهش آشنا می شوند.</a:t>
            </a:r>
          </a:p>
          <a:p>
            <a:pPr marL="0" indent="0">
              <a:buFont typeface="Wingdings" pitchFamily="2" charset="2"/>
              <a:buNone/>
              <a:defRPr/>
            </a:pPr>
            <a:r>
              <a:rPr lang="fa-IR" sz="2200" b="1" dirty="0" smtClean="0">
                <a:solidFill>
                  <a:schemeClr val="tx1">
                    <a:lumMod val="85000"/>
                  </a:schemeClr>
                </a:solidFill>
                <a:cs typeface="B Nazanin" pitchFamily="2" charset="-78"/>
              </a:rPr>
              <a:t>4-1- اشاره به نوع پژوهش</a:t>
            </a:r>
          </a:p>
          <a:p>
            <a:pPr marL="0" indent="0">
              <a:buFont typeface="Wingdings" pitchFamily="2" charset="2"/>
              <a:buNone/>
              <a:defRPr/>
            </a:pPr>
            <a:r>
              <a:rPr lang="fa-IR" sz="2200" b="1" dirty="0" smtClean="0">
                <a:solidFill>
                  <a:schemeClr val="tx1">
                    <a:lumMod val="85000"/>
                  </a:schemeClr>
                </a:solidFill>
                <a:cs typeface="B Nazanin" pitchFamily="2" charset="-78"/>
              </a:rPr>
              <a:t>4-2- معرفی جامعه و روش نمونه گیری( آزمودنی ها وویژگی های آنها در پژوهش های تجربی یا نیمه تجربی)</a:t>
            </a:r>
          </a:p>
          <a:p>
            <a:pPr marL="0" indent="0">
              <a:buFont typeface="Wingdings" pitchFamily="2" charset="2"/>
              <a:buNone/>
              <a:defRPr/>
            </a:pPr>
            <a:r>
              <a:rPr lang="fa-IR" sz="2200" b="1" dirty="0" smtClean="0">
                <a:solidFill>
                  <a:schemeClr val="tx1">
                    <a:lumMod val="85000"/>
                  </a:schemeClr>
                </a:solidFill>
                <a:cs typeface="B Nazanin" pitchFamily="2" charset="-78"/>
              </a:rPr>
              <a:t>4-3- معرفی ابزار یا ابزار های پژوهش(ویژگی های هر ابزار و نحوه ی تعیین روایی و پایایی آنها)</a:t>
            </a:r>
          </a:p>
          <a:p>
            <a:pPr marL="0" indent="0">
              <a:buFont typeface="Wingdings" pitchFamily="2" charset="2"/>
              <a:buNone/>
              <a:defRPr/>
            </a:pPr>
            <a:r>
              <a:rPr lang="fa-IR" sz="2200" b="1" dirty="0" smtClean="0">
                <a:solidFill>
                  <a:schemeClr val="tx1">
                    <a:lumMod val="85000"/>
                  </a:schemeClr>
                </a:solidFill>
                <a:cs typeface="B Nazanin" pitchFamily="2" charset="-78"/>
              </a:rPr>
              <a:t>4-4- بیان شیوه ی اجرای پژوهش (طرح پژوهش و معرفی متغیرها در پژوهش های تجربی و نیمه تجربی)</a:t>
            </a:r>
          </a:p>
          <a:p>
            <a:pPr marL="0" indent="0">
              <a:buFont typeface="Wingdings" pitchFamily="2" charset="2"/>
              <a:buNone/>
              <a:defRPr/>
            </a:pPr>
            <a:r>
              <a:rPr lang="fa-IR" sz="2200" b="1" dirty="0" smtClean="0">
                <a:solidFill>
                  <a:schemeClr val="tx1">
                    <a:lumMod val="85000"/>
                  </a:schemeClr>
                </a:solidFill>
                <a:cs typeface="B Nazanin" pitchFamily="2" charset="-78"/>
              </a:rPr>
              <a:t>4-5- معرفی روش آماریتجزیه و تحلیل داده ها</a:t>
            </a:r>
          </a:p>
          <a:p>
            <a:pPr marL="0" indent="0">
              <a:buFont typeface="Wingdings" pitchFamily="2" charset="2"/>
              <a:buNone/>
              <a:defRPr/>
            </a:pPr>
            <a:endParaRPr lang="fa-IR" sz="2200" b="1" dirty="0" smtClean="0">
              <a:solidFill>
                <a:srgbClr val="000066"/>
              </a:solidFill>
              <a:cs typeface="B Nazanin" pitchFamily="2" charset="-78"/>
            </a:endParaRPr>
          </a:p>
          <a:p>
            <a:pPr>
              <a:buClr>
                <a:srgbClr val="FFC000"/>
              </a:buClr>
              <a:buFont typeface="Wingdings" pitchFamily="2" charset="2"/>
              <a:buChar char="ü"/>
              <a:defRPr/>
            </a:pPr>
            <a:r>
              <a:rPr lang="fa-IR" sz="2200" b="1" i="1" dirty="0" smtClean="0">
                <a:solidFill>
                  <a:srgbClr val="CC0066"/>
                </a:solidFill>
                <a:cs typeface="B Nazanin" pitchFamily="2" charset="-78"/>
              </a:rPr>
              <a:t>تمام موارد معمولاً بدون عنوان گذاری در دو یا سه بند معرفی می شود. </a:t>
            </a:r>
            <a:endParaRPr lang="en-CA" sz="2200" b="1" i="1" dirty="0">
              <a:solidFill>
                <a:srgbClr val="CC0066"/>
              </a:solidFill>
              <a:cs typeface="B Nazanin" pitchFamily="2" charset="-78"/>
            </a:endParaRPr>
          </a:p>
        </p:txBody>
      </p:sp>
      <p:sp>
        <p:nvSpPr>
          <p:cNvPr id="25" name="Rectangle 24"/>
          <p:cNvSpPr/>
          <p:nvPr/>
        </p:nvSpPr>
        <p:spPr>
          <a:xfrm>
            <a:off x="6539244" y="523836"/>
            <a:ext cx="1401345" cy="523220"/>
          </a:xfrm>
          <a:prstGeom prst="rect">
            <a:avLst/>
          </a:prstGeom>
        </p:spPr>
        <p:txBody>
          <a:bodyPr wrap="none">
            <a:spAutoFit/>
          </a:bodyPr>
          <a:lstStyle/>
          <a:p>
            <a:pPr>
              <a:defRPr/>
            </a:pPr>
            <a:r>
              <a:rPr lang="fa-IR" sz="2800" dirty="0">
                <a:ln>
                  <a:solidFill>
                    <a:srgbClr val="800000"/>
                  </a:solidFill>
                </a:ln>
                <a:solidFill>
                  <a:schemeClr val="tx1">
                    <a:lumMod val="85000"/>
                  </a:schemeClr>
                </a:solidFill>
                <a:latin typeface="Arial" pitchFamily="34" charset="0"/>
                <a:cs typeface="B Titr" pitchFamily="2" charset="-78"/>
              </a:rPr>
              <a:t>4- روش</a:t>
            </a:r>
            <a:endParaRPr lang="en-CA" sz="2800" dirty="0">
              <a:ln>
                <a:solidFill>
                  <a:srgbClr val="800000"/>
                </a:solidFill>
              </a:ln>
              <a:solidFill>
                <a:schemeClr val="tx1">
                  <a:lumMod val="85000"/>
                </a:schemeClr>
              </a:solidFill>
              <a:latin typeface="Arial" pitchFamily="34" charset="0"/>
              <a:cs typeface="B Titr" pitchFamily="2" charset="-78"/>
            </a:endParaRPr>
          </a:p>
        </p:txBody>
      </p:sp>
    </p:spTree>
  </p:cSld>
  <p:clrMapOvr>
    <a:masterClrMapping/>
  </p:clrMapOvr>
  <p:transition spd="slow">
    <p:blinds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4">
                                            <p:txEl>
                                              <p:pRg st="1" end="1"/>
                                            </p:txEl>
                                          </p:spTgt>
                                        </p:tgtEl>
                                        <p:attrNameLst>
                                          <p:attrName>style.visibility</p:attrName>
                                        </p:attrNameLst>
                                      </p:cBhvr>
                                      <p:to>
                                        <p:strVal val="visible"/>
                                      </p:to>
                                    </p:set>
                                    <p:animEffect transition="in" filter="fade">
                                      <p:cBhvr>
                                        <p:cTn id="7" dur="1000"/>
                                        <p:tgtEl>
                                          <p:spTgt spid="24">
                                            <p:txEl>
                                              <p:pRg st="1" end="1"/>
                                            </p:txEl>
                                          </p:spTgt>
                                        </p:tgtEl>
                                      </p:cBhvr>
                                    </p:animEffect>
                                    <p:anim calcmode="lin" valueType="num">
                                      <p:cBhvr>
                                        <p:cTn id="8" dur="1000" fill="hold"/>
                                        <p:tgtEl>
                                          <p:spTgt spid="24">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24">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24">
                                            <p:txEl>
                                              <p:pRg st="2" end="2"/>
                                            </p:txEl>
                                          </p:spTgt>
                                        </p:tgtEl>
                                        <p:attrNameLst>
                                          <p:attrName>style.visibility</p:attrName>
                                        </p:attrNameLst>
                                      </p:cBhvr>
                                      <p:to>
                                        <p:strVal val="visible"/>
                                      </p:to>
                                    </p:set>
                                    <p:animEffect transition="in" filter="fade">
                                      <p:cBhvr>
                                        <p:cTn id="14" dur="1000"/>
                                        <p:tgtEl>
                                          <p:spTgt spid="24">
                                            <p:txEl>
                                              <p:pRg st="2" end="2"/>
                                            </p:txEl>
                                          </p:spTgt>
                                        </p:tgtEl>
                                      </p:cBhvr>
                                    </p:animEffect>
                                    <p:anim calcmode="lin" valueType="num">
                                      <p:cBhvr>
                                        <p:cTn id="15" dur="1000" fill="hold"/>
                                        <p:tgtEl>
                                          <p:spTgt spid="24">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24">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24">
                                            <p:txEl>
                                              <p:pRg st="3" end="3"/>
                                            </p:txEl>
                                          </p:spTgt>
                                        </p:tgtEl>
                                        <p:attrNameLst>
                                          <p:attrName>style.visibility</p:attrName>
                                        </p:attrNameLst>
                                      </p:cBhvr>
                                      <p:to>
                                        <p:strVal val="visible"/>
                                      </p:to>
                                    </p:set>
                                    <p:animEffect transition="in" filter="fade">
                                      <p:cBhvr>
                                        <p:cTn id="21" dur="1000"/>
                                        <p:tgtEl>
                                          <p:spTgt spid="24">
                                            <p:txEl>
                                              <p:pRg st="3" end="3"/>
                                            </p:txEl>
                                          </p:spTgt>
                                        </p:tgtEl>
                                      </p:cBhvr>
                                    </p:animEffect>
                                    <p:anim calcmode="lin" valueType="num">
                                      <p:cBhvr>
                                        <p:cTn id="22" dur="1000" fill="hold"/>
                                        <p:tgtEl>
                                          <p:spTgt spid="24">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24">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24">
                                            <p:txEl>
                                              <p:pRg st="4" end="4"/>
                                            </p:txEl>
                                          </p:spTgt>
                                        </p:tgtEl>
                                        <p:attrNameLst>
                                          <p:attrName>style.visibility</p:attrName>
                                        </p:attrNameLst>
                                      </p:cBhvr>
                                      <p:to>
                                        <p:strVal val="visible"/>
                                      </p:to>
                                    </p:set>
                                    <p:animEffect transition="in" filter="fade">
                                      <p:cBhvr>
                                        <p:cTn id="28" dur="1000"/>
                                        <p:tgtEl>
                                          <p:spTgt spid="24">
                                            <p:txEl>
                                              <p:pRg st="4" end="4"/>
                                            </p:txEl>
                                          </p:spTgt>
                                        </p:tgtEl>
                                      </p:cBhvr>
                                    </p:animEffect>
                                    <p:anim calcmode="lin" valueType="num">
                                      <p:cBhvr>
                                        <p:cTn id="29" dur="1000" fill="hold"/>
                                        <p:tgtEl>
                                          <p:spTgt spid="24">
                                            <p:txEl>
                                              <p:pRg st="4" end="4"/>
                                            </p:txEl>
                                          </p:spTgt>
                                        </p:tgtEl>
                                        <p:attrNameLst>
                                          <p:attrName>ppt_x</p:attrName>
                                        </p:attrNameLst>
                                      </p:cBhvr>
                                      <p:tavLst>
                                        <p:tav tm="0">
                                          <p:val>
                                            <p:strVal val="#ppt_x"/>
                                          </p:val>
                                        </p:tav>
                                        <p:tav tm="100000">
                                          <p:val>
                                            <p:strVal val="#ppt_x"/>
                                          </p:val>
                                        </p:tav>
                                      </p:tavLst>
                                    </p:anim>
                                    <p:anim calcmode="lin" valueType="num">
                                      <p:cBhvr>
                                        <p:cTn id="30" dur="1000" fill="hold"/>
                                        <p:tgtEl>
                                          <p:spTgt spid="24">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24">
                                            <p:txEl>
                                              <p:pRg st="5" end="5"/>
                                            </p:txEl>
                                          </p:spTgt>
                                        </p:tgtEl>
                                        <p:attrNameLst>
                                          <p:attrName>style.visibility</p:attrName>
                                        </p:attrNameLst>
                                      </p:cBhvr>
                                      <p:to>
                                        <p:strVal val="visible"/>
                                      </p:to>
                                    </p:set>
                                    <p:animEffect transition="in" filter="fade">
                                      <p:cBhvr>
                                        <p:cTn id="35" dur="1000"/>
                                        <p:tgtEl>
                                          <p:spTgt spid="24">
                                            <p:txEl>
                                              <p:pRg st="5" end="5"/>
                                            </p:txEl>
                                          </p:spTgt>
                                        </p:tgtEl>
                                      </p:cBhvr>
                                    </p:animEffect>
                                    <p:anim calcmode="lin" valueType="num">
                                      <p:cBhvr>
                                        <p:cTn id="36" dur="1000" fill="hold"/>
                                        <p:tgtEl>
                                          <p:spTgt spid="24">
                                            <p:txEl>
                                              <p:pRg st="5" end="5"/>
                                            </p:txEl>
                                          </p:spTgt>
                                        </p:tgtEl>
                                        <p:attrNameLst>
                                          <p:attrName>ppt_x</p:attrName>
                                        </p:attrNameLst>
                                      </p:cBhvr>
                                      <p:tavLst>
                                        <p:tav tm="0">
                                          <p:val>
                                            <p:strVal val="#ppt_x"/>
                                          </p:val>
                                        </p:tav>
                                        <p:tav tm="100000">
                                          <p:val>
                                            <p:strVal val="#ppt_x"/>
                                          </p:val>
                                        </p:tav>
                                      </p:tavLst>
                                    </p:anim>
                                    <p:anim calcmode="lin" valueType="num">
                                      <p:cBhvr>
                                        <p:cTn id="37" dur="1000" fill="hold"/>
                                        <p:tgtEl>
                                          <p:spTgt spid="24">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14" presetClass="entr" presetSubtype="10" fill="hold" nodeType="clickEffect">
                                  <p:stCondLst>
                                    <p:cond delay="0"/>
                                  </p:stCondLst>
                                  <p:childTnLst>
                                    <p:set>
                                      <p:cBhvr>
                                        <p:cTn id="41" dur="1" fill="hold">
                                          <p:stCondLst>
                                            <p:cond delay="0"/>
                                          </p:stCondLst>
                                        </p:cTn>
                                        <p:tgtEl>
                                          <p:spTgt spid="24">
                                            <p:txEl>
                                              <p:pRg st="7" end="7"/>
                                            </p:txEl>
                                          </p:spTgt>
                                        </p:tgtEl>
                                        <p:attrNameLst>
                                          <p:attrName>style.visibility</p:attrName>
                                        </p:attrNameLst>
                                      </p:cBhvr>
                                      <p:to>
                                        <p:strVal val="visible"/>
                                      </p:to>
                                    </p:set>
                                    <p:animEffect transition="in" filter="randombar(horizontal)">
                                      <p:cBhvr>
                                        <p:cTn id="42" dur="500"/>
                                        <p:tgtEl>
                                          <p:spTgt spid="24">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Title 1"/>
          <p:cNvSpPr txBox="1">
            <a:spLocks/>
          </p:cNvSpPr>
          <p:nvPr/>
        </p:nvSpPr>
        <p:spPr bwMode="auto">
          <a:xfrm>
            <a:off x="755576" y="434189"/>
            <a:ext cx="7772400" cy="78501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nchor="b"/>
          <a:lstStyle>
            <a:lvl1pPr algn="l" rtl="1" eaLnBrk="0" fontAlgn="base" hangingPunct="0">
              <a:spcBef>
                <a:spcPct val="0"/>
              </a:spcBef>
              <a:spcAft>
                <a:spcPct val="0"/>
              </a:spcAft>
              <a:defRPr sz="3800">
                <a:solidFill>
                  <a:schemeClr val="tx2"/>
                </a:solidFill>
                <a:latin typeface="+mj-lt"/>
                <a:ea typeface="+mj-ea"/>
                <a:cs typeface="+mj-cs"/>
              </a:defRPr>
            </a:lvl1pPr>
            <a:lvl2pPr algn="l" rtl="1" eaLnBrk="0" fontAlgn="base" hangingPunct="0">
              <a:spcBef>
                <a:spcPct val="0"/>
              </a:spcBef>
              <a:spcAft>
                <a:spcPct val="0"/>
              </a:spcAft>
              <a:defRPr sz="3800">
                <a:solidFill>
                  <a:schemeClr val="tx2"/>
                </a:solidFill>
                <a:latin typeface="Verdana" pitchFamily="34" charset="0"/>
                <a:cs typeface="Arial" charset="0"/>
              </a:defRPr>
            </a:lvl2pPr>
            <a:lvl3pPr algn="l" rtl="1" eaLnBrk="0" fontAlgn="base" hangingPunct="0">
              <a:spcBef>
                <a:spcPct val="0"/>
              </a:spcBef>
              <a:spcAft>
                <a:spcPct val="0"/>
              </a:spcAft>
              <a:defRPr sz="3800">
                <a:solidFill>
                  <a:schemeClr val="tx2"/>
                </a:solidFill>
                <a:latin typeface="Verdana" pitchFamily="34" charset="0"/>
                <a:cs typeface="Arial" charset="0"/>
              </a:defRPr>
            </a:lvl3pPr>
            <a:lvl4pPr algn="l" rtl="1" eaLnBrk="0" fontAlgn="base" hangingPunct="0">
              <a:spcBef>
                <a:spcPct val="0"/>
              </a:spcBef>
              <a:spcAft>
                <a:spcPct val="0"/>
              </a:spcAft>
              <a:defRPr sz="3800">
                <a:solidFill>
                  <a:schemeClr val="tx2"/>
                </a:solidFill>
                <a:latin typeface="Verdana" pitchFamily="34" charset="0"/>
                <a:cs typeface="Arial" charset="0"/>
              </a:defRPr>
            </a:lvl4pPr>
            <a:lvl5pPr algn="l" rtl="1" eaLnBrk="0" fontAlgn="base" hangingPunct="0">
              <a:spcBef>
                <a:spcPct val="0"/>
              </a:spcBef>
              <a:spcAft>
                <a:spcPct val="0"/>
              </a:spcAft>
              <a:defRPr sz="3800">
                <a:solidFill>
                  <a:schemeClr val="tx2"/>
                </a:solidFill>
                <a:latin typeface="Verdana" pitchFamily="34" charset="0"/>
                <a:cs typeface="Arial" charset="0"/>
              </a:defRPr>
            </a:lvl5pPr>
            <a:lvl6pPr marL="457200" algn="l" rtl="1" fontAlgn="base">
              <a:spcBef>
                <a:spcPct val="0"/>
              </a:spcBef>
              <a:spcAft>
                <a:spcPct val="0"/>
              </a:spcAft>
              <a:defRPr sz="3800">
                <a:solidFill>
                  <a:schemeClr val="tx2"/>
                </a:solidFill>
                <a:latin typeface="Verdana" pitchFamily="34" charset="0"/>
                <a:cs typeface="Arial" charset="0"/>
              </a:defRPr>
            </a:lvl6pPr>
            <a:lvl7pPr marL="914400" algn="l" rtl="1" fontAlgn="base">
              <a:spcBef>
                <a:spcPct val="0"/>
              </a:spcBef>
              <a:spcAft>
                <a:spcPct val="0"/>
              </a:spcAft>
              <a:defRPr sz="3800">
                <a:solidFill>
                  <a:schemeClr val="tx2"/>
                </a:solidFill>
                <a:latin typeface="Verdana" pitchFamily="34" charset="0"/>
                <a:cs typeface="Arial" charset="0"/>
              </a:defRPr>
            </a:lvl7pPr>
            <a:lvl8pPr marL="1371600" algn="l" rtl="1" fontAlgn="base">
              <a:spcBef>
                <a:spcPct val="0"/>
              </a:spcBef>
              <a:spcAft>
                <a:spcPct val="0"/>
              </a:spcAft>
              <a:defRPr sz="3800">
                <a:solidFill>
                  <a:schemeClr val="tx2"/>
                </a:solidFill>
                <a:latin typeface="Verdana" pitchFamily="34" charset="0"/>
                <a:cs typeface="Arial" charset="0"/>
              </a:defRPr>
            </a:lvl8pPr>
            <a:lvl9pPr marL="1828800" algn="l" rtl="1" fontAlgn="base">
              <a:spcBef>
                <a:spcPct val="0"/>
              </a:spcBef>
              <a:spcAft>
                <a:spcPct val="0"/>
              </a:spcAft>
              <a:defRPr sz="3800">
                <a:solidFill>
                  <a:schemeClr val="tx2"/>
                </a:solidFill>
                <a:latin typeface="Verdana" pitchFamily="34" charset="0"/>
                <a:cs typeface="Arial" charset="0"/>
              </a:defRPr>
            </a:lvl9pPr>
          </a:lstStyle>
          <a:p>
            <a:pPr algn="r">
              <a:defRPr/>
            </a:pPr>
            <a:r>
              <a:rPr lang="fa-IR" sz="2800" dirty="0" smtClean="0">
                <a:ln>
                  <a:solidFill>
                    <a:srgbClr val="C00000"/>
                  </a:solidFill>
                </a:ln>
                <a:solidFill>
                  <a:schemeClr val="tx1"/>
                </a:solidFill>
                <a:cs typeface="B Titr" pitchFamily="2" charset="-78"/>
              </a:rPr>
              <a:t>5- یافته ها(نتایج)</a:t>
            </a:r>
            <a:endParaRPr lang="en-CA" sz="2800" dirty="0">
              <a:ln>
                <a:solidFill>
                  <a:srgbClr val="C00000"/>
                </a:solidFill>
              </a:ln>
              <a:solidFill>
                <a:schemeClr val="tx1"/>
              </a:solidFill>
              <a:cs typeface="B Titr" pitchFamily="2" charset="-78"/>
            </a:endParaRPr>
          </a:p>
        </p:txBody>
      </p:sp>
      <p:sp>
        <p:nvSpPr>
          <p:cNvPr id="34" name="Subtitle 2"/>
          <p:cNvSpPr txBox="1">
            <a:spLocks/>
          </p:cNvSpPr>
          <p:nvPr/>
        </p:nvSpPr>
        <p:spPr bwMode="auto">
          <a:xfrm>
            <a:off x="1116013" y="2276475"/>
            <a:ext cx="7127875" cy="33845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lvl1pPr eaLnBrk="0" hangingPunct="0">
              <a:defRPr>
                <a:solidFill>
                  <a:schemeClr val="tx1"/>
                </a:solidFill>
                <a:latin typeface="Verdana" pitchFamily="34" charset="0"/>
                <a:cs typeface="Arial" charset="0"/>
              </a:defRPr>
            </a:lvl1pPr>
            <a:lvl2pPr marL="742950" indent="-285750" eaLnBrk="0" hangingPunct="0">
              <a:defRPr>
                <a:solidFill>
                  <a:schemeClr val="tx1"/>
                </a:solidFill>
                <a:latin typeface="Verdana" pitchFamily="34" charset="0"/>
                <a:cs typeface="Arial" charset="0"/>
              </a:defRPr>
            </a:lvl2pPr>
            <a:lvl3pPr marL="1143000" indent="-228600" eaLnBrk="0" hangingPunct="0">
              <a:defRPr>
                <a:solidFill>
                  <a:schemeClr val="tx1"/>
                </a:solidFill>
                <a:latin typeface="Verdana" pitchFamily="34" charset="0"/>
                <a:cs typeface="Arial" charset="0"/>
              </a:defRPr>
            </a:lvl3pPr>
            <a:lvl4pPr marL="1600200" indent="-228600" eaLnBrk="0" hangingPunct="0">
              <a:defRPr>
                <a:solidFill>
                  <a:schemeClr val="tx1"/>
                </a:solidFill>
                <a:latin typeface="Verdana" pitchFamily="34" charset="0"/>
                <a:cs typeface="Arial" charset="0"/>
              </a:defRPr>
            </a:lvl4pPr>
            <a:lvl5pPr marL="2057400" indent="-228600" eaLnBrk="0" hangingPunct="0">
              <a:defRPr>
                <a:solidFill>
                  <a:schemeClr val="tx1"/>
                </a:solidFill>
                <a:latin typeface="Verdana" pitchFamily="34" charset="0"/>
                <a:cs typeface="Arial" charset="0"/>
              </a:defRPr>
            </a:lvl5pPr>
            <a:lvl6pPr marL="2514600" indent="-228600" algn="r" rtl="1" eaLnBrk="0" fontAlgn="base" hangingPunct="0">
              <a:spcBef>
                <a:spcPct val="0"/>
              </a:spcBef>
              <a:spcAft>
                <a:spcPct val="0"/>
              </a:spcAft>
              <a:defRPr>
                <a:solidFill>
                  <a:schemeClr val="tx1"/>
                </a:solidFill>
                <a:latin typeface="Verdana" pitchFamily="34" charset="0"/>
                <a:cs typeface="Arial" charset="0"/>
              </a:defRPr>
            </a:lvl6pPr>
            <a:lvl7pPr marL="2971800" indent="-228600" algn="r" rtl="1" eaLnBrk="0" fontAlgn="base" hangingPunct="0">
              <a:spcBef>
                <a:spcPct val="0"/>
              </a:spcBef>
              <a:spcAft>
                <a:spcPct val="0"/>
              </a:spcAft>
              <a:defRPr>
                <a:solidFill>
                  <a:schemeClr val="tx1"/>
                </a:solidFill>
                <a:latin typeface="Verdana" pitchFamily="34" charset="0"/>
                <a:cs typeface="Arial" charset="0"/>
              </a:defRPr>
            </a:lvl7pPr>
            <a:lvl8pPr marL="3429000" indent="-228600" algn="r" rtl="1" eaLnBrk="0" fontAlgn="base" hangingPunct="0">
              <a:spcBef>
                <a:spcPct val="0"/>
              </a:spcBef>
              <a:spcAft>
                <a:spcPct val="0"/>
              </a:spcAft>
              <a:defRPr>
                <a:solidFill>
                  <a:schemeClr val="tx1"/>
                </a:solidFill>
                <a:latin typeface="Verdana" pitchFamily="34" charset="0"/>
                <a:cs typeface="Arial" charset="0"/>
              </a:defRPr>
            </a:lvl8pPr>
            <a:lvl9pPr marL="3886200" indent="-228600" algn="r" rtl="1" eaLnBrk="0" fontAlgn="base" hangingPunct="0">
              <a:spcBef>
                <a:spcPct val="0"/>
              </a:spcBef>
              <a:spcAft>
                <a:spcPct val="0"/>
              </a:spcAft>
              <a:defRPr>
                <a:solidFill>
                  <a:schemeClr val="tx1"/>
                </a:solidFill>
                <a:latin typeface="Verdana" pitchFamily="34" charset="0"/>
                <a:cs typeface="Arial" charset="0"/>
              </a:defRPr>
            </a:lvl9pPr>
          </a:lstStyle>
          <a:p>
            <a:pPr algn="just" rtl="1">
              <a:spcBef>
                <a:spcPct val="20000"/>
              </a:spcBef>
              <a:buClr>
                <a:schemeClr val="accent2"/>
              </a:buClr>
              <a:buFont typeface="Wingdings" pitchFamily="2" charset="2"/>
              <a:buNone/>
              <a:defRPr/>
            </a:pPr>
            <a:r>
              <a:rPr lang="fa-IR" sz="2200" b="1" dirty="0" smtClean="0">
                <a:solidFill>
                  <a:schemeClr val="tx1">
                    <a:lumMod val="85000"/>
                  </a:schemeClr>
                </a:solidFill>
                <a:cs typeface="B Nazanin" pitchFamily="2" charset="-78"/>
              </a:rPr>
              <a:t>5-1- ارائه یافته ها در چارچوب جداول آماری و نمودار ها</a:t>
            </a:r>
          </a:p>
          <a:p>
            <a:pPr algn="just" rtl="1">
              <a:spcBef>
                <a:spcPct val="20000"/>
              </a:spcBef>
              <a:buClr>
                <a:schemeClr val="accent2"/>
              </a:buClr>
              <a:buFont typeface="Wingdings" pitchFamily="2" charset="2"/>
              <a:buNone/>
              <a:defRPr/>
            </a:pPr>
            <a:endParaRPr lang="fa-IR" sz="2200" b="1" dirty="0" smtClean="0">
              <a:solidFill>
                <a:schemeClr val="tx1">
                  <a:lumMod val="85000"/>
                </a:schemeClr>
              </a:solidFill>
              <a:cs typeface="B Nazanin" pitchFamily="2" charset="-78"/>
            </a:endParaRPr>
          </a:p>
          <a:p>
            <a:pPr algn="just" rtl="1">
              <a:spcBef>
                <a:spcPct val="20000"/>
              </a:spcBef>
              <a:buClr>
                <a:schemeClr val="accent2"/>
              </a:buClr>
              <a:buFont typeface="Wingdings" pitchFamily="2" charset="2"/>
              <a:buNone/>
              <a:defRPr/>
            </a:pPr>
            <a:r>
              <a:rPr lang="fa-IR" sz="2200" b="1" dirty="0" smtClean="0">
                <a:solidFill>
                  <a:schemeClr val="tx1">
                    <a:lumMod val="85000"/>
                  </a:schemeClr>
                </a:solidFill>
                <a:cs typeface="B Nazanin" pitchFamily="2" charset="-78"/>
              </a:rPr>
              <a:t>5-2- توصیف و تحلیل آماری یافته ها بر اساس سولات و فرضیه های پژوهش</a:t>
            </a:r>
            <a:endParaRPr lang="en-CA" sz="2200" b="1" dirty="0" smtClean="0">
              <a:solidFill>
                <a:schemeClr val="tx1">
                  <a:lumMod val="85000"/>
                </a:schemeClr>
              </a:solidFill>
              <a:cs typeface="B Nazanin" pitchFamily="2" charset="-78"/>
            </a:endParaRPr>
          </a:p>
        </p:txBody>
      </p:sp>
    </p:spTree>
  </p:cSld>
  <p:clrMapOvr>
    <a:masterClrMapping/>
  </p:clrMapOvr>
  <p:transition spd="slow">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4">
                                            <p:txEl>
                                              <p:pRg st="0" end="0"/>
                                            </p:txEl>
                                          </p:spTgt>
                                        </p:tgtEl>
                                        <p:attrNameLst>
                                          <p:attrName>style.visibility</p:attrName>
                                        </p:attrNameLst>
                                      </p:cBhvr>
                                      <p:to>
                                        <p:strVal val="visible"/>
                                      </p:to>
                                    </p:set>
                                    <p:animEffect transition="in" filter="fade">
                                      <p:cBhvr>
                                        <p:cTn id="7" dur="1000"/>
                                        <p:tgtEl>
                                          <p:spTgt spid="34">
                                            <p:txEl>
                                              <p:pRg st="0" end="0"/>
                                            </p:txEl>
                                          </p:spTgt>
                                        </p:tgtEl>
                                      </p:cBhvr>
                                    </p:animEffect>
                                    <p:anim calcmode="lin" valueType="num">
                                      <p:cBhvr>
                                        <p:cTn id="8" dur="1000" fill="hold"/>
                                        <p:tgtEl>
                                          <p:spTgt spid="34">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4">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4">
                                            <p:txEl>
                                              <p:pRg st="2" end="2"/>
                                            </p:txEl>
                                          </p:spTgt>
                                        </p:tgtEl>
                                        <p:attrNameLst>
                                          <p:attrName>style.visibility</p:attrName>
                                        </p:attrNameLst>
                                      </p:cBhvr>
                                      <p:to>
                                        <p:strVal val="visible"/>
                                      </p:to>
                                    </p:set>
                                    <p:animEffect transition="in" filter="fade">
                                      <p:cBhvr>
                                        <p:cTn id="14" dur="1000"/>
                                        <p:tgtEl>
                                          <p:spTgt spid="34">
                                            <p:txEl>
                                              <p:pRg st="2" end="2"/>
                                            </p:txEl>
                                          </p:spTgt>
                                        </p:tgtEl>
                                      </p:cBhvr>
                                    </p:animEffect>
                                    <p:anim calcmode="lin" valueType="num">
                                      <p:cBhvr>
                                        <p:cTn id="15" dur="1000" fill="hold"/>
                                        <p:tgtEl>
                                          <p:spTgt spid="34">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4">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p:cNvSpPr txBox="1">
            <a:spLocks/>
          </p:cNvSpPr>
          <p:nvPr/>
        </p:nvSpPr>
        <p:spPr bwMode="auto">
          <a:xfrm>
            <a:off x="750888" y="305830"/>
            <a:ext cx="7772400" cy="108012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nchor="b"/>
          <a:lstStyle>
            <a:lvl1pPr algn="l" rtl="1" eaLnBrk="0" fontAlgn="base" hangingPunct="0">
              <a:spcBef>
                <a:spcPct val="0"/>
              </a:spcBef>
              <a:spcAft>
                <a:spcPct val="0"/>
              </a:spcAft>
              <a:defRPr sz="3800">
                <a:solidFill>
                  <a:schemeClr val="tx2"/>
                </a:solidFill>
                <a:latin typeface="+mj-lt"/>
                <a:ea typeface="+mj-ea"/>
                <a:cs typeface="+mj-cs"/>
              </a:defRPr>
            </a:lvl1pPr>
            <a:lvl2pPr algn="l" rtl="1" eaLnBrk="0" fontAlgn="base" hangingPunct="0">
              <a:spcBef>
                <a:spcPct val="0"/>
              </a:spcBef>
              <a:spcAft>
                <a:spcPct val="0"/>
              </a:spcAft>
              <a:defRPr sz="3800">
                <a:solidFill>
                  <a:schemeClr val="tx2"/>
                </a:solidFill>
                <a:latin typeface="Verdana" pitchFamily="34" charset="0"/>
                <a:cs typeface="Arial" charset="0"/>
              </a:defRPr>
            </a:lvl2pPr>
            <a:lvl3pPr algn="l" rtl="1" eaLnBrk="0" fontAlgn="base" hangingPunct="0">
              <a:spcBef>
                <a:spcPct val="0"/>
              </a:spcBef>
              <a:spcAft>
                <a:spcPct val="0"/>
              </a:spcAft>
              <a:defRPr sz="3800">
                <a:solidFill>
                  <a:schemeClr val="tx2"/>
                </a:solidFill>
                <a:latin typeface="Verdana" pitchFamily="34" charset="0"/>
                <a:cs typeface="Arial" charset="0"/>
              </a:defRPr>
            </a:lvl3pPr>
            <a:lvl4pPr algn="l" rtl="1" eaLnBrk="0" fontAlgn="base" hangingPunct="0">
              <a:spcBef>
                <a:spcPct val="0"/>
              </a:spcBef>
              <a:spcAft>
                <a:spcPct val="0"/>
              </a:spcAft>
              <a:defRPr sz="3800">
                <a:solidFill>
                  <a:schemeClr val="tx2"/>
                </a:solidFill>
                <a:latin typeface="Verdana" pitchFamily="34" charset="0"/>
                <a:cs typeface="Arial" charset="0"/>
              </a:defRPr>
            </a:lvl4pPr>
            <a:lvl5pPr algn="l" rtl="1" eaLnBrk="0" fontAlgn="base" hangingPunct="0">
              <a:spcBef>
                <a:spcPct val="0"/>
              </a:spcBef>
              <a:spcAft>
                <a:spcPct val="0"/>
              </a:spcAft>
              <a:defRPr sz="3800">
                <a:solidFill>
                  <a:schemeClr val="tx2"/>
                </a:solidFill>
                <a:latin typeface="Verdana" pitchFamily="34" charset="0"/>
                <a:cs typeface="Arial" charset="0"/>
              </a:defRPr>
            </a:lvl5pPr>
            <a:lvl6pPr marL="457200" algn="l" rtl="1" fontAlgn="base">
              <a:spcBef>
                <a:spcPct val="0"/>
              </a:spcBef>
              <a:spcAft>
                <a:spcPct val="0"/>
              </a:spcAft>
              <a:defRPr sz="3800">
                <a:solidFill>
                  <a:schemeClr val="tx2"/>
                </a:solidFill>
                <a:latin typeface="Verdana" pitchFamily="34" charset="0"/>
                <a:cs typeface="Arial" charset="0"/>
              </a:defRPr>
            </a:lvl6pPr>
            <a:lvl7pPr marL="914400" algn="l" rtl="1" fontAlgn="base">
              <a:spcBef>
                <a:spcPct val="0"/>
              </a:spcBef>
              <a:spcAft>
                <a:spcPct val="0"/>
              </a:spcAft>
              <a:defRPr sz="3800">
                <a:solidFill>
                  <a:schemeClr val="tx2"/>
                </a:solidFill>
                <a:latin typeface="Verdana" pitchFamily="34" charset="0"/>
                <a:cs typeface="Arial" charset="0"/>
              </a:defRPr>
            </a:lvl7pPr>
            <a:lvl8pPr marL="1371600" algn="l" rtl="1" fontAlgn="base">
              <a:spcBef>
                <a:spcPct val="0"/>
              </a:spcBef>
              <a:spcAft>
                <a:spcPct val="0"/>
              </a:spcAft>
              <a:defRPr sz="3800">
                <a:solidFill>
                  <a:schemeClr val="tx2"/>
                </a:solidFill>
                <a:latin typeface="Verdana" pitchFamily="34" charset="0"/>
                <a:cs typeface="Arial" charset="0"/>
              </a:defRPr>
            </a:lvl8pPr>
            <a:lvl9pPr marL="1828800" algn="l" rtl="1" fontAlgn="base">
              <a:spcBef>
                <a:spcPct val="0"/>
              </a:spcBef>
              <a:spcAft>
                <a:spcPct val="0"/>
              </a:spcAft>
              <a:defRPr sz="3800">
                <a:solidFill>
                  <a:schemeClr val="tx2"/>
                </a:solidFill>
                <a:latin typeface="Verdana" pitchFamily="34" charset="0"/>
                <a:cs typeface="Arial" charset="0"/>
              </a:defRPr>
            </a:lvl9pPr>
          </a:lstStyle>
          <a:p>
            <a:pPr algn="r">
              <a:defRPr/>
            </a:pPr>
            <a:r>
              <a:rPr lang="fa-IR" sz="2800" dirty="0" smtClean="0">
                <a:ln>
                  <a:solidFill>
                    <a:srgbClr val="C00000"/>
                  </a:solidFill>
                </a:ln>
                <a:solidFill>
                  <a:schemeClr val="tx1"/>
                </a:solidFill>
                <a:cs typeface="B Titr" pitchFamily="2" charset="-78"/>
              </a:rPr>
              <a:t>6- بحث و نتیجه گیری</a:t>
            </a:r>
            <a:br>
              <a:rPr lang="fa-IR" sz="2800" dirty="0" smtClean="0">
                <a:ln>
                  <a:solidFill>
                    <a:srgbClr val="C00000"/>
                  </a:solidFill>
                </a:ln>
                <a:solidFill>
                  <a:schemeClr val="tx1"/>
                </a:solidFill>
                <a:cs typeface="B Titr" pitchFamily="2" charset="-78"/>
              </a:rPr>
            </a:br>
            <a:endParaRPr lang="en-CA" sz="2800" dirty="0">
              <a:ln>
                <a:solidFill>
                  <a:srgbClr val="C00000"/>
                </a:solidFill>
              </a:ln>
              <a:solidFill>
                <a:schemeClr val="tx1"/>
              </a:solidFill>
              <a:cs typeface="B Titr" pitchFamily="2" charset="-78"/>
            </a:endParaRPr>
          </a:p>
        </p:txBody>
      </p:sp>
      <p:sp>
        <p:nvSpPr>
          <p:cNvPr id="8" name="Subtitle 2"/>
          <p:cNvSpPr txBox="1">
            <a:spLocks/>
          </p:cNvSpPr>
          <p:nvPr/>
        </p:nvSpPr>
        <p:spPr bwMode="auto">
          <a:xfrm>
            <a:off x="750888" y="1844675"/>
            <a:ext cx="7632700" cy="17462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lvl1pPr eaLnBrk="0" hangingPunct="0">
              <a:defRPr>
                <a:solidFill>
                  <a:schemeClr val="tx1"/>
                </a:solidFill>
                <a:latin typeface="Verdana" pitchFamily="34" charset="0"/>
                <a:cs typeface="Arial" charset="0"/>
              </a:defRPr>
            </a:lvl1pPr>
            <a:lvl2pPr marL="742950" indent="-285750" eaLnBrk="0" hangingPunct="0">
              <a:defRPr>
                <a:solidFill>
                  <a:schemeClr val="tx1"/>
                </a:solidFill>
                <a:latin typeface="Verdana" pitchFamily="34" charset="0"/>
                <a:cs typeface="Arial" charset="0"/>
              </a:defRPr>
            </a:lvl2pPr>
            <a:lvl3pPr marL="1143000" indent="-228600" eaLnBrk="0" hangingPunct="0">
              <a:defRPr>
                <a:solidFill>
                  <a:schemeClr val="tx1"/>
                </a:solidFill>
                <a:latin typeface="Verdana" pitchFamily="34" charset="0"/>
                <a:cs typeface="Arial" charset="0"/>
              </a:defRPr>
            </a:lvl3pPr>
            <a:lvl4pPr marL="1600200" indent="-228600" eaLnBrk="0" hangingPunct="0">
              <a:defRPr>
                <a:solidFill>
                  <a:schemeClr val="tx1"/>
                </a:solidFill>
                <a:latin typeface="Verdana" pitchFamily="34" charset="0"/>
                <a:cs typeface="Arial" charset="0"/>
              </a:defRPr>
            </a:lvl4pPr>
            <a:lvl5pPr marL="2057400" indent="-228600" eaLnBrk="0" hangingPunct="0">
              <a:defRPr>
                <a:solidFill>
                  <a:schemeClr val="tx1"/>
                </a:solidFill>
                <a:latin typeface="Verdana" pitchFamily="34" charset="0"/>
                <a:cs typeface="Arial" charset="0"/>
              </a:defRPr>
            </a:lvl5pPr>
            <a:lvl6pPr marL="2514600" indent="-228600" algn="r" rtl="1" eaLnBrk="0" fontAlgn="base" hangingPunct="0">
              <a:spcBef>
                <a:spcPct val="0"/>
              </a:spcBef>
              <a:spcAft>
                <a:spcPct val="0"/>
              </a:spcAft>
              <a:defRPr>
                <a:solidFill>
                  <a:schemeClr val="tx1"/>
                </a:solidFill>
                <a:latin typeface="Verdana" pitchFamily="34" charset="0"/>
                <a:cs typeface="Arial" charset="0"/>
              </a:defRPr>
            </a:lvl6pPr>
            <a:lvl7pPr marL="2971800" indent="-228600" algn="r" rtl="1" eaLnBrk="0" fontAlgn="base" hangingPunct="0">
              <a:spcBef>
                <a:spcPct val="0"/>
              </a:spcBef>
              <a:spcAft>
                <a:spcPct val="0"/>
              </a:spcAft>
              <a:defRPr>
                <a:solidFill>
                  <a:schemeClr val="tx1"/>
                </a:solidFill>
                <a:latin typeface="Verdana" pitchFamily="34" charset="0"/>
                <a:cs typeface="Arial" charset="0"/>
              </a:defRPr>
            </a:lvl7pPr>
            <a:lvl8pPr marL="3429000" indent="-228600" algn="r" rtl="1" eaLnBrk="0" fontAlgn="base" hangingPunct="0">
              <a:spcBef>
                <a:spcPct val="0"/>
              </a:spcBef>
              <a:spcAft>
                <a:spcPct val="0"/>
              </a:spcAft>
              <a:defRPr>
                <a:solidFill>
                  <a:schemeClr val="tx1"/>
                </a:solidFill>
                <a:latin typeface="Verdana" pitchFamily="34" charset="0"/>
                <a:cs typeface="Arial" charset="0"/>
              </a:defRPr>
            </a:lvl8pPr>
            <a:lvl9pPr marL="3886200" indent="-228600" algn="r" rtl="1" eaLnBrk="0" fontAlgn="base" hangingPunct="0">
              <a:spcBef>
                <a:spcPct val="0"/>
              </a:spcBef>
              <a:spcAft>
                <a:spcPct val="0"/>
              </a:spcAft>
              <a:defRPr>
                <a:solidFill>
                  <a:schemeClr val="tx1"/>
                </a:solidFill>
                <a:latin typeface="Verdana" pitchFamily="34" charset="0"/>
                <a:cs typeface="Arial" charset="0"/>
              </a:defRPr>
            </a:lvl9pPr>
          </a:lstStyle>
          <a:p>
            <a:pPr algn="just" rtl="1">
              <a:spcBef>
                <a:spcPct val="20000"/>
              </a:spcBef>
              <a:buClr>
                <a:schemeClr val="accent2"/>
              </a:buClr>
              <a:buFont typeface="Wingdings" pitchFamily="2" charset="2"/>
              <a:buNone/>
              <a:defRPr/>
            </a:pPr>
            <a:r>
              <a:rPr lang="fa-IR" sz="2200" b="1" dirty="0" smtClean="0">
                <a:solidFill>
                  <a:schemeClr val="tx1">
                    <a:lumMod val="85000"/>
                  </a:schemeClr>
                </a:solidFill>
                <a:cs typeface="B Nazanin" pitchFamily="2" charset="-78"/>
              </a:rPr>
              <a:t>6-1- یافته های پژوهش را با استناد به ادبیات و سوابق پژوهش های مرتبط با موضوع پژوهش تبیین و تفسیر کنید(مورد بحث قرار دهید)و به نتیجه گیری بپردازید.</a:t>
            </a:r>
          </a:p>
          <a:p>
            <a:pPr algn="just" rtl="1">
              <a:spcBef>
                <a:spcPct val="20000"/>
              </a:spcBef>
              <a:buClr>
                <a:schemeClr val="accent2"/>
              </a:buClr>
              <a:buFont typeface="Wingdings" pitchFamily="2" charset="2"/>
              <a:buNone/>
              <a:defRPr/>
            </a:pPr>
            <a:r>
              <a:rPr lang="fa-IR" sz="2200" b="1" dirty="0" smtClean="0">
                <a:solidFill>
                  <a:schemeClr val="tx1">
                    <a:lumMod val="85000"/>
                  </a:schemeClr>
                </a:solidFill>
                <a:cs typeface="B Nazanin" pitchFamily="2" charset="-78"/>
              </a:rPr>
              <a:t>6-2- نتایج حاصل از هر پرسش یا فرضیه ها با سایر پرسشها و فرضیه های پژوهش به هم مرتبط کنید و نتیجه گیری کلی را با توجه به موضوع (هدف یا پرسش اصلی پزوهش) پاسخ دهید.</a:t>
            </a:r>
            <a:endParaRPr lang="en-CA" sz="2200" b="1" dirty="0" smtClean="0">
              <a:solidFill>
                <a:schemeClr val="tx1">
                  <a:lumMod val="85000"/>
                </a:schemeClr>
              </a:solidFill>
              <a:cs typeface="B Nazanin" pitchFamily="2" charset="-78"/>
            </a:endParaRPr>
          </a:p>
        </p:txBody>
      </p:sp>
      <p:sp>
        <p:nvSpPr>
          <p:cNvPr id="9" name="Rectangle 8"/>
          <p:cNvSpPr/>
          <p:nvPr/>
        </p:nvSpPr>
        <p:spPr>
          <a:xfrm>
            <a:off x="750888" y="4076700"/>
            <a:ext cx="7493000" cy="2124075"/>
          </a:xfrm>
          <a:prstGeom prst="rect">
            <a:avLst/>
          </a:prstGeom>
        </p:spPr>
        <p:txBody>
          <a:bodyPr>
            <a:spAutoFit/>
          </a:bodyPr>
          <a:lstStyle/>
          <a:p>
            <a:pPr algn="just" rtl="1">
              <a:defRPr/>
            </a:pPr>
            <a:r>
              <a:rPr lang="fa-IR" sz="2200" b="1" dirty="0">
                <a:solidFill>
                  <a:schemeClr val="tx1">
                    <a:lumMod val="85000"/>
                  </a:schemeClr>
                </a:solidFill>
                <a:latin typeface="Arial" pitchFamily="34" charset="0"/>
                <a:cs typeface="B Nazanin" pitchFamily="2" charset="-78"/>
              </a:rPr>
              <a:t>6-3- در این قسمت خواننده مقاله باید به این نتیجه برسد که انجام این پژوهش چه مسئله ای را نمایان ساخته یا حل ساخته یا حل نموده است یا چه دانش تازه ای به مجموعه دانش های پیشین اضافه نموده است.</a:t>
            </a:r>
          </a:p>
          <a:p>
            <a:pPr marL="342900" indent="-342900" algn="just">
              <a:buClr>
                <a:srgbClr val="FFC000"/>
              </a:buClr>
              <a:buFont typeface="Wingdings" pitchFamily="2" charset="2"/>
              <a:buChar char="ü"/>
              <a:defRPr/>
            </a:pPr>
            <a:endParaRPr lang="fa-IR" sz="2200" b="1" dirty="0">
              <a:solidFill>
                <a:srgbClr val="CC0066"/>
              </a:solidFill>
              <a:latin typeface="Arial" pitchFamily="34" charset="0"/>
              <a:cs typeface="B Nazanin" pitchFamily="2" charset="-78"/>
            </a:endParaRPr>
          </a:p>
          <a:p>
            <a:pPr marL="342900" indent="-342900" algn="just" rtl="1">
              <a:buClr>
                <a:srgbClr val="FFC000"/>
              </a:buClr>
              <a:buFont typeface="Wingdings" pitchFamily="2" charset="2"/>
              <a:buChar char="ü"/>
              <a:defRPr/>
            </a:pPr>
            <a:r>
              <a:rPr lang="fa-IR" sz="2200" b="1" i="1" dirty="0">
                <a:solidFill>
                  <a:srgbClr val="CC0066"/>
                </a:solidFill>
                <a:latin typeface="Arial" pitchFamily="34" charset="0"/>
                <a:cs typeface="B Nazanin" pitchFamily="2" charset="-78"/>
              </a:rPr>
              <a:t>مهمترین بخش یک مقاله ی علمی پژوهشی بخش نتیجه گیری است که قدرت و قوت مقاله را معرفی می کند.</a:t>
            </a:r>
            <a:endParaRPr lang="en-CA" sz="2200" b="1" i="1" dirty="0">
              <a:solidFill>
                <a:srgbClr val="CC0066"/>
              </a:solidFill>
              <a:latin typeface="Arial" pitchFamily="34" charset="0"/>
              <a:cs typeface="B Nazanin" pitchFamily="2" charset="-78"/>
            </a:endParaRPr>
          </a:p>
        </p:txBody>
      </p:sp>
    </p:spTree>
  </p:cSld>
  <p:clrMapOvr>
    <a:masterClrMapping/>
  </p:clrMapOvr>
  <p:transition spd="slow">
    <p:blinds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Effect transition="in" filter="fade">
                                      <p:cBhvr>
                                        <p:cTn id="7" dur="1000"/>
                                        <p:tgtEl>
                                          <p:spTgt spid="8">
                                            <p:txEl>
                                              <p:pRg st="0" end="0"/>
                                            </p:txEl>
                                          </p:spTgt>
                                        </p:tgtEl>
                                      </p:cBhvr>
                                    </p:animEffect>
                                    <p:anim calcmode="lin" valueType="num">
                                      <p:cBhvr>
                                        <p:cTn id="8" dur="1000" fill="hold"/>
                                        <p:tgtEl>
                                          <p:spTgt spid="8">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8">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8">
                                            <p:txEl>
                                              <p:pRg st="1" end="1"/>
                                            </p:txEl>
                                          </p:spTgt>
                                        </p:tgtEl>
                                        <p:attrNameLst>
                                          <p:attrName>style.visibility</p:attrName>
                                        </p:attrNameLst>
                                      </p:cBhvr>
                                      <p:to>
                                        <p:strVal val="visible"/>
                                      </p:to>
                                    </p:set>
                                    <p:animEffect transition="in" filter="fade">
                                      <p:cBhvr>
                                        <p:cTn id="14" dur="1000"/>
                                        <p:tgtEl>
                                          <p:spTgt spid="8">
                                            <p:txEl>
                                              <p:pRg st="1" end="1"/>
                                            </p:txEl>
                                          </p:spTgt>
                                        </p:tgtEl>
                                      </p:cBhvr>
                                    </p:animEffect>
                                    <p:anim calcmode="lin" valueType="num">
                                      <p:cBhvr>
                                        <p:cTn id="15" dur="1000" fill="hold"/>
                                        <p:tgtEl>
                                          <p:spTgt spid="8">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8">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9">
                                            <p:txEl>
                                              <p:pRg st="0" end="0"/>
                                            </p:txEl>
                                          </p:spTgt>
                                        </p:tgtEl>
                                        <p:attrNameLst>
                                          <p:attrName>style.visibility</p:attrName>
                                        </p:attrNameLst>
                                      </p:cBhvr>
                                      <p:to>
                                        <p:strVal val="visible"/>
                                      </p:to>
                                    </p:set>
                                    <p:animEffect transition="in" filter="fade">
                                      <p:cBhvr>
                                        <p:cTn id="21" dur="1000"/>
                                        <p:tgtEl>
                                          <p:spTgt spid="9">
                                            <p:txEl>
                                              <p:pRg st="0" end="0"/>
                                            </p:txEl>
                                          </p:spTgt>
                                        </p:tgtEl>
                                      </p:cBhvr>
                                    </p:animEffect>
                                    <p:anim calcmode="lin" valueType="num">
                                      <p:cBhvr>
                                        <p:cTn id="22" dur="1000" fill="hold"/>
                                        <p:tgtEl>
                                          <p:spTgt spid="9">
                                            <p:txEl>
                                              <p:pRg st="0" end="0"/>
                                            </p:txEl>
                                          </p:spTgt>
                                        </p:tgtEl>
                                        <p:attrNameLst>
                                          <p:attrName>ppt_x</p:attrName>
                                        </p:attrNameLst>
                                      </p:cBhvr>
                                      <p:tavLst>
                                        <p:tav tm="0">
                                          <p:val>
                                            <p:strVal val="#ppt_x"/>
                                          </p:val>
                                        </p:tav>
                                        <p:tav tm="100000">
                                          <p:val>
                                            <p:strVal val="#ppt_x"/>
                                          </p:val>
                                        </p:tav>
                                      </p:tavLst>
                                    </p:anim>
                                    <p:anim calcmode="lin" valueType="num">
                                      <p:cBhvr>
                                        <p:cTn id="23" dur="1000" fill="hold"/>
                                        <p:tgtEl>
                                          <p:spTgt spid="9">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14" presetClass="entr" presetSubtype="10" fill="hold" nodeType="clickEffect">
                                  <p:stCondLst>
                                    <p:cond delay="0"/>
                                  </p:stCondLst>
                                  <p:childTnLst>
                                    <p:set>
                                      <p:cBhvr>
                                        <p:cTn id="27" dur="1" fill="hold">
                                          <p:stCondLst>
                                            <p:cond delay="0"/>
                                          </p:stCondLst>
                                        </p:cTn>
                                        <p:tgtEl>
                                          <p:spTgt spid="9">
                                            <p:txEl>
                                              <p:pRg st="2" end="2"/>
                                            </p:txEl>
                                          </p:spTgt>
                                        </p:tgtEl>
                                        <p:attrNameLst>
                                          <p:attrName>style.visibility</p:attrName>
                                        </p:attrNameLst>
                                      </p:cBhvr>
                                      <p:to>
                                        <p:strVal val="visible"/>
                                      </p:to>
                                    </p:set>
                                    <p:animEffect transition="in" filter="randombar(horizontal)">
                                      <p:cBhvr>
                                        <p:cTn id="28" dur="500"/>
                                        <p:tgtEl>
                                          <p:spTgt spid="9">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itle 1"/>
          <p:cNvSpPr txBox="1">
            <a:spLocks/>
          </p:cNvSpPr>
          <p:nvPr/>
        </p:nvSpPr>
        <p:spPr bwMode="auto">
          <a:xfrm>
            <a:off x="539552" y="228600"/>
            <a:ext cx="8276456" cy="21336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nchor="b">
            <a:normAutofit fontScale="97500"/>
          </a:bodyPr>
          <a:lstStyle>
            <a:lvl1pPr algn="l" rtl="1" eaLnBrk="0" fontAlgn="base" hangingPunct="0">
              <a:spcBef>
                <a:spcPct val="0"/>
              </a:spcBef>
              <a:spcAft>
                <a:spcPct val="0"/>
              </a:spcAft>
              <a:defRPr sz="3800">
                <a:solidFill>
                  <a:schemeClr val="tx2"/>
                </a:solidFill>
                <a:latin typeface="+mj-lt"/>
                <a:ea typeface="+mj-ea"/>
                <a:cs typeface="+mj-cs"/>
              </a:defRPr>
            </a:lvl1pPr>
            <a:lvl2pPr algn="l" rtl="1" eaLnBrk="0" fontAlgn="base" hangingPunct="0">
              <a:spcBef>
                <a:spcPct val="0"/>
              </a:spcBef>
              <a:spcAft>
                <a:spcPct val="0"/>
              </a:spcAft>
              <a:defRPr sz="3800">
                <a:solidFill>
                  <a:schemeClr val="tx2"/>
                </a:solidFill>
                <a:latin typeface="Verdana" pitchFamily="34" charset="0"/>
                <a:cs typeface="Arial" charset="0"/>
              </a:defRPr>
            </a:lvl2pPr>
            <a:lvl3pPr algn="l" rtl="1" eaLnBrk="0" fontAlgn="base" hangingPunct="0">
              <a:spcBef>
                <a:spcPct val="0"/>
              </a:spcBef>
              <a:spcAft>
                <a:spcPct val="0"/>
              </a:spcAft>
              <a:defRPr sz="3800">
                <a:solidFill>
                  <a:schemeClr val="tx2"/>
                </a:solidFill>
                <a:latin typeface="Verdana" pitchFamily="34" charset="0"/>
                <a:cs typeface="Arial" charset="0"/>
              </a:defRPr>
            </a:lvl3pPr>
            <a:lvl4pPr algn="l" rtl="1" eaLnBrk="0" fontAlgn="base" hangingPunct="0">
              <a:spcBef>
                <a:spcPct val="0"/>
              </a:spcBef>
              <a:spcAft>
                <a:spcPct val="0"/>
              </a:spcAft>
              <a:defRPr sz="3800">
                <a:solidFill>
                  <a:schemeClr val="tx2"/>
                </a:solidFill>
                <a:latin typeface="Verdana" pitchFamily="34" charset="0"/>
                <a:cs typeface="Arial" charset="0"/>
              </a:defRPr>
            </a:lvl4pPr>
            <a:lvl5pPr algn="l" rtl="1" eaLnBrk="0" fontAlgn="base" hangingPunct="0">
              <a:spcBef>
                <a:spcPct val="0"/>
              </a:spcBef>
              <a:spcAft>
                <a:spcPct val="0"/>
              </a:spcAft>
              <a:defRPr sz="3800">
                <a:solidFill>
                  <a:schemeClr val="tx2"/>
                </a:solidFill>
                <a:latin typeface="Verdana" pitchFamily="34" charset="0"/>
                <a:cs typeface="Arial" charset="0"/>
              </a:defRPr>
            </a:lvl5pPr>
            <a:lvl6pPr marL="457200" algn="l" rtl="1" fontAlgn="base">
              <a:spcBef>
                <a:spcPct val="0"/>
              </a:spcBef>
              <a:spcAft>
                <a:spcPct val="0"/>
              </a:spcAft>
              <a:defRPr sz="3800">
                <a:solidFill>
                  <a:schemeClr val="tx2"/>
                </a:solidFill>
                <a:latin typeface="Verdana" pitchFamily="34" charset="0"/>
                <a:cs typeface="Arial" charset="0"/>
              </a:defRPr>
            </a:lvl6pPr>
            <a:lvl7pPr marL="914400" algn="l" rtl="1" fontAlgn="base">
              <a:spcBef>
                <a:spcPct val="0"/>
              </a:spcBef>
              <a:spcAft>
                <a:spcPct val="0"/>
              </a:spcAft>
              <a:defRPr sz="3800">
                <a:solidFill>
                  <a:schemeClr val="tx2"/>
                </a:solidFill>
                <a:latin typeface="Verdana" pitchFamily="34" charset="0"/>
                <a:cs typeface="Arial" charset="0"/>
              </a:defRPr>
            </a:lvl7pPr>
            <a:lvl8pPr marL="1371600" algn="l" rtl="1" fontAlgn="base">
              <a:spcBef>
                <a:spcPct val="0"/>
              </a:spcBef>
              <a:spcAft>
                <a:spcPct val="0"/>
              </a:spcAft>
              <a:defRPr sz="3800">
                <a:solidFill>
                  <a:schemeClr val="tx2"/>
                </a:solidFill>
                <a:latin typeface="Verdana" pitchFamily="34" charset="0"/>
                <a:cs typeface="Arial" charset="0"/>
              </a:defRPr>
            </a:lvl8pPr>
            <a:lvl9pPr marL="1828800" algn="l" rtl="1" fontAlgn="base">
              <a:spcBef>
                <a:spcPct val="0"/>
              </a:spcBef>
              <a:spcAft>
                <a:spcPct val="0"/>
              </a:spcAft>
              <a:defRPr sz="3800">
                <a:solidFill>
                  <a:schemeClr val="tx2"/>
                </a:solidFill>
                <a:latin typeface="Verdana" pitchFamily="34" charset="0"/>
                <a:cs typeface="Arial" charset="0"/>
              </a:defRPr>
            </a:lvl9pPr>
          </a:lstStyle>
          <a:p>
            <a:pPr algn="r">
              <a:defRPr/>
            </a:pPr>
            <a:r>
              <a:rPr lang="fa-IR" sz="2800" dirty="0" smtClean="0">
                <a:solidFill>
                  <a:schemeClr val="tx1">
                    <a:lumMod val="85000"/>
                  </a:schemeClr>
                </a:solidFill>
              </a:rPr>
              <a:t/>
            </a:r>
            <a:br>
              <a:rPr lang="fa-IR" sz="2800" dirty="0" smtClean="0">
                <a:solidFill>
                  <a:schemeClr val="tx1">
                    <a:lumMod val="85000"/>
                  </a:schemeClr>
                </a:solidFill>
              </a:rPr>
            </a:br>
            <a:r>
              <a:rPr lang="fa-IR" sz="3100" dirty="0" smtClean="0">
                <a:ln>
                  <a:solidFill>
                    <a:srgbClr val="800000"/>
                  </a:solidFill>
                </a:ln>
                <a:solidFill>
                  <a:schemeClr val="tx1">
                    <a:lumMod val="85000"/>
                  </a:schemeClr>
                </a:solidFill>
                <a:cs typeface="B Titr" pitchFamily="2" charset="-78"/>
              </a:rPr>
              <a:t>7- پیشنهاد ها</a:t>
            </a:r>
          </a:p>
          <a:p>
            <a:pPr>
              <a:defRPr/>
            </a:pPr>
            <a:endParaRPr lang="fa-IR" sz="2800" dirty="0" smtClean="0">
              <a:solidFill>
                <a:schemeClr val="tx1">
                  <a:lumMod val="85000"/>
                </a:schemeClr>
              </a:solidFill>
            </a:endParaRPr>
          </a:p>
          <a:p>
            <a:pPr marL="457200" indent="-457200" algn="r">
              <a:buFont typeface="Wingdings" pitchFamily="2" charset="2"/>
              <a:buChar char="ü"/>
              <a:defRPr/>
            </a:pPr>
            <a:r>
              <a:rPr lang="fa-IR" sz="2400" b="1" dirty="0" smtClean="0">
                <a:solidFill>
                  <a:schemeClr val="tx1">
                    <a:lumMod val="85000"/>
                  </a:schemeClr>
                </a:solidFill>
                <a:cs typeface="B Nazanin" pitchFamily="2" charset="-78"/>
              </a:rPr>
              <a:t>در صورت نیاز می توان در پایان مقاله چند پیشنهاد کاربردی ارائه کرد.</a:t>
            </a:r>
          </a:p>
          <a:p>
            <a:pPr marL="457200" indent="-457200" algn="r">
              <a:buFont typeface="Wingdings" pitchFamily="2" charset="2"/>
              <a:buChar char="ü"/>
              <a:defRPr/>
            </a:pPr>
            <a:r>
              <a:rPr lang="fa-IR" sz="2400" b="1" dirty="0" smtClean="0">
                <a:solidFill>
                  <a:schemeClr val="tx1">
                    <a:lumMod val="85000"/>
                  </a:schemeClr>
                </a:solidFill>
                <a:cs typeface="B Nazanin" pitchFamily="2" charset="-78"/>
              </a:rPr>
              <a:t>پیشنهاد ها باید دقیقاً مرتبط با یافته ها ونتایج پژوهش باشد.</a:t>
            </a:r>
            <a:endParaRPr lang="en-CA" sz="2400" b="1" dirty="0">
              <a:solidFill>
                <a:schemeClr val="tx1">
                  <a:lumMod val="85000"/>
                </a:schemeClr>
              </a:solidFill>
              <a:cs typeface="B Nazanin" pitchFamily="2" charset="-78"/>
            </a:endParaRPr>
          </a:p>
        </p:txBody>
      </p:sp>
      <p:sp>
        <p:nvSpPr>
          <p:cNvPr id="15" name="Subtitle 2"/>
          <p:cNvSpPr txBox="1">
            <a:spLocks/>
          </p:cNvSpPr>
          <p:nvPr/>
        </p:nvSpPr>
        <p:spPr bwMode="auto">
          <a:xfrm>
            <a:off x="683568" y="2924944"/>
            <a:ext cx="7920880" cy="2713856"/>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lvl1pPr marL="469900" indent="-469900" algn="r" rtl="1" eaLnBrk="0" fontAlgn="base" hangingPunct="0">
              <a:spcBef>
                <a:spcPct val="20000"/>
              </a:spcBef>
              <a:spcAft>
                <a:spcPct val="0"/>
              </a:spcAft>
              <a:buClr>
                <a:schemeClr val="accent2"/>
              </a:buClr>
              <a:buFont typeface="Wingdings" pitchFamily="2" charset="2"/>
              <a:buChar char="o"/>
              <a:defRPr sz="3000">
                <a:solidFill>
                  <a:schemeClr val="tx1"/>
                </a:solidFill>
                <a:latin typeface="+mn-lt"/>
                <a:ea typeface="+mn-ea"/>
                <a:cs typeface="+mn-cs"/>
              </a:defRPr>
            </a:lvl1pPr>
            <a:lvl2pPr marL="908050" indent="-436563" algn="r" rtl="1" eaLnBrk="0" fontAlgn="base" hangingPunct="0">
              <a:spcBef>
                <a:spcPct val="20000"/>
              </a:spcBef>
              <a:spcAft>
                <a:spcPct val="0"/>
              </a:spcAft>
              <a:buClr>
                <a:schemeClr val="accent2"/>
              </a:buClr>
              <a:buFont typeface="Wingdings" pitchFamily="2" charset="2"/>
              <a:buChar char="n"/>
              <a:defRPr sz="2600">
                <a:solidFill>
                  <a:schemeClr val="tx1"/>
                </a:solidFill>
                <a:latin typeface="+mn-lt"/>
                <a:cs typeface="+mn-cs"/>
              </a:defRPr>
            </a:lvl2pPr>
            <a:lvl3pPr marL="1304925" indent="-395288" algn="r" rtl="1" eaLnBrk="0" fontAlgn="base" hangingPunct="0">
              <a:spcBef>
                <a:spcPct val="20000"/>
              </a:spcBef>
              <a:spcAft>
                <a:spcPct val="0"/>
              </a:spcAft>
              <a:buClr>
                <a:schemeClr val="accent2"/>
              </a:buClr>
              <a:buFont typeface="Wingdings" pitchFamily="2" charset="2"/>
              <a:buChar char="o"/>
              <a:defRPr sz="2300">
                <a:solidFill>
                  <a:schemeClr val="tx1"/>
                </a:solidFill>
                <a:latin typeface="+mn-lt"/>
                <a:cs typeface="+mn-cs"/>
              </a:defRPr>
            </a:lvl3pPr>
            <a:lvl4pPr marL="1693863" indent="-387350" algn="r" rtl="1" eaLnBrk="0" fontAlgn="base" hangingPunct="0">
              <a:spcBef>
                <a:spcPct val="20000"/>
              </a:spcBef>
              <a:spcAft>
                <a:spcPct val="0"/>
              </a:spcAft>
              <a:buClr>
                <a:schemeClr val="accent2"/>
              </a:buClr>
              <a:buFont typeface="Wingdings" pitchFamily="2" charset="2"/>
              <a:buChar char="n"/>
              <a:defRPr sz="2000">
                <a:solidFill>
                  <a:schemeClr val="tx1"/>
                </a:solidFill>
                <a:latin typeface="+mn-lt"/>
                <a:cs typeface="+mn-cs"/>
              </a:defRPr>
            </a:lvl4pPr>
            <a:lvl5pPr marL="2093913" indent="-398463" algn="r" rtl="1" eaLnBrk="0" fontAlgn="base" hangingPunct="0">
              <a:spcBef>
                <a:spcPct val="25000"/>
              </a:spcBef>
              <a:spcAft>
                <a:spcPct val="0"/>
              </a:spcAft>
              <a:buClr>
                <a:schemeClr val="accent2"/>
              </a:buClr>
              <a:buFont typeface="Wingdings" pitchFamily="2" charset="2"/>
              <a:buChar char="§"/>
              <a:defRPr sz="2000">
                <a:solidFill>
                  <a:schemeClr val="tx1"/>
                </a:solidFill>
                <a:latin typeface="+mn-lt"/>
                <a:cs typeface="+mn-cs"/>
              </a:defRPr>
            </a:lvl5pPr>
            <a:lvl6pPr marL="2551113" indent="-398463" algn="r" rtl="1" fontAlgn="base">
              <a:spcBef>
                <a:spcPct val="25000"/>
              </a:spcBef>
              <a:spcAft>
                <a:spcPct val="0"/>
              </a:spcAft>
              <a:buClr>
                <a:schemeClr val="accent2"/>
              </a:buClr>
              <a:buFont typeface="Wingdings" pitchFamily="2" charset="2"/>
              <a:buChar char="§"/>
              <a:defRPr sz="2000">
                <a:solidFill>
                  <a:schemeClr val="tx1"/>
                </a:solidFill>
                <a:latin typeface="+mn-lt"/>
                <a:cs typeface="+mn-cs"/>
              </a:defRPr>
            </a:lvl6pPr>
            <a:lvl7pPr marL="3008313" indent="-398463" algn="r" rtl="1" fontAlgn="base">
              <a:spcBef>
                <a:spcPct val="25000"/>
              </a:spcBef>
              <a:spcAft>
                <a:spcPct val="0"/>
              </a:spcAft>
              <a:buClr>
                <a:schemeClr val="accent2"/>
              </a:buClr>
              <a:buFont typeface="Wingdings" pitchFamily="2" charset="2"/>
              <a:buChar char="§"/>
              <a:defRPr sz="2000">
                <a:solidFill>
                  <a:schemeClr val="tx1"/>
                </a:solidFill>
                <a:latin typeface="+mn-lt"/>
                <a:cs typeface="+mn-cs"/>
              </a:defRPr>
            </a:lvl7pPr>
            <a:lvl8pPr marL="3465513" indent="-398463" algn="r" rtl="1" fontAlgn="base">
              <a:spcBef>
                <a:spcPct val="25000"/>
              </a:spcBef>
              <a:spcAft>
                <a:spcPct val="0"/>
              </a:spcAft>
              <a:buClr>
                <a:schemeClr val="accent2"/>
              </a:buClr>
              <a:buFont typeface="Wingdings" pitchFamily="2" charset="2"/>
              <a:buChar char="§"/>
              <a:defRPr sz="2000">
                <a:solidFill>
                  <a:schemeClr val="tx1"/>
                </a:solidFill>
                <a:latin typeface="+mn-lt"/>
                <a:cs typeface="+mn-cs"/>
              </a:defRPr>
            </a:lvl8pPr>
            <a:lvl9pPr marL="3922713" indent="-398463" algn="r" rtl="1" fontAlgn="base">
              <a:spcBef>
                <a:spcPct val="25000"/>
              </a:spcBef>
              <a:spcAft>
                <a:spcPct val="0"/>
              </a:spcAft>
              <a:buClr>
                <a:schemeClr val="accent2"/>
              </a:buClr>
              <a:buFont typeface="Wingdings" pitchFamily="2" charset="2"/>
              <a:buChar char="§"/>
              <a:defRPr sz="2000">
                <a:solidFill>
                  <a:schemeClr val="tx1"/>
                </a:solidFill>
                <a:latin typeface="+mn-lt"/>
                <a:cs typeface="+mn-cs"/>
              </a:defRPr>
            </a:lvl9pPr>
          </a:lstStyle>
          <a:p>
            <a:pPr marL="0" indent="0">
              <a:buFont typeface="Wingdings" pitchFamily="2" charset="2"/>
              <a:buNone/>
              <a:defRPr/>
            </a:pPr>
            <a:endParaRPr lang="fa-IR" sz="3200" dirty="0" smtClean="0">
              <a:solidFill>
                <a:schemeClr val="tx1">
                  <a:lumMod val="85000"/>
                </a:schemeClr>
              </a:solidFill>
            </a:endParaRPr>
          </a:p>
          <a:p>
            <a:pPr marL="0" indent="0">
              <a:buFont typeface="Wingdings" pitchFamily="2" charset="2"/>
              <a:buNone/>
              <a:defRPr/>
            </a:pPr>
            <a:r>
              <a:rPr lang="fa-IR" sz="2800" dirty="0" smtClean="0">
                <a:ln>
                  <a:solidFill>
                    <a:srgbClr val="800000"/>
                  </a:solidFill>
                </a:ln>
                <a:solidFill>
                  <a:schemeClr val="tx1">
                    <a:lumMod val="85000"/>
                  </a:schemeClr>
                </a:solidFill>
                <a:cs typeface="B Titr" pitchFamily="2" charset="-78"/>
              </a:rPr>
              <a:t>8- منابع ومآخذ</a:t>
            </a:r>
          </a:p>
          <a:p>
            <a:pPr marL="0" indent="0">
              <a:buFont typeface="Wingdings" pitchFamily="2" charset="2"/>
              <a:buNone/>
              <a:defRPr/>
            </a:pPr>
            <a:endParaRPr lang="fa-IR" sz="3200" dirty="0" smtClean="0">
              <a:ln>
                <a:solidFill>
                  <a:srgbClr val="800000"/>
                </a:solidFill>
              </a:ln>
              <a:solidFill>
                <a:schemeClr val="tx1">
                  <a:lumMod val="85000"/>
                </a:schemeClr>
              </a:solidFill>
              <a:cs typeface="B Titr" pitchFamily="2" charset="-78"/>
            </a:endParaRPr>
          </a:p>
          <a:p>
            <a:pPr marL="0" indent="0">
              <a:buFont typeface="Wingdings" pitchFamily="2" charset="2"/>
              <a:buNone/>
              <a:defRPr/>
            </a:pPr>
            <a:r>
              <a:rPr lang="fa-IR" sz="2200" b="1" dirty="0" smtClean="0">
                <a:solidFill>
                  <a:schemeClr val="tx1">
                    <a:lumMod val="85000"/>
                  </a:schemeClr>
                </a:solidFill>
                <a:cs typeface="B Nazanin" pitchFamily="2" charset="-78"/>
              </a:rPr>
              <a:t>8-1- کلیه منابع داخلی و خارجی که در مقاله به آنها استناد شده ارائه می شود.</a:t>
            </a:r>
            <a:endParaRPr lang="en-CA" sz="2200" b="1" dirty="0">
              <a:solidFill>
                <a:schemeClr val="tx1">
                  <a:lumMod val="85000"/>
                </a:schemeClr>
              </a:solidFill>
              <a:cs typeface="B Nazanin" pitchFamily="2" charset="-78"/>
            </a:endParaRPr>
          </a:p>
        </p:txBody>
      </p:sp>
      <p:cxnSp>
        <p:nvCxnSpPr>
          <p:cNvPr id="16" name="Straight Connector 15"/>
          <p:cNvCxnSpPr>
            <a:stCxn id="15" idx="1"/>
          </p:cNvCxnSpPr>
          <p:nvPr/>
        </p:nvCxnSpPr>
        <p:spPr bwMode="auto">
          <a:xfrm>
            <a:off x="684213" y="4281488"/>
            <a:ext cx="7920037" cy="0"/>
          </a:xfrm>
          <a:prstGeom prst="line">
            <a:avLst/>
          </a:prstGeom>
          <a:ln>
            <a:headEnd type="none" w="med" len="med"/>
            <a:tailEnd type="none" w="med" len="med"/>
          </a:ln>
          <a:extLst/>
        </p:spPr>
        <p:style>
          <a:lnRef idx="2">
            <a:schemeClr val="accent2"/>
          </a:lnRef>
          <a:fillRef idx="0">
            <a:schemeClr val="accent2"/>
          </a:fillRef>
          <a:effectRef idx="1">
            <a:schemeClr val="accent2"/>
          </a:effectRef>
          <a:fontRef idx="minor">
            <a:schemeClr val="tx1"/>
          </a:fontRef>
        </p:style>
      </p:cxnSp>
    </p:spTree>
  </p:cSld>
  <p:clrMapOvr>
    <a:masterClrMapping/>
  </p:clrMapOvr>
  <p:transition spd="slow" advTm="416">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14">
                                            <p:txEl>
                                              <p:pRg st="2" end="2"/>
                                            </p:txEl>
                                          </p:spTgt>
                                        </p:tgtEl>
                                        <p:attrNameLst>
                                          <p:attrName>style.visibility</p:attrName>
                                        </p:attrNameLst>
                                      </p:cBhvr>
                                      <p:to>
                                        <p:strVal val="visible"/>
                                      </p:to>
                                    </p:set>
                                    <p:animEffect transition="in" filter="fade">
                                      <p:cBhvr>
                                        <p:cTn id="7" dur="1000"/>
                                        <p:tgtEl>
                                          <p:spTgt spid="14">
                                            <p:txEl>
                                              <p:pRg st="2" end="2"/>
                                            </p:txEl>
                                          </p:spTgt>
                                        </p:tgtEl>
                                      </p:cBhvr>
                                    </p:animEffect>
                                    <p:anim calcmode="lin" valueType="num">
                                      <p:cBhvr>
                                        <p:cTn id="8" dur="1000" fill="hold"/>
                                        <p:tgtEl>
                                          <p:spTgt spid="14">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14">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14">
                                            <p:txEl>
                                              <p:pRg st="3" end="3"/>
                                            </p:txEl>
                                          </p:spTgt>
                                        </p:tgtEl>
                                        <p:attrNameLst>
                                          <p:attrName>style.visibility</p:attrName>
                                        </p:attrNameLst>
                                      </p:cBhvr>
                                      <p:to>
                                        <p:strVal val="visible"/>
                                      </p:to>
                                    </p:set>
                                    <p:animEffect transition="in" filter="fade">
                                      <p:cBhvr>
                                        <p:cTn id="14" dur="1000"/>
                                        <p:tgtEl>
                                          <p:spTgt spid="14">
                                            <p:txEl>
                                              <p:pRg st="3" end="3"/>
                                            </p:txEl>
                                          </p:spTgt>
                                        </p:tgtEl>
                                      </p:cBhvr>
                                    </p:animEffect>
                                    <p:anim calcmode="lin" valueType="num">
                                      <p:cBhvr>
                                        <p:cTn id="15" dur="1000" fill="hold"/>
                                        <p:tgtEl>
                                          <p:spTgt spid="14">
                                            <p:txEl>
                                              <p:pRg st="3" end="3"/>
                                            </p:txEl>
                                          </p:spTgt>
                                        </p:tgtEl>
                                        <p:attrNameLst>
                                          <p:attrName>ppt_x</p:attrName>
                                        </p:attrNameLst>
                                      </p:cBhvr>
                                      <p:tavLst>
                                        <p:tav tm="0">
                                          <p:val>
                                            <p:strVal val="#ppt_x"/>
                                          </p:val>
                                        </p:tav>
                                        <p:tav tm="100000">
                                          <p:val>
                                            <p:strVal val="#ppt_x"/>
                                          </p:val>
                                        </p:tav>
                                      </p:tavLst>
                                    </p:anim>
                                    <p:anim calcmode="lin" valueType="num">
                                      <p:cBhvr>
                                        <p:cTn id="16" dur="1000" fill="hold"/>
                                        <p:tgtEl>
                                          <p:spTgt spid="14">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nodeType="clickEffect">
                                  <p:stCondLst>
                                    <p:cond delay="0"/>
                                  </p:stCondLst>
                                  <p:childTnLst>
                                    <p:set>
                                      <p:cBhvr>
                                        <p:cTn id="20" dur="1" fill="hold">
                                          <p:stCondLst>
                                            <p:cond delay="0"/>
                                          </p:stCondLst>
                                        </p:cTn>
                                        <p:tgtEl>
                                          <p:spTgt spid="15">
                                            <p:txEl>
                                              <p:pRg st="3" end="3"/>
                                            </p:txEl>
                                          </p:spTgt>
                                        </p:tgtEl>
                                        <p:attrNameLst>
                                          <p:attrName>style.visibility</p:attrName>
                                        </p:attrNameLst>
                                      </p:cBhvr>
                                      <p:to>
                                        <p:strVal val="visible"/>
                                      </p:to>
                                    </p:set>
                                    <p:animEffect transition="in" filter="fade">
                                      <p:cBhvr>
                                        <p:cTn id="21" dur="500"/>
                                        <p:tgtEl>
                                          <p:spTgt spid="1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Plain Black">
  <a:themeElements>
    <a:clrScheme name="Plain Black 1">
      <a:dk1>
        <a:srgbClr val="666633"/>
      </a:dk1>
      <a:lt1>
        <a:srgbClr val="FFFFFF"/>
      </a:lt1>
      <a:dk2>
        <a:srgbClr val="000000"/>
      </a:dk2>
      <a:lt2>
        <a:srgbClr val="FFFFFF"/>
      </a:lt2>
      <a:accent1>
        <a:srgbClr val="666699"/>
      </a:accent1>
      <a:accent2>
        <a:srgbClr val="990000"/>
      </a:accent2>
      <a:accent3>
        <a:srgbClr val="AAAAAA"/>
      </a:accent3>
      <a:accent4>
        <a:srgbClr val="DADADA"/>
      </a:accent4>
      <a:accent5>
        <a:srgbClr val="B8B8CA"/>
      </a:accent5>
      <a:accent6>
        <a:srgbClr val="8A0000"/>
      </a:accent6>
      <a:hlink>
        <a:srgbClr val="999900"/>
      </a:hlink>
      <a:folHlink>
        <a:srgbClr val="FFFFFF"/>
      </a:folHlink>
    </a:clrScheme>
    <a:fontScheme name="Plain Black">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FF9900"/>
        </a:solidFill>
        <a:ln w="2857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rgbClr val="FF9900"/>
            </a:solidFill>
            <a:effectLst/>
            <a:latin typeface="Arial" charset="0"/>
            <a:cs typeface="Arial" charset="0"/>
          </a:defRPr>
        </a:defPPr>
      </a:lstStyle>
    </a:spDef>
    <a:lnDef>
      <a:spPr bwMode="auto">
        <a:xfrm>
          <a:off x="0" y="0"/>
          <a:ext cx="1" cy="1"/>
        </a:xfrm>
        <a:custGeom>
          <a:avLst/>
          <a:gdLst/>
          <a:ahLst/>
          <a:cxnLst/>
          <a:rect l="0" t="0" r="0" b="0"/>
          <a:pathLst/>
        </a:custGeom>
        <a:solidFill>
          <a:srgbClr val="FF9900"/>
        </a:solidFill>
        <a:ln w="2857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rgbClr val="FF9900"/>
            </a:solidFill>
            <a:effectLst/>
            <a:latin typeface="Arial" charset="0"/>
            <a:cs typeface="Arial" charset="0"/>
          </a:defRPr>
        </a:defPPr>
      </a:lstStyle>
    </a:lnDef>
  </a:objectDefaults>
  <a:extraClrSchemeLst>
    <a:extraClrScheme>
      <a:clrScheme name="Plain Black 1">
        <a:dk1>
          <a:srgbClr val="666633"/>
        </a:dk1>
        <a:lt1>
          <a:srgbClr val="FFFFFF"/>
        </a:lt1>
        <a:dk2>
          <a:srgbClr val="000000"/>
        </a:dk2>
        <a:lt2>
          <a:srgbClr val="FFFFFF"/>
        </a:lt2>
        <a:accent1>
          <a:srgbClr val="666699"/>
        </a:accent1>
        <a:accent2>
          <a:srgbClr val="990000"/>
        </a:accent2>
        <a:accent3>
          <a:srgbClr val="AAAAAA"/>
        </a:accent3>
        <a:accent4>
          <a:srgbClr val="DADADA"/>
        </a:accent4>
        <a:accent5>
          <a:srgbClr val="B8B8CA"/>
        </a:accent5>
        <a:accent6>
          <a:srgbClr val="8A0000"/>
        </a:accent6>
        <a:hlink>
          <a:srgbClr val="999900"/>
        </a:hlink>
        <a:folHlink>
          <a:srgbClr val="FFFFFF"/>
        </a:folHlink>
      </a:clrScheme>
      <a:clrMap bg1="dk2" tx1="lt1" bg2="dk1" tx2="lt2" accent1="accent1" accent2="accent2" accent3="accent3" accent4="accent4" accent5="accent5" accent6="accent6" hlink="hlink" folHlink="folHlink"/>
    </a:extraClrScheme>
    <a:extraClrScheme>
      <a:clrScheme name="Plain Black 2">
        <a:dk1>
          <a:srgbClr val="4D4D4D"/>
        </a:dk1>
        <a:lt1>
          <a:srgbClr val="FFFFFF"/>
        </a:lt1>
        <a:dk2>
          <a:srgbClr val="4A1102"/>
        </a:dk2>
        <a:lt2>
          <a:srgbClr val="FFFFFF"/>
        </a:lt2>
        <a:accent1>
          <a:srgbClr val="CC3300"/>
        </a:accent1>
        <a:accent2>
          <a:srgbClr val="666699"/>
        </a:accent2>
        <a:accent3>
          <a:srgbClr val="B1AAAA"/>
        </a:accent3>
        <a:accent4>
          <a:srgbClr val="DADADA"/>
        </a:accent4>
        <a:accent5>
          <a:srgbClr val="E2ADAA"/>
        </a:accent5>
        <a:accent6>
          <a:srgbClr val="5C5C8A"/>
        </a:accent6>
        <a:hlink>
          <a:srgbClr val="FF9900"/>
        </a:hlink>
        <a:folHlink>
          <a:srgbClr val="FFFFFF"/>
        </a:folHlink>
      </a:clrScheme>
      <a:clrMap bg1="dk2" tx1="lt1" bg2="dk1" tx2="lt2" accent1="accent1" accent2="accent2" accent3="accent3" accent4="accent4" accent5="accent5" accent6="accent6" hlink="hlink" folHlink="folHlink"/>
    </a:extraClrScheme>
    <a:extraClrScheme>
      <a:clrScheme name="Plain Black 3">
        <a:dk1>
          <a:srgbClr val="666699"/>
        </a:dk1>
        <a:lt1>
          <a:srgbClr val="FFFFFF"/>
        </a:lt1>
        <a:dk2>
          <a:srgbClr val="400040"/>
        </a:dk2>
        <a:lt2>
          <a:srgbClr val="FFFFFF"/>
        </a:lt2>
        <a:accent1>
          <a:srgbClr val="FFCC00"/>
        </a:accent1>
        <a:accent2>
          <a:srgbClr val="FF3300"/>
        </a:accent2>
        <a:accent3>
          <a:srgbClr val="AFAAAF"/>
        </a:accent3>
        <a:accent4>
          <a:srgbClr val="DADADA"/>
        </a:accent4>
        <a:accent5>
          <a:srgbClr val="FFE2AA"/>
        </a:accent5>
        <a:accent6>
          <a:srgbClr val="E72D00"/>
        </a:accent6>
        <a:hlink>
          <a:srgbClr val="CC9900"/>
        </a:hlink>
        <a:folHlink>
          <a:srgbClr val="CC3300"/>
        </a:folHlink>
      </a:clrScheme>
      <a:clrMap bg1="dk2" tx1="lt1" bg2="dk1" tx2="lt2" accent1="accent1" accent2="accent2" accent3="accent3" accent4="accent4" accent5="accent5" accent6="accent6" hlink="hlink" folHlink="folHlink"/>
    </a:extraClrScheme>
    <a:extraClrScheme>
      <a:clrScheme name="Plain Black 4">
        <a:dk1>
          <a:srgbClr val="4D4D4D"/>
        </a:dk1>
        <a:lt1>
          <a:srgbClr val="FFFFFF"/>
        </a:lt1>
        <a:dk2>
          <a:srgbClr val="006699"/>
        </a:dk2>
        <a:lt2>
          <a:srgbClr val="CCECFF"/>
        </a:lt2>
        <a:accent1>
          <a:srgbClr val="339966"/>
        </a:accent1>
        <a:accent2>
          <a:srgbClr val="3366FF"/>
        </a:accent2>
        <a:accent3>
          <a:srgbClr val="AAB8CA"/>
        </a:accent3>
        <a:accent4>
          <a:srgbClr val="DADADA"/>
        </a:accent4>
        <a:accent5>
          <a:srgbClr val="ADCAB8"/>
        </a:accent5>
        <a:accent6>
          <a:srgbClr val="2D5CE7"/>
        </a:accent6>
        <a:hlink>
          <a:srgbClr val="33CCFF"/>
        </a:hlink>
        <a:folHlink>
          <a:srgbClr val="FFFFFF"/>
        </a:folHlink>
      </a:clrScheme>
      <a:clrMap bg1="dk2" tx1="lt1" bg2="dk1" tx2="lt2" accent1="accent1" accent2="accent2" accent3="accent3" accent4="accent4" accent5="accent5" accent6="accent6" hlink="hlink" folHlink="folHlink"/>
    </a:extraClrScheme>
    <a:extraClrScheme>
      <a:clrScheme name="Plain Black 5">
        <a:dk1>
          <a:srgbClr val="000000"/>
        </a:dk1>
        <a:lt1>
          <a:srgbClr val="FFFFFF"/>
        </a:lt1>
        <a:dk2>
          <a:srgbClr val="CC0000"/>
        </a:dk2>
        <a:lt2>
          <a:srgbClr val="666699"/>
        </a:lt2>
        <a:accent1>
          <a:srgbClr val="FF6600"/>
        </a:accent1>
        <a:accent2>
          <a:srgbClr val="FF9933"/>
        </a:accent2>
        <a:accent3>
          <a:srgbClr val="FFFFFF"/>
        </a:accent3>
        <a:accent4>
          <a:srgbClr val="000000"/>
        </a:accent4>
        <a:accent5>
          <a:srgbClr val="FFB8AA"/>
        </a:accent5>
        <a:accent6>
          <a:srgbClr val="E78A2D"/>
        </a:accent6>
        <a:hlink>
          <a:srgbClr val="FFCC00"/>
        </a:hlink>
        <a:folHlink>
          <a:srgbClr val="333399"/>
        </a:folHlink>
      </a:clrScheme>
      <a:clrMap bg1="lt1" tx1="dk1" bg2="lt2" tx2="dk2" accent1="accent1" accent2="accent2" accent3="accent3" accent4="accent4" accent5="accent5" accent6="accent6" hlink="hlink" folHlink="folHlink"/>
    </a:extraClrScheme>
    <a:extraClrScheme>
      <a:clrScheme name="Plain Black 6">
        <a:dk1>
          <a:srgbClr val="000000"/>
        </a:dk1>
        <a:lt1>
          <a:srgbClr val="FFFFFF"/>
        </a:lt1>
        <a:dk2>
          <a:srgbClr val="000000"/>
        </a:dk2>
        <a:lt2>
          <a:srgbClr val="C0C0C0"/>
        </a:lt2>
        <a:accent1>
          <a:srgbClr val="CC3300"/>
        </a:accent1>
        <a:accent2>
          <a:srgbClr val="666699"/>
        </a:accent2>
        <a:accent3>
          <a:srgbClr val="FFFFFF"/>
        </a:accent3>
        <a:accent4>
          <a:srgbClr val="000000"/>
        </a:accent4>
        <a:accent5>
          <a:srgbClr val="E2ADAA"/>
        </a:accent5>
        <a:accent6>
          <a:srgbClr val="5C5C8A"/>
        </a:accent6>
        <a:hlink>
          <a:srgbClr val="999900"/>
        </a:hlink>
        <a:folHlink>
          <a:srgbClr val="4D4D4D"/>
        </a:folHlink>
      </a:clrScheme>
      <a:clrMap bg1="lt1" tx1="dk1" bg2="lt2" tx2="dk2" accent1="accent1" accent2="accent2" accent3="accent3" accent4="accent4" accent5="accent5" accent6="accent6" hlink="hlink" folHlink="folHlink"/>
    </a:extraClrScheme>
    <a:extraClrScheme>
      <a:clrScheme name="Plain Black 7">
        <a:dk1>
          <a:srgbClr val="000000"/>
        </a:dk1>
        <a:lt1>
          <a:srgbClr val="FFFFFF"/>
        </a:lt1>
        <a:dk2>
          <a:srgbClr val="000066"/>
        </a:dk2>
        <a:lt2>
          <a:srgbClr val="333399"/>
        </a:lt2>
        <a:accent1>
          <a:srgbClr val="3399FF"/>
        </a:accent1>
        <a:accent2>
          <a:srgbClr val="9999FF"/>
        </a:accent2>
        <a:accent3>
          <a:srgbClr val="FFFFFF"/>
        </a:accent3>
        <a:accent4>
          <a:srgbClr val="000000"/>
        </a:accent4>
        <a:accent5>
          <a:srgbClr val="ADCAFF"/>
        </a:accent5>
        <a:accent6>
          <a:srgbClr val="8A8AE7"/>
        </a:accent6>
        <a:hlink>
          <a:srgbClr val="00CCFF"/>
        </a:hlink>
        <a:folHlink>
          <a:srgbClr val="5F5F5F"/>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Plain Black</Template>
  <TotalTime>9565</TotalTime>
  <Words>638</Words>
  <Application>Microsoft Office PowerPoint</Application>
  <PresentationFormat>On-screen Show (4:3)</PresentationFormat>
  <Paragraphs>74</Paragraphs>
  <Slides>9</Slides>
  <Notes>5</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9</vt:i4>
      </vt:variant>
    </vt:vector>
  </HeadingPairs>
  <TitlesOfParts>
    <vt:vector size="17" baseType="lpstr">
      <vt:lpstr>Arial</vt:lpstr>
      <vt:lpstr>Wingdings</vt:lpstr>
      <vt:lpstr>Verdana</vt:lpstr>
      <vt:lpstr>B Nazanin</vt:lpstr>
      <vt:lpstr>Times New Roman</vt:lpstr>
      <vt:lpstr>B Compset</vt:lpstr>
      <vt:lpstr>Comic Sans MS</vt:lpstr>
      <vt:lpstr>Plain Black</vt:lpstr>
      <vt:lpstr>Slide 1</vt:lpstr>
      <vt:lpstr>Slide 2</vt:lpstr>
      <vt:lpstr>Slide 3</vt:lpstr>
      <vt:lpstr>Slide 4</vt:lpstr>
      <vt:lpstr>Slide 5</vt:lpstr>
      <vt:lpstr>Slide 6</vt:lpstr>
      <vt:lpstr>Slide 7</vt:lpstr>
      <vt:lpstr>Slide 8</vt:lpstr>
      <vt:lpstr>Slide 9</vt:lpstr>
    </vt:vector>
  </TitlesOfParts>
  <Company>NYU</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Democratizing Content Publication with Coral</dc:title>
  <dc:creator>Michael J. Freedman</dc:creator>
  <dc:description>NSDI 2004 Presentation</dc:description>
  <cp:lastModifiedBy>HP5</cp:lastModifiedBy>
  <cp:revision>380</cp:revision>
  <dcterms:created xsi:type="dcterms:W3CDTF">2004-03-06T18:19:36Z</dcterms:created>
  <dcterms:modified xsi:type="dcterms:W3CDTF">2015-02-14T05:21:38Z</dcterms:modified>
</cp:coreProperties>
</file>