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3"/>
  </p:notesMasterIdLst>
  <p:sldIdLst>
    <p:sldId id="256" r:id="rId2"/>
    <p:sldId id="355" r:id="rId3"/>
    <p:sldId id="364" r:id="rId4"/>
    <p:sldId id="350" r:id="rId5"/>
    <p:sldId id="365" r:id="rId6"/>
    <p:sldId id="366" r:id="rId7"/>
    <p:sldId id="341" r:id="rId8"/>
    <p:sldId id="257" r:id="rId9"/>
    <p:sldId id="258" r:id="rId10"/>
    <p:sldId id="260" r:id="rId11"/>
    <p:sldId id="261" r:id="rId12"/>
    <p:sldId id="337" r:id="rId13"/>
    <p:sldId id="326" r:id="rId14"/>
    <p:sldId id="262" r:id="rId15"/>
    <p:sldId id="263" r:id="rId16"/>
    <p:sldId id="264" r:id="rId17"/>
    <p:sldId id="352" r:id="rId18"/>
    <p:sldId id="356" r:id="rId19"/>
    <p:sldId id="357" r:id="rId20"/>
    <p:sldId id="358" r:id="rId21"/>
    <p:sldId id="360" r:id="rId22"/>
    <p:sldId id="353" r:id="rId23"/>
    <p:sldId id="354" r:id="rId24"/>
    <p:sldId id="361" r:id="rId25"/>
    <p:sldId id="265" r:id="rId26"/>
    <p:sldId id="344" r:id="rId27"/>
    <p:sldId id="345" r:id="rId28"/>
    <p:sldId id="266" r:id="rId29"/>
    <p:sldId id="268" r:id="rId30"/>
    <p:sldId id="269" r:id="rId31"/>
    <p:sldId id="270" r:id="rId32"/>
    <p:sldId id="332" r:id="rId33"/>
    <p:sldId id="327" r:id="rId34"/>
    <p:sldId id="333" r:id="rId35"/>
    <p:sldId id="362" r:id="rId36"/>
    <p:sldId id="363" r:id="rId37"/>
    <p:sldId id="367" r:id="rId38"/>
    <p:sldId id="368" r:id="rId39"/>
    <p:sldId id="369" r:id="rId40"/>
    <p:sldId id="370" r:id="rId41"/>
    <p:sldId id="297"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78" autoAdjust="0"/>
    <p:restoredTop sz="86420" autoAdjust="0"/>
  </p:normalViewPr>
  <p:slideViewPr>
    <p:cSldViewPr>
      <p:cViewPr>
        <p:scale>
          <a:sx n="80" d="100"/>
          <a:sy n="80" d="100"/>
        </p:scale>
        <p:origin x="-72" y="-72"/>
      </p:cViewPr>
      <p:guideLst>
        <p:guide orient="horz" pos="2160"/>
        <p:guide pos="2880"/>
      </p:guideLst>
    </p:cSldViewPr>
  </p:slideViewPr>
  <p:outlineViewPr>
    <p:cViewPr>
      <p:scale>
        <a:sx n="33" d="100"/>
        <a:sy n="33" d="100"/>
      </p:scale>
      <p:origin x="0" y="24"/>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81B47B-9FDD-4210-8994-044A01816CC5}" type="datetimeFigureOut">
              <a:rPr lang="en-US" smtClean="0"/>
              <a:pPr/>
              <a:t>1/25/2014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439592-4BAF-4422-9EB3-E9284449E5E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7439592-4BAF-4422-9EB3-E9284449E5EE}"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A7439592-4BAF-4422-9EB3-E9284449E5EE}" type="slidenum">
              <a:rPr lang="en-US" smtClean="0"/>
              <a:pPr/>
              <a:t>34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A7439592-4BAF-4422-9EB3-E9284449E5EE}" type="slidenum">
              <a:rPr lang="en-US" smtClean="0"/>
              <a:pPr/>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A7439592-4BAF-4422-9EB3-E9284449E5EE}" type="slidenum">
              <a:rPr lang="en-US" smtClean="0"/>
              <a:pPr/>
              <a:t>17</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A7439592-4BAF-4422-9EB3-E9284449E5EE}" type="slidenum">
              <a:rPr lang="en-US" smtClean="0"/>
              <a:pPr/>
              <a:t>18</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A7439592-4BAF-4422-9EB3-E9284449E5EE}" type="slidenum">
              <a:rPr lang="en-US" smtClean="0"/>
              <a:pPr/>
              <a:t>19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A7439592-4BAF-4422-9EB3-E9284449E5EE}" type="slidenum">
              <a:rPr lang="en-US" smtClean="0"/>
              <a:pPr/>
              <a:t>20</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A7439592-4BAF-4422-9EB3-E9284449E5EE}" type="slidenum">
              <a:rPr lang="en-US" smtClean="0"/>
              <a:pPr/>
              <a:t>21</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A7439592-4BAF-4422-9EB3-E9284449E5EE}" type="slidenum">
              <a:rPr lang="en-US" smtClean="0"/>
              <a:pPr/>
              <a:t>22</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A7439592-4BAF-4422-9EB3-E9284449E5EE}" type="slidenum">
              <a:rPr lang="en-US" smtClean="0"/>
              <a:pPr/>
              <a:t>25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dirty="0" smtClean="0"/>
              <a:t>Click to edit Master title style</a:t>
            </a:r>
            <a:endParaRPr kumimoji="0" lang="en-US" dirty="0"/>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dirty="0" smtClean="0"/>
              <a:t>Click to edit Master subtitle style</a:t>
            </a:r>
            <a:endParaRPr kumimoji="0" lang="en-US" dirty="0"/>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r>
              <a:rPr lang="en-US" smtClean="0"/>
              <a:t>بهمن ماه 1388</a:t>
            </a:r>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cs typeface="B Nazanin" pitchFamily="2" charset="-78"/>
              </a:defRPr>
            </a:lvl1pPr>
            <a:extLst/>
          </a:lstStyle>
          <a:p>
            <a:fld id="{E00064CF-72D3-44C8-8538-B79538C4E96D}"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r>
              <a:rPr lang="en-US" smtClean="0"/>
              <a:t>بهمن ماه 1388</a:t>
            </a:r>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00064CF-72D3-44C8-8538-B79538C4E96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r>
              <a:rPr lang="en-US" smtClean="0"/>
              <a:t>بهمن ماه 1388</a:t>
            </a:r>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00064CF-72D3-44C8-8538-B79538C4E96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lgn="r" rtl="1">
              <a:defRPr>
                <a:effectLst/>
                <a:cs typeface="B Nazanin" pitchFamily="2" charset="-78"/>
              </a:defRPr>
            </a:lvl1pPr>
            <a:lvl2pPr algn="r" rtl="1">
              <a:defRPr>
                <a:effectLst/>
                <a:cs typeface="B Nazanin" pitchFamily="2" charset="-78"/>
              </a:defRPr>
            </a:lvl2pPr>
            <a:lvl3pPr algn="r" rtl="1">
              <a:defRPr>
                <a:effectLst/>
                <a:cs typeface="B Nazanin" pitchFamily="2" charset="-78"/>
              </a:defRPr>
            </a:lvl3pPr>
            <a:lvl4pPr algn="r" rtl="1">
              <a:defRPr>
                <a:effectLst/>
                <a:cs typeface="B Nazanin" pitchFamily="2" charset="-78"/>
              </a:defRPr>
            </a:lvl4pPr>
            <a:lvl5pPr algn="r" rtl="1">
              <a:defRPr>
                <a:effectLst/>
                <a:cs typeface="B Nazanin" pitchFamily="2" charset="-78"/>
              </a:defRPr>
            </a:lvl5pPr>
            <a:extLs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7" name="Title 6"/>
          <p:cNvSpPr>
            <a:spLocks noGrp="1"/>
          </p:cNvSpPr>
          <p:nvPr>
            <p:ph type="title"/>
          </p:nvPr>
        </p:nvSpPr>
        <p:spPr/>
        <p:txBody>
          <a:bodyPr rtlCol="0"/>
          <a:lstStyle>
            <a:lvl1pPr algn="r" rtl="1">
              <a:defRPr>
                <a:cs typeface="B Titr" pitchFamily="2" charset="-78"/>
              </a:defRPr>
            </a:lvl1pPr>
            <a:extLst/>
          </a:lstStyle>
          <a:p>
            <a:r>
              <a:rPr kumimoji="0" lang="en-US" dirty="0" smtClean="0"/>
              <a:t>Click to edit Master title style</a:t>
            </a:r>
            <a:endParaRPr kumimoji="0" lang="en-US" dirty="0"/>
          </a:p>
        </p:txBody>
      </p:sp>
      <p:sp>
        <p:nvSpPr>
          <p:cNvPr id="8" name="Date Placeholder 7"/>
          <p:cNvSpPr>
            <a:spLocks noGrp="1"/>
          </p:cNvSpPr>
          <p:nvPr>
            <p:ph type="dt" sz="half" idx="10"/>
          </p:nvPr>
        </p:nvSpPr>
        <p:spPr/>
        <p:txBody>
          <a:bodyPr/>
          <a:lstStyle>
            <a:lvl1pPr>
              <a:defRPr>
                <a:cs typeface="B Nazanin" pitchFamily="2" charset="-78"/>
              </a:defRPr>
            </a:lvl1pPr>
          </a:lstStyle>
          <a:p>
            <a:r>
              <a:rPr lang="en-US" smtClean="0"/>
              <a:t>بهمن ماه 1388</a:t>
            </a:r>
            <a:endParaRPr lang="en-US" dirty="0"/>
          </a:p>
        </p:txBody>
      </p:sp>
      <p:sp>
        <p:nvSpPr>
          <p:cNvPr id="9" name="Slide Number Placeholder 8"/>
          <p:cNvSpPr>
            <a:spLocks noGrp="1"/>
          </p:cNvSpPr>
          <p:nvPr>
            <p:ph type="sldNum" sz="quarter" idx="11"/>
          </p:nvPr>
        </p:nvSpPr>
        <p:spPr/>
        <p:txBody>
          <a:bodyPr/>
          <a:lstStyle/>
          <a:p>
            <a:fld id="{E00064CF-72D3-44C8-8538-B79538C4E96D}" type="slidenum">
              <a:rPr lang="en-US" smtClean="0"/>
              <a:pPr/>
              <a:t>‹#›</a:t>
            </a:fld>
            <a:endParaRPr lang="en-US" dirty="0"/>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dirty="0" smtClean="0"/>
              <a:t>Click to edit Master title style</a:t>
            </a:r>
            <a:endParaRPr kumimoji="0" lang="en-US" dirty="0"/>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r>
              <a:rPr lang="en-US" smtClean="0"/>
              <a:t>بهمن ماه 1388</a:t>
            </a:r>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00064CF-72D3-44C8-8538-B79538C4E96D}"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r>
              <a:rPr lang="en-US" smtClean="0"/>
              <a:t>بهمن ماه 1388</a:t>
            </a:r>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00064CF-72D3-44C8-8538-B79538C4E96D}"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r>
              <a:rPr lang="en-US" smtClean="0"/>
              <a:t>بهمن ماه 1388</a:t>
            </a:r>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E00064CF-72D3-44C8-8538-B79538C4E96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r>
              <a:rPr lang="en-US" smtClean="0"/>
              <a:t>بهمن ماه 1388</a:t>
            </a:r>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E00064CF-72D3-44C8-8538-B79538C4E96D}"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r>
              <a:rPr lang="en-US" smtClean="0"/>
              <a:t>بهمن ماه 1388</a:t>
            </a:r>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E00064CF-72D3-44C8-8538-B79538C4E96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r>
              <a:rPr lang="en-US" smtClean="0"/>
              <a:t>بهمن ماه 1388</a:t>
            </a:r>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00064CF-72D3-44C8-8538-B79538C4E96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r>
              <a:rPr lang="en-US" smtClean="0"/>
              <a:t>بهمن ماه 1388</a:t>
            </a:r>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E00064CF-72D3-44C8-8538-B79538C4E96D}"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dirty="0" smtClean="0"/>
              <a:t>Click to edit Master title style</a:t>
            </a:r>
            <a:endParaRPr kumimoji="0" lang="en-US" dirty="0"/>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r>
              <a:rPr lang="en-US" dirty="0" err="1" smtClean="0"/>
              <a:t>بهمن</a:t>
            </a:r>
            <a:r>
              <a:rPr lang="en-US" dirty="0" smtClean="0"/>
              <a:t> </a:t>
            </a:r>
            <a:r>
              <a:rPr lang="en-US" dirty="0" err="1" smtClean="0"/>
              <a:t>ماه</a:t>
            </a:r>
            <a:r>
              <a:rPr lang="en-US" dirty="0" smtClean="0"/>
              <a:t> 1388</a:t>
            </a:r>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E00064CF-72D3-44C8-8538-B79538C4E96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r"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057400"/>
            <a:ext cx="8001000" cy="1524962"/>
          </a:xfrm>
        </p:spPr>
        <p:txBody>
          <a:bodyPr>
            <a:noAutofit/>
          </a:bodyPr>
          <a:lstStyle/>
          <a:p>
            <a:pPr algn="ctr"/>
            <a:r>
              <a:rPr lang="fa-IR" sz="3200" b="0" dirty="0" smtClean="0">
                <a:solidFill>
                  <a:schemeClr val="bg2">
                    <a:lumMod val="50000"/>
                  </a:schemeClr>
                </a:solidFill>
                <a:cs typeface="B Titr" pitchFamily="2" charset="-78"/>
              </a:rPr>
              <a:t/>
            </a:r>
            <a:br>
              <a:rPr lang="fa-IR" sz="3200" b="0" dirty="0" smtClean="0">
                <a:solidFill>
                  <a:schemeClr val="bg2">
                    <a:lumMod val="50000"/>
                  </a:schemeClr>
                </a:solidFill>
                <a:cs typeface="B Titr" pitchFamily="2" charset="-78"/>
              </a:rPr>
            </a:br>
            <a:r>
              <a:rPr lang="fa-IR" sz="3200" b="0" dirty="0" smtClean="0">
                <a:solidFill>
                  <a:schemeClr val="bg2">
                    <a:lumMod val="50000"/>
                  </a:schemeClr>
                </a:solidFill>
                <a:cs typeface="B Titr" pitchFamily="2" charset="-78"/>
              </a:rPr>
              <a:t>تبیین  اهم مفاهیم</a:t>
            </a:r>
            <a:r>
              <a:rPr lang="fa-IR" sz="3200" b="0" baseline="0" dirty="0" smtClean="0">
                <a:solidFill>
                  <a:schemeClr val="bg2">
                    <a:lumMod val="50000"/>
                  </a:schemeClr>
                </a:solidFill>
                <a:cs typeface="B Titr" pitchFamily="2" charset="-78"/>
              </a:rPr>
              <a:t>  کلیدی فرآیند تربیت معلم </a:t>
            </a:r>
            <a:r>
              <a:rPr lang="fa-IR" sz="3200" b="0" dirty="0" smtClean="0">
                <a:solidFill>
                  <a:schemeClr val="bg2">
                    <a:lumMod val="50000"/>
                  </a:schemeClr>
                </a:solidFill>
                <a:cs typeface="B Titr" pitchFamily="2" charset="-78"/>
              </a:rPr>
              <a:t/>
            </a:r>
            <a:br>
              <a:rPr lang="fa-IR" sz="3200" b="0" dirty="0" smtClean="0">
                <a:solidFill>
                  <a:schemeClr val="bg2">
                    <a:lumMod val="50000"/>
                  </a:schemeClr>
                </a:solidFill>
                <a:cs typeface="B Titr" pitchFamily="2" charset="-78"/>
              </a:rPr>
            </a:br>
            <a:r>
              <a:rPr lang="fa-IR" sz="3200" b="0" dirty="0" smtClean="0">
                <a:solidFill>
                  <a:schemeClr val="bg2">
                    <a:lumMod val="50000"/>
                  </a:schemeClr>
                </a:solidFill>
                <a:cs typeface="B Titr" pitchFamily="2" charset="-78"/>
              </a:rPr>
              <a:t> </a:t>
            </a:r>
            <a:r>
              <a:rPr lang="fa-IR" sz="2400" b="0" dirty="0" smtClean="0">
                <a:solidFill>
                  <a:schemeClr val="bg2">
                    <a:lumMod val="50000"/>
                  </a:schemeClr>
                </a:solidFill>
                <a:cs typeface="B Titr" pitchFamily="2" charset="-78"/>
              </a:rPr>
              <a:t>ونحوه تحقق  آنها در  دانشگاه</a:t>
            </a:r>
            <a:r>
              <a:rPr lang="fa-IR" sz="2400" b="0" baseline="0" dirty="0" smtClean="0">
                <a:solidFill>
                  <a:schemeClr val="bg2">
                    <a:lumMod val="50000"/>
                  </a:schemeClr>
                </a:solidFill>
                <a:cs typeface="B Titr" pitchFamily="2" charset="-78"/>
              </a:rPr>
              <a:t> فرهنگیان</a:t>
            </a:r>
            <a:endParaRPr lang="en-US" sz="3200" b="0" dirty="0">
              <a:solidFill>
                <a:schemeClr val="bg2">
                  <a:lumMod val="50000"/>
                </a:schemeClr>
              </a:solidFill>
              <a:cs typeface="B Titr" pitchFamily="2" charset="-78"/>
            </a:endParaRPr>
          </a:p>
        </p:txBody>
      </p:sp>
      <p:sp>
        <p:nvSpPr>
          <p:cNvPr id="3" name="Subtitle 2"/>
          <p:cNvSpPr>
            <a:spLocks noGrp="1"/>
          </p:cNvSpPr>
          <p:nvPr>
            <p:ph type="subTitle" idx="1"/>
          </p:nvPr>
        </p:nvSpPr>
        <p:spPr>
          <a:xfrm>
            <a:off x="685800" y="3657601"/>
            <a:ext cx="7772400" cy="1153710"/>
          </a:xfrm>
        </p:spPr>
        <p:txBody>
          <a:bodyPr>
            <a:normAutofit/>
          </a:bodyPr>
          <a:lstStyle/>
          <a:p>
            <a:pPr algn="ctr"/>
            <a:r>
              <a:rPr lang="fa-IR" sz="1600" dirty="0" smtClean="0">
                <a:cs typeface="B Titr" pitchFamily="2" charset="-78"/>
              </a:rPr>
              <a:t>د</a:t>
            </a:r>
            <a:r>
              <a:rPr lang="fa-IR" sz="2000" dirty="0" smtClean="0">
                <a:cs typeface="B Titr" pitchFamily="2" charset="-78"/>
              </a:rPr>
              <a:t>كتر عليرضا صادقزاده قمصري</a:t>
            </a:r>
          </a:p>
          <a:p>
            <a:pPr algn="ctr"/>
            <a:r>
              <a:rPr lang="fa-IR" sz="2000" dirty="0" smtClean="0">
                <a:cs typeface="B Titr" pitchFamily="2" charset="-78"/>
              </a:rPr>
              <a:t>دانشگاه  فرهنگیان</a:t>
            </a:r>
          </a:p>
          <a:p>
            <a:pPr algn="ctr"/>
            <a:r>
              <a:rPr lang="fa-IR" sz="2000" dirty="0" smtClean="0">
                <a:cs typeface="B Titr" pitchFamily="2" charset="-78"/>
              </a:rPr>
              <a:t>استان فارس –بهمن</a:t>
            </a:r>
            <a:r>
              <a:rPr lang="fa-IR" sz="2000" baseline="0" dirty="0" smtClean="0">
                <a:cs typeface="B Titr" pitchFamily="2" charset="-78"/>
              </a:rPr>
              <a:t> </a:t>
            </a:r>
            <a:r>
              <a:rPr lang="fa-IR" sz="2000" dirty="0" smtClean="0">
                <a:cs typeface="B Titr" pitchFamily="2" charset="-78"/>
              </a:rPr>
              <a:t>ماه 92</a:t>
            </a:r>
            <a:endParaRPr lang="fa-IR" sz="1600" dirty="0" smtClean="0">
              <a:cs typeface="B Titr" pitchFamily="2" charset="-78"/>
            </a:endParaRPr>
          </a:p>
        </p:txBody>
      </p:sp>
      <p:sp>
        <p:nvSpPr>
          <p:cNvPr id="4" name="Slide Number Placeholder 3"/>
          <p:cNvSpPr>
            <a:spLocks noGrp="1"/>
          </p:cNvSpPr>
          <p:nvPr>
            <p:ph type="sldNum" sz="quarter" idx="12"/>
          </p:nvPr>
        </p:nvSpPr>
        <p:spPr/>
        <p:txBody>
          <a:bodyPr/>
          <a:lstStyle/>
          <a:p>
            <a:fld id="{E00064CF-72D3-44C8-8538-B79538C4E96D}" type="slidenum">
              <a:rPr lang="en-US" smtClean="0"/>
              <a:pPr/>
              <a:t>1</a:t>
            </a:fld>
            <a:endParaRPr lang="en-US" dirty="0"/>
          </a:p>
        </p:txBody>
      </p:sp>
      <p:grpSp>
        <p:nvGrpSpPr>
          <p:cNvPr id="5" name="Group 2"/>
          <p:cNvGrpSpPr>
            <a:grpSpLocks/>
          </p:cNvGrpSpPr>
          <p:nvPr/>
        </p:nvGrpSpPr>
        <p:grpSpPr bwMode="auto">
          <a:xfrm>
            <a:off x="2209800" y="381000"/>
            <a:ext cx="5181600" cy="1295400"/>
            <a:chOff x="1558" y="144"/>
            <a:chExt cx="2282" cy="864"/>
          </a:xfrm>
        </p:grpSpPr>
        <p:sp>
          <p:nvSpPr>
            <p:cNvPr id="6" name="Oval 3"/>
            <p:cNvSpPr>
              <a:spLocks noChangeArrowheads="1"/>
            </p:cNvSpPr>
            <p:nvPr/>
          </p:nvSpPr>
          <p:spPr bwMode="auto">
            <a:xfrm>
              <a:off x="1632" y="144"/>
              <a:ext cx="2208" cy="864"/>
            </a:xfrm>
            <a:prstGeom prst="ellipse">
              <a:avLst/>
            </a:prstGeom>
            <a:solidFill>
              <a:srgbClr val="FFFFFF"/>
            </a:solidFill>
            <a:ln w="9525">
              <a:noFill/>
              <a:round/>
              <a:headEnd/>
              <a:tailEnd/>
            </a:ln>
          </p:spPr>
          <p:txBody>
            <a:bodyPr wrap="none" anchor="ctr"/>
            <a:lstStyle/>
            <a:p>
              <a:pPr algn="r" rtl="1"/>
              <a:endParaRPr lang="en-US" dirty="0"/>
            </a:p>
          </p:txBody>
        </p:sp>
        <p:pic>
          <p:nvPicPr>
            <p:cNvPr id="7" name="Picture 4" descr="besm"/>
            <p:cNvPicPr>
              <a:picLocks noChangeAspect="1" noChangeArrowheads="1"/>
            </p:cNvPicPr>
            <p:nvPr/>
          </p:nvPicPr>
          <p:blipFill>
            <a:blip r:embed="rId3" cstate="print"/>
            <a:srcRect/>
            <a:stretch>
              <a:fillRect/>
            </a:stretch>
          </p:blipFill>
          <p:spPr bwMode="auto">
            <a:xfrm>
              <a:off x="1558" y="257"/>
              <a:ext cx="1584" cy="568"/>
            </a:xfrm>
            <a:prstGeom prst="roundRect">
              <a:avLst>
                <a:gd name="adj" fmla="val 0"/>
              </a:avLst>
            </a:prstGeom>
            <a:solidFill>
              <a:srgbClr val="FFFFFF">
                <a:shade val="85000"/>
              </a:srgbClr>
            </a:solidFill>
            <a:ln>
              <a:noFill/>
            </a:ln>
            <a:effectLst>
              <a:reflection blurRad="12700" stA="38000" endPos="28000" dist="5000" dir="5400000" sy="-100000" algn="bl" rotWithShape="0"/>
            </a:effectLst>
          </p:spPr>
        </p:pic>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Content Placeholder 30"/>
          <p:cNvSpPr>
            <a:spLocks noGrp="1"/>
          </p:cNvSpPr>
          <p:nvPr>
            <p:ph idx="1"/>
          </p:nvPr>
        </p:nvSpPr>
        <p:spPr/>
        <p:txBody>
          <a:bodyPr/>
          <a:lstStyle/>
          <a:p>
            <a:endParaRPr lang="en-US" dirty="0"/>
          </a:p>
        </p:txBody>
      </p:sp>
      <p:sp>
        <p:nvSpPr>
          <p:cNvPr id="9" name="Title 8"/>
          <p:cNvSpPr>
            <a:spLocks noGrp="1"/>
          </p:cNvSpPr>
          <p:nvPr>
            <p:ph type="title"/>
          </p:nvPr>
        </p:nvSpPr>
        <p:spPr>
          <a:xfrm>
            <a:off x="457200" y="228600"/>
            <a:ext cx="8229600" cy="1143000"/>
          </a:xfrm>
        </p:spPr>
        <p:txBody>
          <a:bodyPr>
            <a:noAutofit/>
          </a:bodyPr>
          <a:lstStyle/>
          <a:p>
            <a:r>
              <a:rPr lang="fa-IR" sz="2400" dirty="0" smtClean="0">
                <a:cs typeface="B Titr" pitchFamily="2" charset="-78"/>
              </a:rPr>
              <a:t/>
            </a:r>
            <a:br>
              <a:rPr lang="fa-IR" sz="2400" dirty="0" smtClean="0">
                <a:cs typeface="B Titr" pitchFamily="2" charset="-78"/>
              </a:rPr>
            </a:br>
            <a:r>
              <a:rPr lang="fa-IR" sz="2000" dirty="0" smtClean="0">
                <a:cs typeface="B Titr" pitchFamily="2" charset="-78"/>
              </a:rPr>
              <a:t>مباني هستي شناختي</a:t>
            </a:r>
            <a:endParaRPr lang="en-US" sz="2400" dirty="0">
              <a:cs typeface="B Titr" pitchFamily="2" charset="-78"/>
            </a:endParaRPr>
          </a:p>
        </p:txBody>
      </p:sp>
      <p:sp>
        <p:nvSpPr>
          <p:cNvPr id="30" name="Slide Number Placeholder 29"/>
          <p:cNvSpPr>
            <a:spLocks noGrp="1"/>
          </p:cNvSpPr>
          <p:nvPr>
            <p:ph type="sldNum" sz="quarter" idx="11"/>
          </p:nvPr>
        </p:nvSpPr>
        <p:spPr/>
        <p:txBody>
          <a:bodyPr/>
          <a:lstStyle/>
          <a:p>
            <a:fld id="{E00064CF-72D3-44C8-8538-B79538C4E96D}" type="slidenum">
              <a:rPr lang="en-US" smtClean="0"/>
              <a:pPr/>
              <a:t>10</a:t>
            </a:fld>
            <a:endParaRPr lang="en-US" dirty="0"/>
          </a:p>
        </p:txBody>
      </p:sp>
      <p:sp>
        <p:nvSpPr>
          <p:cNvPr id="11" name="AutoShape 3"/>
          <p:cNvSpPr>
            <a:spLocks noChangeArrowheads="1"/>
          </p:cNvSpPr>
          <p:nvPr/>
        </p:nvSpPr>
        <p:spPr bwMode="auto">
          <a:xfrm>
            <a:off x="6084888" y="3429000"/>
            <a:ext cx="2160587" cy="649288"/>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r>
              <a:rPr lang="ar-SA" dirty="0" smtClean="0">
                <a:solidFill>
                  <a:schemeClr val="tx1"/>
                </a:solidFill>
                <a:latin typeface="Tahoma" pitchFamily="34" charset="0"/>
                <a:cs typeface="B Zar" pitchFamily="2" charset="-78"/>
              </a:rPr>
              <a:t>دگرگوني </a:t>
            </a:r>
            <a:r>
              <a:rPr lang="ar-SA" dirty="0">
                <a:solidFill>
                  <a:schemeClr val="tx1"/>
                </a:solidFill>
                <a:latin typeface="Tahoma" pitchFamily="34" charset="0"/>
                <a:cs typeface="B Zar" pitchFamily="2" charset="-78"/>
              </a:rPr>
              <a:t>و حرکت مداوم جهان </a:t>
            </a:r>
            <a:r>
              <a:rPr lang="ar-SA" dirty="0" smtClean="0">
                <a:solidFill>
                  <a:schemeClr val="tx1"/>
                </a:solidFill>
                <a:latin typeface="Tahoma" pitchFamily="34" charset="0"/>
                <a:cs typeface="B Zar" pitchFamily="2" charset="-78"/>
              </a:rPr>
              <a:t>طبيعت</a:t>
            </a:r>
            <a:endParaRPr lang="en-US" dirty="0">
              <a:solidFill>
                <a:schemeClr val="tx1"/>
              </a:solidFill>
              <a:latin typeface="Tahoma" pitchFamily="34" charset="0"/>
              <a:cs typeface="B Zar" pitchFamily="2" charset="-78"/>
            </a:endParaRPr>
          </a:p>
        </p:txBody>
      </p:sp>
      <p:sp>
        <p:nvSpPr>
          <p:cNvPr id="12" name="AutoShape 4"/>
          <p:cNvSpPr>
            <a:spLocks noChangeArrowheads="1"/>
          </p:cNvSpPr>
          <p:nvPr/>
        </p:nvSpPr>
        <p:spPr bwMode="auto">
          <a:xfrm>
            <a:off x="2051050" y="5516563"/>
            <a:ext cx="2160588" cy="649287"/>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buClr>
                <a:srgbClr val="FF0000"/>
              </a:buClr>
            </a:pPr>
            <a:r>
              <a:rPr lang="ar-SA" dirty="0">
                <a:solidFill>
                  <a:schemeClr val="tx1"/>
                </a:solidFill>
                <a:latin typeface="Tahoma" pitchFamily="34" charset="0"/>
                <a:cs typeface="B Zar" pitchFamily="2" charset="-78"/>
              </a:rPr>
              <a:t>خداوند </a:t>
            </a:r>
            <a:r>
              <a:rPr lang="ar-SA" dirty="0" smtClean="0">
                <a:solidFill>
                  <a:schemeClr val="tx1"/>
                </a:solidFill>
                <a:latin typeface="Tahoma" pitchFamily="34" charset="0"/>
                <a:cs typeface="B Zar" pitchFamily="2" charset="-78"/>
              </a:rPr>
              <a:t>خير بنيادين</a:t>
            </a:r>
            <a:r>
              <a:rPr lang="fa-IR" dirty="0" smtClean="0">
                <a:solidFill>
                  <a:schemeClr val="tx1"/>
                </a:solidFill>
                <a:latin typeface="Tahoma" pitchFamily="34" charset="0"/>
                <a:cs typeface="B Zar" pitchFamily="2" charset="-78"/>
              </a:rPr>
              <a:t> </a:t>
            </a:r>
            <a:r>
              <a:rPr lang="fa-IR" dirty="0">
                <a:solidFill>
                  <a:schemeClr val="tx1"/>
                </a:solidFill>
                <a:latin typeface="Tahoma" pitchFamily="34" charset="0"/>
                <a:cs typeface="B Zar" pitchFamily="2" charset="-78"/>
              </a:rPr>
              <a:t>و </a:t>
            </a:r>
            <a:r>
              <a:rPr lang="fa-IR" dirty="0" smtClean="0">
                <a:solidFill>
                  <a:schemeClr val="tx1"/>
                </a:solidFill>
                <a:latin typeface="Tahoma" pitchFamily="34" charset="0"/>
                <a:cs typeface="B Zar" pitchFamily="2" charset="-78"/>
              </a:rPr>
              <a:t>هدايت </a:t>
            </a:r>
            <a:r>
              <a:rPr lang="fa-IR" dirty="0">
                <a:solidFill>
                  <a:schemeClr val="tx1"/>
                </a:solidFill>
                <a:latin typeface="Tahoma" pitchFamily="34" charset="0"/>
                <a:cs typeface="B Zar" pitchFamily="2" charset="-78"/>
              </a:rPr>
              <a:t>کننده به کمال</a:t>
            </a:r>
            <a:endParaRPr lang="en-US" sz="1400" dirty="0">
              <a:solidFill>
                <a:schemeClr val="tx1"/>
              </a:solidFill>
              <a:latin typeface="Times New Roman" pitchFamily="18" charset="0"/>
            </a:endParaRPr>
          </a:p>
        </p:txBody>
      </p:sp>
      <p:sp>
        <p:nvSpPr>
          <p:cNvPr id="13" name="AutoShape 5"/>
          <p:cNvSpPr>
            <a:spLocks noChangeArrowheads="1"/>
          </p:cNvSpPr>
          <p:nvPr/>
        </p:nvSpPr>
        <p:spPr bwMode="auto">
          <a:xfrm>
            <a:off x="4932363" y="5516563"/>
            <a:ext cx="2160587" cy="649287"/>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buClr>
                <a:srgbClr val="FF0000"/>
              </a:buClr>
            </a:pPr>
            <a:r>
              <a:rPr lang="ar-SA">
                <a:solidFill>
                  <a:schemeClr val="tx1"/>
                </a:solidFill>
                <a:latin typeface="Tahoma" pitchFamily="34" charset="0"/>
                <a:cs typeface="B Zar" pitchFamily="2" charset="-78"/>
              </a:rPr>
              <a:t>وحدت </a:t>
            </a:r>
            <a:r>
              <a:rPr lang="fa-IR">
                <a:solidFill>
                  <a:schemeClr val="tx1"/>
                </a:solidFill>
                <a:latin typeface="Tahoma" pitchFamily="34" charset="0"/>
                <a:cs typeface="B Zar" pitchFamily="2" charset="-78"/>
              </a:rPr>
              <a:t>وک</a:t>
            </a:r>
            <a:r>
              <a:rPr lang="ar-SA">
                <a:solidFill>
                  <a:schemeClr val="tx1"/>
                </a:solidFill>
                <a:latin typeface="Tahoma" pitchFamily="34" charset="0"/>
                <a:cs typeface="B Zar" pitchFamily="2" charset="-78"/>
              </a:rPr>
              <a:t>ثرت</a:t>
            </a:r>
            <a:endParaRPr lang="en-US" dirty="0">
              <a:solidFill>
                <a:schemeClr val="tx1"/>
              </a:solidFill>
              <a:latin typeface="Tahoma" pitchFamily="34" charset="0"/>
              <a:cs typeface="B Zar" pitchFamily="2" charset="-78"/>
            </a:endParaRPr>
          </a:p>
        </p:txBody>
      </p:sp>
      <p:sp>
        <p:nvSpPr>
          <p:cNvPr id="14" name="AutoShape 6"/>
          <p:cNvSpPr>
            <a:spLocks noChangeArrowheads="1"/>
          </p:cNvSpPr>
          <p:nvPr/>
        </p:nvSpPr>
        <p:spPr bwMode="auto">
          <a:xfrm>
            <a:off x="395288" y="2420938"/>
            <a:ext cx="2160587" cy="649287"/>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buClr>
                <a:srgbClr val="FF0000"/>
              </a:buClr>
            </a:pPr>
            <a:r>
              <a:rPr lang="fa-IR" dirty="0">
                <a:solidFill>
                  <a:schemeClr val="tx1"/>
                </a:solidFill>
                <a:latin typeface="Tahoma" pitchFamily="34" charset="0"/>
                <a:cs typeface="B Zar" pitchFamily="2" charset="-78"/>
              </a:rPr>
              <a:t>منحصر نبودن </a:t>
            </a:r>
            <a:r>
              <a:rPr lang="ar-SA" dirty="0" smtClean="0">
                <a:solidFill>
                  <a:schemeClr val="tx1"/>
                </a:solidFill>
                <a:latin typeface="Tahoma" pitchFamily="34" charset="0"/>
                <a:cs typeface="B Zar" pitchFamily="2" charset="-78"/>
              </a:rPr>
              <a:t>هستي </a:t>
            </a:r>
            <a:r>
              <a:rPr lang="ar-SA" dirty="0">
                <a:solidFill>
                  <a:schemeClr val="tx1"/>
                </a:solidFill>
                <a:latin typeface="Tahoma" pitchFamily="34" charset="0"/>
                <a:cs typeface="B Zar" pitchFamily="2" charset="-78"/>
              </a:rPr>
              <a:t>به </a:t>
            </a:r>
            <a:r>
              <a:rPr lang="ar-SA" dirty="0" smtClean="0">
                <a:solidFill>
                  <a:schemeClr val="tx1"/>
                </a:solidFill>
                <a:latin typeface="Tahoma" pitchFamily="34" charset="0"/>
                <a:cs typeface="B Zar" pitchFamily="2" charset="-78"/>
              </a:rPr>
              <a:t>طبيعت</a:t>
            </a:r>
            <a:endParaRPr lang="en-US" sz="1400" dirty="0">
              <a:solidFill>
                <a:schemeClr val="tx1"/>
              </a:solidFill>
              <a:latin typeface="Times New Roman" pitchFamily="18" charset="0"/>
            </a:endParaRPr>
          </a:p>
        </p:txBody>
      </p:sp>
      <p:sp>
        <p:nvSpPr>
          <p:cNvPr id="15" name="AutoShape 7"/>
          <p:cNvSpPr>
            <a:spLocks noChangeArrowheads="1"/>
          </p:cNvSpPr>
          <p:nvPr/>
        </p:nvSpPr>
        <p:spPr bwMode="auto">
          <a:xfrm>
            <a:off x="179388" y="1484313"/>
            <a:ext cx="2160587" cy="649287"/>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buClr>
                <a:srgbClr val="FF0000"/>
              </a:buClr>
            </a:pPr>
            <a:r>
              <a:rPr lang="fa-IR" dirty="0" smtClean="0">
                <a:solidFill>
                  <a:schemeClr val="tx1"/>
                </a:solidFill>
                <a:latin typeface="Tahoma" pitchFamily="34" charset="0"/>
                <a:cs typeface="B Zar" pitchFamily="2" charset="-78"/>
              </a:rPr>
              <a:t>واقعيت </a:t>
            </a:r>
            <a:r>
              <a:rPr lang="ar-SA" dirty="0">
                <a:solidFill>
                  <a:schemeClr val="tx1"/>
                </a:solidFill>
                <a:latin typeface="Tahoma" pitchFamily="34" charset="0"/>
                <a:cs typeface="B Zar" pitchFamily="2" charset="-78"/>
              </a:rPr>
              <a:t>جهان </a:t>
            </a:r>
            <a:r>
              <a:rPr lang="ar-SA" dirty="0" smtClean="0">
                <a:solidFill>
                  <a:schemeClr val="tx1"/>
                </a:solidFill>
                <a:latin typeface="Tahoma" pitchFamily="34" charset="0"/>
                <a:cs typeface="B Zar" pitchFamily="2" charset="-78"/>
              </a:rPr>
              <a:t>هست</a:t>
            </a:r>
            <a:r>
              <a:rPr lang="fa-IR" dirty="0" smtClean="0">
                <a:solidFill>
                  <a:schemeClr val="tx1"/>
                </a:solidFill>
                <a:latin typeface="Tahoma" pitchFamily="34" charset="0"/>
                <a:cs typeface="B Zar" pitchFamily="2" charset="-78"/>
              </a:rPr>
              <a:t>ي</a:t>
            </a:r>
            <a:endParaRPr lang="en-US" sz="1600" dirty="0">
              <a:solidFill>
                <a:schemeClr val="tx1"/>
              </a:solidFill>
              <a:latin typeface="Times New Roman" pitchFamily="18" charset="0"/>
              <a:cs typeface="B Zar" pitchFamily="2" charset="-78"/>
            </a:endParaRPr>
          </a:p>
          <a:p>
            <a:pPr algn="ctr" rtl="1"/>
            <a:endParaRPr lang="en-US" sz="1600" dirty="0">
              <a:solidFill>
                <a:schemeClr val="tx1"/>
              </a:solidFill>
              <a:latin typeface="Times New Roman" pitchFamily="18" charset="0"/>
              <a:cs typeface="B Zar" pitchFamily="2" charset="-78"/>
            </a:endParaRPr>
          </a:p>
        </p:txBody>
      </p:sp>
      <p:sp>
        <p:nvSpPr>
          <p:cNvPr id="16" name="AutoShape 8"/>
          <p:cNvSpPr>
            <a:spLocks noChangeArrowheads="1"/>
          </p:cNvSpPr>
          <p:nvPr/>
        </p:nvSpPr>
        <p:spPr bwMode="auto">
          <a:xfrm>
            <a:off x="6804025" y="1412875"/>
            <a:ext cx="2160588" cy="649288"/>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buClr>
                <a:srgbClr val="FF0000"/>
              </a:buClr>
            </a:pPr>
            <a:r>
              <a:rPr lang="fa-IR" dirty="0" smtClean="0">
                <a:solidFill>
                  <a:schemeClr val="tx1"/>
                </a:solidFill>
                <a:latin typeface="Tahoma" pitchFamily="34" charset="0"/>
                <a:cs typeface="B Zar" pitchFamily="2" charset="-78"/>
              </a:rPr>
              <a:t>محدوديت </a:t>
            </a:r>
            <a:r>
              <a:rPr lang="fa-IR" dirty="0">
                <a:solidFill>
                  <a:schemeClr val="tx1"/>
                </a:solidFill>
                <a:latin typeface="Tahoma" pitchFamily="34" charset="0"/>
                <a:cs typeface="B Zar" pitchFamily="2" charset="-78"/>
              </a:rPr>
              <a:t>و </a:t>
            </a:r>
            <a:r>
              <a:rPr lang="fa-IR" dirty="0" smtClean="0">
                <a:solidFill>
                  <a:schemeClr val="tx1"/>
                </a:solidFill>
                <a:latin typeface="Tahoma" pitchFamily="34" charset="0"/>
                <a:cs typeface="B Zar" pitchFamily="2" charset="-78"/>
              </a:rPr>
              <a:t>فناپذيري دنيا</a:t>
            </a:r>
            <a:endParaRPr lang="en-US" sz="1400" dirty="0">
              <a:solidFill>
                <a:schemeClr val="tx1"/>
              </a:solidFill>
              <a:latin typeface="Times New Roman" pitchFamily="18" charset="0"/>
            </a:endParaRPr>
          </a:p>
        </p:txBody>
      </p:sp>
      <p:sp>
        <p:nvSpPr>
          <p:cNvPr id="17" name="AutoShape 9"/>
          <p:cNvSpPr>
            <a:spLocks noChangeArrowheads="1"/>
          </p:cNvSpPr>
          <p:nvPr/>
        </p:nvSpPr>
        <p:spPr bwMode="auto">
          <a:xfrm>
            <a:off x="6516688" y="2420938"/>
            <a:ext cx="2160587" cy="649287"/>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buClr>
                <a:srgbClr val="FF0000"/>
              </a:buClr>
            </a:pPr>
            <a:r>
              <a:rPr lang="fa-IR" dirty="0" smtClean="0">
                <a:solidFill>
                  <a:schemeClr val="tx1"/>
                </a:solidFill>
                <a:latin typeface="Tahoma" pitchFamily="34" charset="0"/>
                <a:cs typeface="B Zar" pitchFamily="2" charset="-78"/>
              </a:rPr>
              <a:t>حاکميت </a:t>
            </a:r>
            <a:r>
              <a:rPr lang="fa-IR" dirty="0">
                <a:solidFill>
                  <a:schemeClr val="tx1"/>
                </a:solidFill>
                <a:latin typeface="Tahoma" pitchFamily="34" charset="0"/>
                <a:cs typeface="B Zar" pitchFamily="2" charset="-78"/>
              </a:rPr>
              <a:t>اراده </a:t>
            </a:r>
            <a:r>
              <a:rPr lang="fa-IR" dirty="0" smtClean="0">
                <a:solidFill>
                  <a:schemeClr val="tx1"/>
                </a:solidFill>
                <a:latin typeface="Tahoma" pitchFamily="34" charset="0"/>
                <a:cs typeface="B Zar" pitchFamily="2" charset="-78"/>
              </a:rPr>
              <a:t>خداوندي </a:t>
            </a:r>
            <a:r>
              <a:rPr lang="fa-IR" dirty="0">
                <a:solidFill>
                  <a:schemeClr val="tx1"/>
                </a:solidFill>
                <a:latin typeface="Tahoma" pitchFamily="34" charset="0"/>
                <a:cs typeface="B Zar" pitchFamily="2" charset="-78"/>
              </a:rPr>
              <a:t>بر نظام احسن </a:t>
            </a:r>
            <a:r>
              <a:rPr lang="fa-IR" dirty="0" smtClean="0">
                <a:solidFill>
                  <a:schemeClr val="tx1"/>
                </a:solidFill>
                <a:latin typeface="Tahoma" pitchFamily="34" charset="0"/>
                <a:cs typeface="B Zar" pitchFamily="2" charset="-78"/>
              </a:rPr>
              <a:t>هستي</a:t>
            </a:r>
            <a:endParaRPr lang="en-US" dirty="0">
              <a:solidFill>
                <a:schemeClr val="tx1"/>
              </a:solidFill>
              <a:latin typeface="Tahoma" pitchFamily="34" charset="0"/>
              <a:cs typeface="B Zar" pitchFamily="2" charset="-78"/>
            </a:endParaRPr>
          </a:p>
        </p:txBody>
      </p:sp>
      <p:sp>
        <p:nvSpPr>
          <p:cNvPr id="18" name="AutoShape 10"/>
          <p:cNvSpPr>
            <a:spLocks noChangeArrowheads="1"/>
          </p:cNvSpPr>
          <p:nvPr/>
        </p:nvSpPr>
        <p:spPr bwMode="auto">
          <a:xfrm>
            <a:off x="827088" y="3429000"/>
            <a:ext cx="2160587" cy="649288"/>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buClr>
                <a:srgbClr val="FF0000"/>
              </a:buClr>
            </a:pPr>
            <a:r>
              <a:rPr lang="fa-IR">
                <a:solidFill>
                  <a:schemeClr val="tx1"/>
                </a:solidFill>
                <a:latin typeface="Tahoma" pitchFamily="34" charset="0"/>
                <a:cs typeface="B Zar" pitchFamily="2" charset="-78"/>
              </a:rPr>
              <a:t>خداوند مبدا، مالك ،مدبر و  رب همه جهان </a:t>
            </a:r>
            <a:endParaRPr lang="en-US" sz="1400" dirty="0">
              <a:solidFill>
                <a:schemeClr val="tx1"/>
              </a:solidFill>
              <a:latin typeface="Times New Roman" pitchFamily="18" charset="0"/>
            </a:endParaRPr>
          </a:p>
        </p:txBody>
      </p:sp>
      <p:sp>
        <p:nvSpPr>
          <p:cNvPr id="19" name="AutoShape 11"/>
          <p:cNvSpPr>
            <a:spLocks noChangeArrowheads="1"/>
          </p:cNvSpPr>
          <p:nvPr/>
        </p:nvSpPr>
        <p:spPr bwMode="auto">
          <a:xfrm>
            <a:off x="1331913" y="4508500"/>
            <a:ext cx="2160587" cy="649288"/>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buClr>
                <a:srgbClr val="FF0000"/>
              </a:buClr>
            </a:pPr>
            <a:r>
              <a:rPr lang="ar-SA" dirty="0" smtClean="0">
                <a:solidFill>
                  <a:schemeClr val="tx1"/>
                </a:solidFill>
                <a:latin typeface="Tahoma" pitchFamily="34" charset="0"/>
                <a:cs typeface="B Zar" pitchFamily="2" charset="-78"/>
              </a:rPr>
              <a:t>غايتمند</a:t>
            </a:r>
            <a:r>
              <a:rPr lang="fa-IR" dirty="0" smtClean="0">
                <a:solidFill>
                  <a:schemeClr val="tx1"/>
                </a:solidFill>
                <a:latin typeface="Tahoma" pitchFamily="34" charset="0"/>
                <a:cs typeface="B Zar" pitchFamily="2" charset="-78"/>
              </a:rPr>
              <a:t>ي آفرينش</a:t>
            </a:r>
            <a:r>
              <a:rPr lang="ar-SA" dirty="0" smtClean="0">
                <a:solidFill>
                  <a:schemeClr val="tx1"/>
                </a:solidFill>
                <a:latin typeface="Tahoma" pitchFamily="34" charset="0"/>
                <a:cs typeface="B Zar" pitchFamily="2" charset="-78"/>
              </a:rPr>
              <a:t> </a:t>
            </a:r>
            <a:r>
              <a:rPr lang="fa-IR" dirty="0" smtClean="0">
                <a:solidFill>
                  <a:schemeClr val="tx1"/>
                </a:solidFill>
                <a:latin typeface="Tahoma" pitchFamily="34" charset="0"/>
                <a:cs typeface="B Zar" pitchFamily="2" charset="-78"/>
              </a:rPr>
              <a:t>هستي </a:t>
            </a:r>
            <a:r>
              <a:rPr lang="ar-SA" dirty="0">
                <a:solidFill>
                  <a:schemeClr val="tx1"/>
                </a:solidFill>
                <a:latin typeface="Tahoma" pitchFamily="34" charset="0"/>
                <a:cs typeface="B Zar" pitchFamily="2" charset="-78"/>
              </a:rPr>
              <a:t>و </a:t>
            </a:r>
            <a:r>
              <a:rPr lang="fa-IR" dirty="0" smtClean="0">
                <a:solidFill>
                  <a:schemeClr val="tx1"/>
                </a:solidFill>
                <a:latin typeface="Tahoma" pitchFamily="34" charset="0"/>
                <a:cs typeface="B Zar" pitchFamily="2" charset="-78"/>
              </a:rPr>
              <a:t>غايت </a:t>
            </a:r>
            <a:r>
              <a:rPr lang="fa-IR" dirty="0">
                <a:solidFill>
                  <a:schemeClr val="tx1"/>
                </a:solidFill>
                <a:latin typeface="Tahoma" pitchFamily="34" charset="0"/>
                <a:cs typeface="B Zar" pitchFamily="2" charset="-78"/>
              </a:rPr>
              <a:t>بودن </a:t>
            </a:r>
            <a:r>
              <a:rPr lang="ar-SA" dirty="0">
                <a:solidFill>
                  <a:schemeClr val="tx1"/>
                </a:solidFill>
                <a:latin typeface="Tahoma" pitchFamily="34" charset="0"/>
                <a:cs typeface="B Zar" pitchFamily="2" charset="-78"/>
              </a:rPr>
              <a:t>خداوند</a:t>
            </a:r>
            <a:endParaRPr lang="en-US" sz="1400" dirty="0">
              <a:solidFill>
                <a:schemeClr val="tx1"/>
              </a:solidFill>
              <a:latin typeface="Times New Roman" pitchFamily="18" charset="0"/>
            </a:endParaRPr>
          </a:p>
        </p:txBody>
      </p:sp>
      <p:sp>
        <p:nvSpPr>
          <p:cNvPr id="20" name="AutoShape 12"/>
          <p:cNvSpPr>
            <a:spLocks noChangeArrowheads="1"/>
          </p:cNvSpPr>
          <p:nvPr/>
        </p:nvSpPr>
        <p:spPr bwMode="auto">
          <a:xfrm>
            <a:off x="5580063" y="4508500"/>
            <a:ext cx="2160587" cy="649288"/>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buClr>
                <a:srgbClr val="FF0000"/>
              </a:buClr>
            </a:pPr>
            <a:r>
              <a:rPr lang="en-US" sz="1400" dirty="0">
                <a:solidFill>
                  <a:schemeClr val="tx1"/>
                </a:solidFill>
                <a:latin typeface="Times New Roman" pitchFamily="18" charset="0"/>
              </a:rPr>
              <a:t> </a:t>
            </a:r>
            <a:r>
              <a:rPr lang="fa-IR" dirty="0">
                <a:solidFill>
                  <a:schemeClr val="tx1"/>
                </a:solidFill>
                <a:latin typeface="Tahoma" pitchFamily="34" charset="0"/>
                <a:cs typeface="B Zar" pitchFamily="2" charset="-78"/>
              </a:rPr>
              <a:t>تسلط نظام </a:t>
            </a:r>
            <a:r>
              <a:rPr lang="fa-IR" dirty="0" smtClean="0">
                <a:solidFill>
                  <a:schemeClr val="tx1"/>
                </a:solidFill>
                <a:latin typeface="Tahoma" pitchFamily="34" charset="0"/>
                <a:cs typeface="B Zar" pitchFamily="2" charset="-78"/>
              </a:rPr>
              <a:t>عليت برهستي</a:t>
            </a:r>
            <a:endParaRPr lang="en-US" sz="1400" dirty="0">
              <a:solidFill>
                <a:schemeClr val="tx1"/>
              </a:solidFill>
              <a:latin typeface="Times New Roman" pitchFamily="18" charset="0"/>
            </a:endParaRPr>
          </a:p>
        </p:txBody>
      </p:sp>
      <p:cxnSp>
        <p:nvCxnSpPr>
          <p:cNvPr id="21" name="AutoShape 13"/>
          <p:cNvCxnSpPr>
            <a:cxnSpLocks noChangeShapeType="1"/>
            <a:stCxn id="15" idx="2"/>
            <a:endCxn id="14" idx="0"/>
          </p:cNvCxnSpPr>
          <p:nvPr/>
        </p:nvCxnSpPr>
        <p:spPr bwMode="auto">
          <a:xfrm rot="16200000" flipH="1">
            <a:off x="1224756" y="2169319"/>
            <a:ext cx="287338" cy="215900"/>
          </a:xfrm>
          <a:prstGeom prst="curvedConnector3">
            <a:avLst>
              <a:gd name="adj1" fmla="val 49722"/>
            </a:avLst>
          </a:prstGeom>
          <a:ln>
            <a:headEnd/>
            <a:tailEnd type="triangle" w="med" len="med"/>
          </a:ln>
        </p:spPr>
        <p:style>
          <a:lnRef idx="2">
            <a:schemeClr val="accent1"/>
          </a:lnRef>
          <a:fillRef idx="1">
            <a:schemeClr val="lt1"/>
          </a:fillRef>
          <a:effectRef idx="0">
            <a:schemeClr val="accent1"/>
          </a:effectRef>
          <a:fontRef idx="minor">
            <a:schemeClr val="dk1"/>
          </a:fontRef>
        </p:style>
      </p:cxnSp>
      <p:cxnSp>
        <p:nvCxnSpPr>
          <p:cNvPr id="22" name="AutoShape 14"/>
          <p:cNvCxnSpPr>
            <a:cxnSpLocks noChangeShapeType="1"/>
            <a:stCxn id="14" idx="2"/>
            <a:endCxn id="18" idx="0"/>
          </p:cNvCxnSpPr>
          <p:nvPr/>
        </p:nvCxnSpPr>
        <p:spPr bwMode="auto">
          <a:xfrm rot="16200000" flipH="1">
            <a:off x="1512887" y="3033713"/>
            <a:ext cx="358775" cy="431800"/>
          </a:xfrm>
          <a:prstGeom prst="curvedConnector3">
            <a:avLst>
              <a:gd name="adj1" fmla="val 49556"/>
            </a:avLst>
          </a:prstGeom>
          <a:ln>
            <a:headEnd/>
            <a:tailEnd type="triangle" w="med" len="med"/>
          </a:ln>
        </p:spPr>
        <p:style>
          <a:lnRef idx="2">
            <a:schemeClr val="accent1"/>
          </a:lnRef>
          <a:fillRef idx="1">
            <a:schemeClr val="lt1"/>
          </a:fillRef>
          <a:effectRef idx="0">
            <a:schemeClr val="accent1"/>
          </a:effectRef>
          <a:fontRef idx="minor">
            <a:schemeClr val="dk1"/>
          </a:fontRef>
        </p:style>
      </p:cxnSp>
      <p:cxnSp>
        <p:nvCxnSpPr>
          <p:cNvPr id="23" name="AutoShape 15"/>
          <p:cNvCxnSpPr>
            <a:cxnSpLocks noChangeShapeType="1"/>
            <a:stCxn id="18" idx="2"/>
            <a:endCxn id="19" idx="0"/>
          </p:cNvCxnSpPr>
          <p:nvPr/>
        </p:nvCxnSpPr>
        <p:spPr bwMode="auto">
          <a:xfrm rot="16200000" flipH="1">
            <a:off x="1945482" y="4040981"/>
            <a:ext cx="430212" cy="504825"/>
          </a:xfrm>
          <a:prstGeom prst="curvedConnector3">
            <a:avLst>
              <a:gd name="adj1" fmla="val 49815"/>
            </a:avLst>
          </a:prstGeom>
          <a:ln>
            <a:headEnd/>
            <a:tailEnd type="triangle" w="med" len="med"/>
          </a:ln>
        </p:spPr>
        <p:style>
          <a:lnRef idx="2">
            <a:schemeClr val="accent1"/>
          </a:lnRef>
          <a:fillRef idx="1">
            <a:schemeClr val="lt1"/>
          </a:fillRef>
          <a:effectRef idx="0">
            <a:schemeClr val="accent1"/>
          </a:effectRef>
          <a:fontRef idx="minor">
            <a:schemeClr val="dk1"/>
          </a:fontRef>
        </p:style>
      </p:cxnSp>
      <p:cxnSp>
        <p:nvCxnSpPr>
          <p:cNvPr id="24" name="AutoShape 16"/>
          <p:cNvCxnSpPr>
            <a:cxnSpLocks noChangeShapeType="1"/>
            <a:stCxn id="19" idx="2"/>
            <a:endCxn id="12" idx="0"/>
          </p:cNvCxnSpPr>
          <p:nvPr/>
        </p:nvCxnSpPr>
        <p:spPr bwMode="auto">
          <a:xfrm rot="16200000" flipH="1">
            <a:off x="2593181" y="4977607"/>
            <a:ext cx="358775" cy="719138"/>
          </a:xfrm>
          <a:prstGeom prst="curvedConnector3">
            <a:avLst>
              <a:gd name="adj1" fmla="val 49556"/>
            </a:avLst>
          </a:prstGeom>
          <a:ln>
            <a:headEnd/>
            <a:tailEnd type="triangle" w="med" len="med"/>
          </a:ln>
        </p:spPr>
        <p:style>
          <a:lnRef idx="2">
            <a:schemeClr val="accent1"/>
          </a:lnRef>
          <a:fillRef idx="1">
            <a:schemeClr val="lt1"/>
          </a:fillRef>
          <a:effectRef idx="0">
            <a:schemeClr val="accent1"/>
          </a:effectRef>
          <a:fontRef idx="minor">
            <a:schemeClr val="dk1"/>
          </a:fontRef>
        </p:style>
      </p:cxnSp>
      <p:cxnSp>
        <p:nvCxnSpPr>
          <p:cNvPr id="25" name="AutoShape 17"/>
          <p:cNvCxnSpPr>
            <a:cxnSpLocks noChangeShapeType="1"/>
            <a:stCxn id="13" idx="0"/>
            <a:endCxn id="20" idx="2"/>
          </p:cNvCxnSpPr>
          <p:nvPr/>
        </p:nvCxnSpPr>
        <p:spPr bwMode="auto">
          <a:xfrm rot="16200000">
            <a:off x="6157912" y="5013326"/>
            <a:ext cx="358775" cy="647700"/>
          </a:xfrm>
          <a:prstGeom prst="curvedConnector3">
            <a:avLst>
              <a:gd name="adj1" fmla="val 50000"/>
            </a:avLst>
          </a:prstGeom>
          <a:ln>
            <a:headEnd/>
            <a:tailEnd type="triangle" w="med" len="med"/>
          </a:ln>
        </p:spPr>
        <p:style>
          <a:lnRef idx="2">
            <a:schemeClr val="accent1"/>
          </a:lnRef>
          <a:fillRef idx="1">
            <a:schemeClr val="lt1"/>
          </a:fillRef>
          <a:effectRef idx="0">
            <a:schemeClr val="accent1"/>
          </a:effectRef>
          <a:fontRef idx="minor">
            <a:schemeClr val="dk1"/>
          </a:fontRef>
        </p:style>
      </p:cxnSp>
      <p:cxnSp>
        <p:nvCxnSpPr>
          <p:cNvPr id="26" name="AutoShape 18"/>
          <p:cNvCxnSpPr>
            <a:cxnSpLocks noChangeShapeType="1"/>
            <a:stCxn id="20" idx="0"/>
            <a:endCxn id="11" idx="2"/>
          </p:cNvCxnSpPr>
          <p:nvPr/>
        </p:nvCxnSpPr>
        <p:spPr bwMode="auto">
          <a:xfrm rot="16200000">
            <a:off x="6698457" y="4040981"/>
            <a:ext cx="430212" cy="504825"/>
          </a:xfrm>
          <a:prstGeom prst="curvedConnector3">
            <a:avLst>
              <a:gd name="adj1" fmla="val 50185"/>
            </a:avLst>
          </a:prstGeom>
          <a:ln>
            <a:headEnd/>
            <a:tailEnd type="triangle" w="med" len="med"/>
          </a:ln>
        </p:spPr>
        <p:style>
          <a:lnRef idx="2">
            <a:schemeClr val="accent1"/>
          </a:lnRef>
          <a:fillRef idx="1">
            <a:schemeClr val="lt1"/>
          </a:fillRef>
          <a:effectRef idx="0">
            <a:schemeClr val="accent1"/>
          </a:effectRef>
          <a:fontRef idx="minor">
            <a:schemeClr val="dk1"/>
          </a:fontRef>
        </p:style>
      </p:cxnSp>
      <p:cxnSp>
        <p:nvCxnSpPr>
          <p:cNvPr id="27" name="AutoShape 19"/>
          <p:cNvCxnSpPr>
            <a:cxnSpLocks noChangeShapeType="1"/>
          </p:cNvCxnSpPr>
          <p:nvPr/>
        </p:nvCxnSpPr>
        <p:spPr bwMode="auto">
          <a:xfrm rot="16200000">
            <a:off x="7236619" y="2996407"/>
            <a:ext cx="358775" cy="503237"/>
          </a:xfrm>
          <a:prstGeom prst="curvedConnector3">
            <a:avLst>
              <a:gd name="adj1" fmla="val 50000"/>
            </a:avLst>
          </a:prstGeom>
          <a:ln>
            <a:headEnd/>
            <a:tailEnd type="triangle" w="med" len="med"/>
          </a:ln>
        </p:spPr>
        <p:style>
          <a:lnRef idx="2">
            <a:schemeClr val="accent1"/>
          </a:lnRef>
          <a:fillRef idx="1">
            <a:schemeClr val="lt1"/>
          </a:fillRef>
          <a:effectRef idx="0">
            <a:schemeClr val="accent1"/>
          </a:effectRef>
          <a:fontRef idx="minor">
            <a:schemeClr val="dk1"/>
          </a:fontRef>
        </p:style>
      </p:cxnSp>
      <p:cxnSp>
        <p:nvCxnSpPr>
          <p:cNvPr id="28" name="AutoShape 20"/>
          <p:cNvCxnSpPr>
            <a:cxnSpLocks noChangeShapeType="1"/>
            <a:stCxn id="17" idx="0"/>
            <a:endCxn id="16" idx="2"/>
          </p:cNvCxnSpPr>
          <p:nvPr/>
        </p:nvCxnSpPr>
        <p:spPr bwMode="auto">
          <a:xfrm rot="16200000">
            <a:off x="7562056" y="2097882"/>
            <a:ext cx="358775" cy="287338"/>
          </a:xfrm>
          <a:prstGeom prst="curvedConnector3">
            <a:avLst>
              <a:gd name="adj1" fmla="val 50000"/>
            </a:avLst>
          </a:prstGeom>
          <a:ln>
            <a:headEnd/>
            <a:tailEnd type="triangle" w="med" len="med"/>
          </a:ln>
        </p:spPr>
        <p:style>
          <a:lnRef idx="2">
            <a:schemeClr val="accent1"/>
          </a:lnRef>
          <a:fillRef idx="1">
            <a:schemeClr val="lt1"/>
          </a:fillRef>
          <a:effectRef idx="0">
            <a:schemeClr val="accent1"/>
          </a:effectRef>
          <a:fontRef idx="minor">
            <a:schemeClr val="dk1"/>
          </a:fontRef>
        </p:style>
      </p:cxnSp>
      <p:cxnSp>
        <p:nvCxnSpPr>
          <p:cNvPr id="29" name="AutoShape 21"/>
          <p:cNvCxnSpPr>
            <a:cxnSpLocks noChangeShapeType="1"/>
            <a:stCxn id="12" idx="3"/>
            <a:endCxn id="13" idx="1"/>
          </p:cNvCxnSpPr>
          <p:nvPr/>
        </p:nvCxnSpPr>
        <p:spPr bwMode="auto">
          <a:xfrm>
            <a:off x="4211638" y="5842000"/>
            <a:ext cx="720725" cy="0"/>
          </a:xfrm>
          <a:prstGeom prst="straightConnector1">
            <a:avLst/>
          </a:prstGeom>
          <a:ln>
            <a:headEnd/>
            <a:tailEnd type="triangle" w="med" len="med"/>
          </a:ln>
        </p:spPr>
        <p:style>
          <a:lnRef idx="2">
            <a:schemeClr val="accent1"/>
          </a:lnRef>
          <a:fillRef idx="1">
            <a:schemeClr val="lt1"/>
          </a:fillRef>
          <a:effectRef idx="0">
            <a:schemeClr val="accent1"/>
          </a:effectRef>
          <a:fontRef idx="minor">
            <a:schemeClr val="dk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dissolve">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dissolve">
                                      <p:cBhvr>
                                        <p:cTn id="12" dur="500"/>
                                        <p:tgtEl>
                                          <p:spTgt spid="14"/>
                                        </p:tgtEl>
                                      </p:cBhvr>
                                    </p:animEffect>
                                  </p:childTnLst>
                                </p:cTn>
                              </p:par>
                              <p:par>
                                <p:cTn id="13" presetID="9" presetClass="entr" presetSubtype="0" fill="hold" nodeType="withEffect">
                                  <p:stCondLst>
                                    <p:cond delay="0"/>
                                  </p:stCondLst>
                                  <p:childTnLst>
                                    <p:set>
                                      <p:cBhvr>
                                        <p:cTn id="14" dur="1" fill="hold">
                                          <p:stCondLst>
                                            <p:cond delay="0"/>
                                          </p:stCondLst>
                                        </p:cTn>
                                        <p:tgtEl>
                                          <p:spTgt spid="21"/>
                                        </p:tgtEl>
                                        <p:attrNameLst>
                                          <p:attrName>style.visibility</p:attrName>
                                        </p:attrNameLst>
                                      </p:cBhvr>
                                      <p:to>
                                        <p:strVal val="visible"/>
                                      </p:to>
                                    </p:set>
                                    <p:animEffect transition="in" filter="dissolve">
                                      <p:cBhvr>
                                        <p:cTn id="15" dur="500"/>
                                        <p:tgtEl>
                                          <p:spTgt spid="21"/>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18"/>
                                        </p:tgtEl>
                                        <p:attrNameLst>
                                          <p:attrName>style.visibility</p:attrName>
                                        </p:attrNameLst>
                                      </p:cBhvr>
                                      <p:to>
                                        <p:strVal val="visible"/>
                                      </p:to>
                                    </p:set>
                                    <p:animEffect transition="in" filter="dissolve">
                                      <p:cBhvr>
                                        <p:cTn id="20" dur="500"/>
                                        <p:tgtEl>
                                          <p:spTgt spid="18"/>
                                        </p:tgtEl>
                                      </p:cBhvr>
                                    </p:animEffect>
                                  </p:childTnLst>
                                </p:cTn>
                              </p:par>
                              <p:par>
                                <p:cTn id="21" presetID="9" presetClass="entr" presetSubtype="0" fill="hold" nodeType="withEffect">
                                  <p:stCondLst>
                                    <p:cond delay="0"/>
                                  </p:stCondLst>
                                  <p:childTnLst>
                                    <p:set>
                                      <p:cBhvr>
                                        <p:cTn id="22" dur="1" fill="hold">
                                          <p:stCondLst>
                                            <p:cond delay="0"/>
                                          </p:stCondLst>
                                        </p:cTn>
                                        <p:tgtEl>
                                          <p:spTgt spid="22"/>
                                        </p:tgtEl>
                                        <p:attrNameLst>
                                          <p:attrName>style.visibility</p:attrName>
                                        </p:attrNameLst>
                                      </p:cBhvr>
                                      <p:to>
                                        <p:strVal val="visible"/>
                                      </p:to>
                                    </p:set>
                                    <p:animEffect transition="in" filter="dissolve">
                                      <p:cBhvr>
                                        <p:cTn id="23" dur="500"/>
                                        <p:tgtEl>
                                          <p:spTgt spid="22"/>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19"/>
                                        </p:tgtEl>
                                        <p:attrNameLst>
                                          <p:attrName>style.visibility</p:attrName>
                                        </p:attrNameLst>
                                      </p:cBhvr>
                                      <p:to>
                                        <p:strVal val="visible"/>
                                      </p:to>
                                    </p:set>
                                    <p:animEffect transition="in" filter="dissolve">
                                      <p:cBhvr>
                                        <p:cTn id="28" dur="500"/>
                                        <p:tgtEl>
                                          <p:spTgt spid="19"/>
                                        </p:tgtEl>
                                      </p:cBhvr>
                                    </p:animEffect>
                                  </p:childTnLst>
                                </p:cTn>
                              </p:par>
                              <p:par>
                                <p:cTn id="29" presetID="9" presetClass="entr" presetSubtype="0" fill="hold" nodeType="withEffect">
                                  <p:stCondLst>
                                    <p:cond delay="0"/>
                                  </p:stCondLst>
                                  <p:childTnLst>
                                    <p:set>
                                      <p:cBhvr>
                                        <p:cTn id="30" dur="1" fill="hold">
                                          <p:stCondLst>
                                            <p:cond delay="0"/>
                                          </p:stCondLst>
                                        </p:cTn>
                                        <p:tgtEl>
                                          <p:spTgt spid="23"/>
                                        </p:tgtEl>
                                        <p:attrNameLst>
                                          <p:attrName>style.visibility</p:attrName>
                                        </p:attrNameLst>
                                      </p:cBhvr>
                                      <p:to>
                                        <p:strVal val="visible"/>
                                      </p:to>
                                    </p:set>
                                    <p:animEffect transition="in" filter="dissolve">
                                      <p:cBhvr>
                                        <p:cTn id="31" dur="500"/>
                                        <p:tgtEl>
                                          <p:spTgt spid="23"/>
                                        </p:tgtEl>
                                      </p:cBhvr>
                                    </p:animEffect>
                                  </p:childTnLst>
                                </p:cTn>
                              </p:par>
                            </p:childTnLst>
                          </p:cTn>
                        </p:par>
                      </p:childTnLst>
                    </p:cTn>
                  </p:par>
                  <p:par>
                    <p:cTn id="32" fill="hold">
                      <p:stCondLst>
                        <p:cond delay="indefinite"/>
                      </p:stCondLst>
                      <p:childTnLst>
                        <p:par>
                          <p:cTn id="33" fill="hold">
                            <p:stCondLst>
                              <p:cond delay="0"/>
                            </p:stCondLst>
                            <p:childTnLst>
                              <p:par>
                                <p:cTn id="34" presetID="9" presetClass="entr" presetSubtype="0" fill="hold" grpId="0" nodeType="click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dissolve">
                                      <p:cBhvr>
                                        <p:cTn id="36" dur="500"/>
                                        <p:tgtEl>
                                          <p:spTgt spid="12"/>
                                        </p:tgtEl>
                                      </p:cBhvr>
                                    </p:animEffect>
                                  </p:childTnLst>
                                </p:cTn>
                              </p:par>
                              <p:par>
                                <p:cTn id="37" presetID="9" presetClass="entr" presetSubtype="0" fill="hold" nodeType="withEffect">
                                  <p:stCondLst>
                                    <p:cond delay="0"/>
                                  </p:stCondLst>
                                  <p:childTnLst>
                                    <p:set>
                                      <p:cBhvr>
                                        <p:cTn id="38" dur="1" fill="hold">
                                          <p:stCondLst>
                                            <p:cond delay="0"/>
                                          </p:stCondLst>
                                        </p:cTn>
                                        <p:tgtEl>
                                          <p:spTgt spid="24"/>
                                        </p:tgtEl>
                                        <p:attrNameLst>
                                          <p:attrName>style.visibility</p:attrName>
                                        </p:attrNameLst>
                                      </p:cBhvr>
                                      <p:to>
                                        <p:strVal val="visible"/>
                                      </p:to>
                                    </p:set>
                                    <p:animEffect transition="in" filter="dissolve">
                                      <p:cBhvr>
                                        <p:cTn id="39" dur="500"/>
                                        <p:tgtEl>
                                          <p:spTgt spid="24"/>
                                        </p:tgtEl>
                                      </p:cBhvr>
                                    </p:animEffect>
                                  </p:childTnLst>
                                </p:cTn>
                              </p:par>
                            </p:childTnLst>
                          </p:cTn>
                        </p:par>
                      </p:childTnLst>
                    </p:cTn>
                  </p:par>
                  <p:par>
                    <p:cTn id="40" fill="hold">
                      <p:stCondLst>
                        <p:cond delay="indefinite"/>
                      </p:stCondLst>
                      <p:childTnLst>
                        <p:par>
                          <p:cTn id="41" fill="hold">
                            <p:stCondLst>
                              <p:cond delay="0"/>
                            </p:stCondLst>
                            <p:childTnLst>
                              <p:par>
                                <p:cTn id="42" presetID="9" presetClass="entr" presetSubtype="0" fill="hold" grpId="0" nodeType="clickEffect">
                                  <p:stCondLst>
                                    <p:cond delay="0"/>
                                  </p:stCondLst>
                                  <p:childTnLst>
                                    <p:set>
                                      <p:cBhvr>
                                        <p:cTn id="43" dur="1" fill="hold">
                                          <p:stCondLst>
                                            <p:cond delay="0"/>
                                          </p:stCondLst>
                                        </p:cTn>
                                        <p:tgtEl>
                                          <p:spTgt spid="13"/>
                                        </p:tgtEl>
                                        <p:attrNameLst>
                                          <p:attrName>style.visibility</p:attrName>
                                        </p:attrNameLst>
                                      </p:cBhvr>
                                      <p:to>
                                        <p:strVal val="visible"/>
                                      </p:to>
                                    </p:set>
                                    <p:animEffect transition="in" filter="dissolve">
                                      <p:cBhvr>
                                        <p:cTn id="44" dur="500"/>
                                        <p:tgtEl>
                                          <p:spTgt spid="13"/>
                                        </p:tgtEl>
                                      </p:cBhvr>
                                    </p:animEffect>
                                  </p:childTnLst>
                                </p:cTn>
                              </p:par>
                              <p:par>
                                <p:cTn id="45" presetID="9" presetClass="entr" presetSubtype="0" fill="hold" nodeType="withEffect">
                                  <p:stCondLst>
                                    <p:cond delay="0"/>
                                  </p:stCondLst>
                                  <p:childTnLst>
                                    <p:set>
                                      <p:cBhvr>
                                        <p:cTn id="46" dur="1" fill="hold">
                                          <p:stCondLst>
                                            <p:cond delay="0"/>
                                          </p:stCondLst>
                                        </p:cTn>
                                        <p:tgtEl>
                                          <p:spTgt spid="29"/>
                                        </p:tgtEl>
                                        <p:attrNameLst>
                                          <p:attrName>style.visibility</p:attrName>
                                        </p:attrNameLst>
                                      </p:cBhvr>
                                      <p:to>
                                        <p:strVal val="visible"/>
                                      </p:to>
                                    </p:set>
                                    <p:animEffect transition="in" filter="dissolve">
                                      <p:cBhvr>
                                        <p:cTn id="47" dur="500"/>
                                        <p:tgtEl>
                                          <p:spTgt spid="29"/>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20"/>
                                        </p:tgtEl>
                                        <p:attrNameLst>
                                          <p:attrName>style.visibility</p:attrName>
                                        </p:attrNameLst>
                                      </p:cBhvr>
                                      <p:to>
                                        <p:strVal val="visible"/>
                                      </p:to>
                                    </p:set>
                                    <p:animEffect transition="in" filter="dissolve">
                                      <p:cBhvr>
                                        <p:cTn id="52" dur="500"/>
                                        <p:tgtEl>
                                          <p:spTgt spid="20"/>
                                        </p:tgtEl>
                                      </p:cBhvr>
                                    </p:animEffect>
                                  </p:childTnLst>
                                </p:cTn>
                              </p:par>
                              <p:par>
                                <p:cTn id="53" presetID="9" presetClass="entr" presetSubtype="0" fill="hold" nodeType="withEffect">
                                  <p:stCondLst>
                                    <p:cond delay="0"/>
                                  </p:stCondLst>
                                  <p:childTnLst>
                                    <p:set>
                                      <p:cBhvr>
                                        <p:cTn id="54" dur="1" fill="hold">
                                          <p:stCondLst>
                                            <p:cond delay="0"/>
                                          </p:stCondLst>
                                        </p:cTn>
                                        <p:tgtEl>
                                          <p:spTgt spid="25"/>
                                        </p:tgtEl>
                                        <p:attrNameLst>
                                          <p:attrName>style.visibility</p:attrName>
                                        </p:attrNameLst>
                                      </p:cBhvr>
                                      <p:to>
                                        <p:strVal val="visible"/>
                                      </p:to>
                                    </p:set>
                                    <p:animEffect transition="in" filter="dissolve">
                                      <p:cBhvr>
                                        <p:cTn id="55" dur="500"/>
                                        <p:tgtEl>
                                          <p:spTgt spid="25"/>
                                        </p:tgtEl>
                                      </p:cBhvr>
                                    </p:animEffect>
                                  </p:childTnLst>
                                </p:cTn>
                              </p:par>
                            </p:childTnLst>
                          </p:cTn>
                        </p:par>
                      </p:childTnLst>
                    </p:cTn>
                  </p:par>
                  <p:par>
                    <p:cTn id="56" fill="hold">
                      <p:stCondLst>
                        <p:cond delay="indefinite"/>
                      </p:stCondLst>
                      <p:childTnLst>
                        <p:par>
                          <p:cTn id="57" fill="hold">
                            <p:stCondLst>
                              <p:cond delay="0"/>
                            </p:stCondLst>
                            <p:childTnLst>
                              <p:par>
                                <p:cTn id="58" presetID="9" presetClass="entr" presetSubtype="0" fill="hold" grpId="0" nodeType="clickEffect">
                                  <p:stCondLst>
                                    <p:cond delay="0"/>
                                  </p:stCondLst>
                                  <p:childTnLst>
                                    <p:set>
                                      <p:cBhvr>
                                        <p:cTn id="59" dur="1" fill="hold">
                                          <p:stCondLst>
                                            <p:cond delay="0"/>
                                          </p:stCondLst>
                                        </p:cTn>
                                        <p:tgtEl>
                                          <p:spTgt spid="11"/>
                                        </p:tgtEl>
                                        <p:attrNameLst>
                                          <p:attrName>style.visibility</p:attrName>
                                        </p:attrNameLst>
                                      </p:cBhvr>
                                      <p:to>
                                        <p:strVal val="visible"/>
                                      </p:to>
                                    </p:set>
                                    <p:animEffect transition="in" filter="dissolve">
                                      <p:cBhvr>
                                        <p:cTn id="60" dur="500"/>
                                        <p:tgtEl>
                                          <p:spTgt spid="11"/>
                                        </p:tgtEl>
                                      </p:cBhvr>
                                    </p:animEffect>
                                  </p:childTnLst>
                                </p:cTn>
                              </p:par>
                              <p:par>
                                <p:cTn id="61" presetID="9" presetClass="entr" presetSubtype="0" fill="hold" nodeType="withEffect">
                                  <p:stCondLst>
                                    <p:cond delay="0"/>
                                  </p:stCondLst>
                                  <p:childTnLst>
                                    <p:set>
                                      <p:cBhvr>
                                        <p:cTn id="62" dur="1" fill="hold">
                                          <p:stCondLst>
                                            <p:cond delay="0"/>
                                          </p:stCondLst>
                                        </p:cTn>
                                        <p:tgtEl>
                                          <p:spTgt spid="26"/>
                                        </p:tgtEl>
                                        <p:attrNameLst>
                                          <p:attrName>style.visibility</p:attrName>
                                        </p:attrNameLst>
                                      </p:cBhvr>
                                      <p:to>
                                        <p:strVal val="visible"/>
                                      </p:to>
                                    </p:set>
                                    <p:animEffect transition="in" filter="dissolve">
                                      <p:cBhvr>
                                        <p:cTn id="63" dur="500"/>
                                        <p:tgtEl>
                                          <p:spTgt spid="26"/>
                                        </p:tgtEl>
                                      </p:cBhvr>
                                    </p:animEffect>
                                  </p:childTnLst>
                                </p:cTn>
                              </p:par>
                            </p:childTnLst>
                          </p:cTn>
                        </p:par>
                      </p:childTnLst>
                    </p:cTn>
                  </p:par>
                  <p:par>
                    <p:cTn id="64" fill="hold">
                      <p:stCondLst>
                        <p:cond delay="indefinite"/>
                      </p:stCondLst>
                      <p:childTnLst>
                        <p:par>
                          <p:cTn id="65" fill="hold">
                            <p:stCondLst>
                              <p:cond delay="0"/>
                            </p:stCondLst>
                            <p:childTnLst>
                              <p:par>
                                <p:cTn id="66" presetID="9" presetClass="entr" presetSubtype="0" fill="hold" grpId="0" nodeType="clickEffect">
                                  <p:stCondLst>
                                    <p:cond delay="0"/>
                                  </p:stCondLst>
                                  <p:childTnLst>
                                    <p:set>
                                      <p:cBhvr>
                                        <p:cTn id="67" dur="1" fill="hold">
                                          <p:stCondLst>
                                            <p:cond delay="0"/>
                                          </p:stCondLst>
                                        </p:cTn>
                                        <p:tgtEl>
                                          <p:spTgt spid="17"/>
                                        </p:tgtEl>
                                        <p:attrNameLst>
                                          <p:attrName>style.visibility</p:attrName>
                                        </p:attrNameLst>
                                      </p:cBhvr>
                                      <p:to>
                                        <p:strVal val="visible"/>
                                      </p:to>
                                    </p:set>
                                    <p:animEffect transition="in" filter="dissolve">
                                      <p:cBhvr>
                                        <p:cTn id="68" dur="500"/>
                                        <p:tgtEl>
                                          <p:spTgt spid="17"/>
                                        </p:tgtEl>
                                      </p:cBhvr>
                                    </p:animEffect>
                                  </p:childTnLst>
                                </p:cTn>
                              </p:par>
                              <p:par>
                                <p:cTn id="69" presetID="9" presetClass="entr" presetSubtype="0" fill="hold" nodeType="withEffect">
                                  <p:stCondLst>
                                    <p:cond delay="0"/>
                                  </p:stCondLst>
                                  <p:childTnLst>
                                    <p:set>
                                      <p:cBhvr>
                                        <p:cTn id="70" dur="1" fill="hold">
                                          <p:stCondLst>
                                            <p:cond delay="0"/>
                                          </p:stCondLst>
                                        </p:cTn>
                                        <p:tgtEl>
                                          <p:spTgt spid="27"/>
                                        </p:tgtEl>
                                        <p:attrNameLst>
                                          <p:attrName>style.visibility</p:attrName>
                                        </p:attrNameLst>
                                      </p:cBhvr>
                                      <p:to>
                                        <p:strVal val="visible"/>
                                      </p:to>
                                    </p:set>
                                    <p:animEffect transition="in" filter="dissolve">
                                      <p:cBhvr>
                                        <p:cTn id="71" dur="500"/>
                                        <p:tgtEl>
                                          <p:spTgt spid="27"/>
                                        </p:tgtEl>
                                      </p:cBhvr>
                                    </p:animEffect>
                                  </p:childTnLst>
                                </p:cTn>
                              </p:par>
                            </p:childTnLst>
                          </p:cTn>
                        </p:par>
                      </p:childTnLst>
                    </p:cTn>
                  </p:par>
                  <p:par>
                    <p:cTn id="72" fill="hold">
                      <p:stCondLst>
                        <p:cond delay="indefinite"/>
                      </p:stCondLst>
                      <p:childTnLst>
                        <p:par>
                          <p:cTn id="73" fill="hold">
                            <p:stCondLst>
                              <p:cond delay="0"/>
                            </p:stCondLst>
                            <p:childTnLst>
                              <p:par>
                                <p:cTn id="74" presetID="9" presetClass="entr" presetSubtype="0" fill="hold" grpId="0" nodeType="clickEffect">
                                  <p:stCondLst>
                                    <p:cond delay="0"/>
                                  </p:stCondLst>
                                  <p:childTnLst>
                                    <p:set>
                                      <p:cBhvr>
                                        <p:cTn id="75" dur="1" fill="hold">
                                          <p:stCondLst>
                                            <p:cond delay="0"/>
                                          </p:stCondLst>
                                        </p:cTn>
                                        <p:tgtEl>
                                          <p:spTgt spid="16"/>
                                        </p:tgtEl>
                                        <p:attrNameLst>
                                          <p:attrName>style.visibility</p:attrName>
                                        </p:attrNameLst>
                                      </p:cBhvr>
                                      <p:to>
                                        <p:strVal val="visible"/>
                                      </p:to>
                                    </p:set>
                                    <p:animEffect transition="in" filter="dissolve">
                                      <p:cBhvr>
                                        <p:cTn id="76" dur="500"/>
                                        <p:tgtEl>
                                          <p:spTgt spid="16"/>
                                        </p:tgtEl>
                                      </p:cBhvr>
                                    </p:animEffect>
                                  </p:childTnLst>
                                </p:cTn>
                              </p:par>
                              <p:par>
                                <p:cTn id="77" presetID="9" presetClass="entr" presetSubtype="0" fill="hold" nodeType="withEffect">
                                  <p:stCondLst>
                                    <p:cond delay="0"/>
                                  </p:stCondLst>
                                  <p:childTnLst>
                                    <p:set>
                                      <p:cBhvr>
                                        <p:cTn id="78" dur="1" fill="hold">
                                          <p:stCondLst>
                                            <p:cond delay="0"/>
                                          </p:stCondLst>
                                        </p:cTn>
                                        <p:tgtEl>
                                          <p:spTgt spid="28"/>
                                        </p:tgtEl>
                                        <p:attrNameLst>
                                          <p:attrName>style.visibility</p:attrName>
                                        </p:attrNameLst>
                                      </p:cBhvr>
                                      <p:to>
                                        <p:strVal val="visible"/>
                                      </p:to>
                                    </p:set>
                                    <p:animEffect transition="in" filter="dissolve">
                                      <p:cBhvr>
                                        <p:cTn id="79"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Content Placeholder 138"/>
          <p:cNvSpPr>
            <a:spLocks noGrp="1"/>
          </p:cNvSpPr>
          <p:nvPr>
            <p:ph idx="1"/>
          </p:nvPr>
        </p:nvSpPr>
        <p:spPr/>
        <p:txBody>
          <a:bodyPr/>
          <a:lstStyle/>
          <a:p>
            <a:endParaRPr lang="en-US" dirty="0"/>
          </a:p>
        </p:txBody>
      </p:sp>
      <p:sp>
        <p:nvSpPr>
          <p:cNvPr id="9" name="Title 8"/>
          <p:cNvSpPr>
            <a:spLocks noGrp="1"/>
          </p:cNvSpPr>
          <p:nvPr>
            <p:ph type="title"/>
          </p:nvPr>
        </p:nvSpPr>
        <p:spPr/>
        <p:txBody>
          <a:bodyPr>
            <a:noAutofit/>
          </a:bodyPr>
          <a:lstStyle/>
          <a:p>
            <a:r>
              <a:rPr lang="fa-IR" sz="2800" dirty="0" smtClean="0">
                <a:cs typeface="B Titr" pitchFamily="2" charset="-78"/>
              </a:rPr>
              <a:t> </a:t>
            </a:r>
            <a:r>
              <a:rPr lang="fa-IR" sz="2000" dirty="0" smtClean="0">
                <a:cs typeface="B Titr" pitchFamily="2" charset="-78"/>
              </a:rPr>
              <a:t>-مباني انسان شناسي</a:t>
            </a:r>
            <a:endParaRPr lang="en-US" sz="2800" dirty="0">
              <a:cs typeface="B Titr" pitchFamily="2" charset="-78"/>
            </a:endParaRPr>
          </a:p>
        </p:txBody>
      </p:sp>
      <p:sp>
        <p:nvSpPr>
          <p:cNvPr id="138" name="Slide Number Placeholder 137"/>
          <p:cNvSpPr>
            <a:spLocks noGrp="1"/>
          </p:cNvSpPr>
          <p:nvPr>
            <p:ph type="sldNum" sz="quarter" idx="11"/>
          </p:nvPr>
        </p:nvSpPr>
        <p:spPr/>
        <p:txBody>
          <a:bodyPr/>
          <a:lstStyle/>
          <a:p>
            <a:fld id="{E00064CF-72D3-44C8-8538-B79538C4E96D}" type="slidenum">
              <a:rPr lang="en-US" smtClean="0"/>
              <a:pPr/>
              <a:t>11</a:t>
            </a:fld>
            <a:endParaRPr lang="en-US" dirty="0"/>
          </a:p>
        </p:txBody>
      </p:sp>
      <p:sp>
        <p:nvSpPr>
          <p:cNvPr id="61" name="AutoShape 3"/>
          <p:cNvSpPr>
            <a:spLocks noChangeArrowheads="1"/>
          </p:cNvSpPr>
          <p:nvPr/>
        </p:nvSpPr>
        <p:spPr bwMode="auto">
          <a:xfrm>
            <a:off x="161925" y="1074737"/>
            <a:ext cx="1800225" cy="577850"/>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buClr>
                <a:srgbClr val="FF0000"/>
              </a:buClr>
            </a:pPr>
            <a:r>
              <a:rPr lang="fa-IR" sz="1400" dirty="0">
                <a:solidFill>
                  <a:schemeClr val="tx1"/>
                </a:solidFill>
                <a:latin typeface="Times New Roman" pitchFamily="18" charset="0"/>
                <a:cs typeface="B Zar" pitchFamily="2" charset="-78"/>
              </a:rPr>
              <a:t> انسان؛</a:t>
            </a:r>
            <a:r>
              <a:rPr lang="ar-SA" sz="1400" dirty="0" smtClean="0">
                <a:solidFill>
                  <a:schemeClr val="tx1"/>
                </a:solidFill>
                <a:latin typeface="Times New Roman" pitchFamily="18" charset="0"/>
                <a:cs typeface="B Zar" pitchFamily="2" charset="-78"/>
              </a:rPr>
              <a:t>موجودي </a:t>
            </a:r>
            <a:r>
              <a:rPr lang="fa-IR" sz="1400" dirty="0">
                <a:solidFill>
                  <a:schemeClr val="tx1"/>
                </a:solidFill>
                <a:latin typeface="Times New Roman" pitchFamily="18" charset="0"/>
                <a:cs typeface="B Zar" pitchFamily="2" charset="-78"/>
              </a:rPr>
              <a:t>درهم </a:t>
            </a:r>
            <a:r>
              <a:rPr lang="fa-IR" sz="1400" dirty="0" smtClean="0">
                <a:solidFill>
                  <a:schemeClr val="tx1"/>
                </a:solidFill>
                <a:latin typeface="Times New Roman" pitchFamily="18" charset="0"/>
                <a:cs typeface="B Zar" pitchFamily="2" charset="-78"/>
              </a:rPr>
              <a:t>تنيده</a:t>
            </a:r>
            <a:r>
              <a:rPr lang="ar-SA" sz="1400" dirty="0" smtClean="0">
                <a:solidFill>
                  <a:schemeClr val="tx1"/>
                </a:solidFill>
                <a:latin typeface="Times New Roman" pitchFamily="18" charset="0"/>
                <a:cs typeface="B Zar" pitchFamily="2" charset="-78"/>
              </a:rPr>
              <a:t> </a:t>
            </a:r>
            <a:r>
              <a:rPr lang="ar-SA" sz="1400" dirty="0">
                <a:solidFill>
                  <a:schemeClr val="tx1"/>
                </a:solidFill>
                <a:latin typeface="Times New Roman" pitchFamily="18" charset="0"/>
                <a:cs typeface="B Zar" pitchFamily="2" charset="-78"/>
              </a:rPr>
              <a:t>از جسم و روح</a:t>
            </a:r>
            <a:endParaRPr lang="en-US" sz="1400" dirty="0">
              <a:solidFill>
                <a:schemeClr val="tx1"/>
              </a:solidFill>
              <a:latin typeface="Times New Roman" pitchFamily="18" charset="0"/>
            </a:endParaRPr>
          </a:p>
        </p:txBody>
      </p:sp>
      <p:sp>
        <p:nvSpPr>
          <p:cNvPr id="62" name="AutoShape 4"/>
          <p:cNvSpPr>
            <a:spLocks noChangeArrowheads="1"/>
          </p:cNvSpPr>
          <p:nvPr/>
        </p:nvSpPr>
        <p:spPr bwMode="auto">
          <a:xfrm>
            <a:off x="2438400" y="2927350"/>
            <a:ext cx="1800225" cy="577850"/>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buClr>
                <a:srgbClr val="FF0000"/>
              </a:buClr>
            </a:pPr>
            <a:r>
              <a:rPr lang="fa-IR" sz="1400" dirty="0" smtClean="0">
                <a:solidFill>
                  <a:schemeClr val="tx1"/>
                </a:solidFill>
                <a:latin typeface="Times New Roman" pitchFamily="18" charset="0"/>
                <a:cs typeface="B Zar" pitchFamily="2" charset="-78"/>
              </a:rPr>
              <a:t>موجودي اجتماعي </a:t>
            </a:r>
            <a:r>
              <a:rPr lang="en-US" sz="1400" dirty="0" smtClean="0">
                <a:solidFill>
                  <a:schemeClr val="tx1"/>
                </a:solidFill>
                <a:latin typeface="Times New Roman" pitchFamily="18" charset="0"/>
                <a:cs typeface="B Zar" pitchFamily="2" charset="-78"/>
              </a:rPr>
              <a:t> </a:t>
            </a:r>
            <a:endParaRPr lang="en-US" sz="1400" dirty="0">
              <a:solidFill>
                <a:schemeClr val="tx1"/>
              </a:solidFill>
              <a:latin typeface="Times New Roman" pitchFamily="18" charset="0"/>
              <a:cs typeface="B Zar" pitchFamily="2" charset="-78"/>
            </a:endParaRPr>
          </a:p>
        </p:txBody>
      </p:sp>
      <p:sp>
        <p:nvSpPr>
          <p:cNvPr id="63" name="AutoShape 5"/>
          <p:cNvSpPr>
            <a:spLocks noChangeArrowheads="1"/>
          </p:cNvSpPr>
          <p:nvPr/>
        </p:nvSpPr>
        <p:spPr bwMode="auto">
          <a:xfrm>
            <a:off x="4772025" y="4832350"/>
            <a:ext cx="1800225" cy="577850"/>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buClr>
                <a:srgbClr val="FF0000"/>
              </a:buClr>
            </a:pPr>
            <a:r>
              <a:rPr lang="ar-SA" sz="1400" dirty="0">
                <a:solidFill>
                  <a:schemeClr val="tx1"/>
                </a:solidFill>
                <a:latin typeface="Times New Roman" pitchFamily="18" charset="0"/>
                <a:cs typeface="B Zar" pitchFamily="2" charset="-78"/>
              </a:rPr>
              <a:t>داراي  انواع </a:t>
            </a:r>
            <a:r>
              <a:rPr lang="ar-SA" sz="1400" dirty="0" smtClean="0">
                <a:solidFill>
                  <a:schemeClr val="tx1"/>
                </a:solidFill>
                <a:latin typeface="Times New Roman" pitchFamily="18" charset="0"/>
                <a:cs typeface="B Zar" pitchFamily="2" charset="-78"/>
              </a:rPr>
              <a:t>محدوديت </a:t>
            </a:r>
            <a:r>
              <a:rPr lang="ar-SA" sz="1400" dirty="0">
                <a:solidFill>
                  <a:schemeClr val="tx1"/>
                </a:solidFill>
                <a:latin typeface="Times New Roman" pitchFamily="18" charset="0"/>
                <a:cs typeface="B Zar" pitchFamily="2" charset="-78"/>
              </a:rPr>
              <a:t>ها</a:t>
            </a:r>
            <a:endParaRPr lang="en-US" sz="1400" dirty="0">
              <a:solidFill>
                <a:schemeClr val="tx1"/>
              </a:solidFill>
              <a:latin typeface="Times New Roman" pitchFamily="18" charset="0"/>
              <a:cs typeface="B Zar" pitchFamily="2" charset="-78"/>
            </a:endParaRPr>
          </a:p>
        </p:txBody>
      </p:sp>
      <p:sp>
        <p:nvSpPr>
          <p:cNvPr id="64" name="AutoShape 6"/>
          <p:cNvSpPr>
            <a:spLocks noChangeArrowheads="1"/>
          </p:cNvSpPr>
          <p:nvPr/>
        </p:nvSpPr>
        <p:spPr bwMode="auto">
          <a:xfrm>
            <a:off x="2455863" y="1411287"/>
            <a:ext cx="1800225" cy="577850"/>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buClr>
                <a:srgbClr val="FF0000"/>
              </a:buClr>
            </a:pPr>
            <a:r>
              <a:rPr lang="fa-IR" sz="1400" dirty="0" smtClean="0">
                <a:solidFill>
                  <a:schemeClr val="tx1"/>
                </a:solidFill>
                <a:latin typeface="Times New Roman" pitchFamily="18" charset="0"/>
                <a:cs typeface="B Zar" pitchFamily="2" charset="-78"/>
              </a:rPr>
              <a:t>داراي هويت </a:t>
            </a:r>
            <a:r>
              <a:rPr lang="fa-IR" sz="1400" dirty="0">
                <a:solidFill>
                  <a:schemeClr val="tx1"/>
                </a:solidFill>
                <a:latin typeface="Times New Roman" pitchFamily="18" charset="0"/>
                <a:cs typeface="B Zar" pitchFamily="2" charset="-78"/>
              </a:rPr>
              <a:t>چند </a:t>
            </a:r>
            <a:r>
              <a:rPr lang="fa-IR" sz="1400" dirty="0" smtClean="0">
                <a:solidFill>
                  <a:schemeClr val="tx1"/>
                </a:solidFill>
                <a:latin typeface="Times New Roman" pitchFamily="18" charset="0"/>
                <a:cs typeface="B Zar" pitchFamily="2" charset="-78"/>
              </a:rPr>
              <a:t>بعدي</a:t>
            </a:r>
            <a:endParaRPr lang="en-US" sz="1400" dirty="0">
              <a:solidFill>
                <a:schemeClr val="tx1"/>
              </a:solidFill>
              <a:latin typeface="Times New Roman" pitchFamily="18" charset="0"/>
              <a:cs typeface="B Zar" pitchFamily="2" charset="-78"/>
            </a:endParaRPr>
          </a:p>
        </p:txBody>
      </p:sp>
      <p:sp>
        <p:nvSpPr>
          <p:cNvPr id="65" name="AutoShape 7"/>
          <p:cNvSpPr>
            <a:spLocks noChangeArrowheads="1"/>
          </p:cNvSpPr>
          <p:nvPr/>
        </p:nvSpPr>
        <p:spPr bwMode="auto">
          <a:xfrm>
            <a:off x="7086600" y="3429000"/>
            <a:ext cx="1800225" cy="577850"/>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buClr>
                <a:srgbClr val="FF0000"/>
              </a:buClr>
            </a:pPr>
            <a:r>
              <a:rPr lang="ar-SA" sz="1400" dirty="0">
                <a:solidFill>
                  <a:schemeClr val="tx1"/>
                </a:solidFill>
                <a:latin typeface="Times New Roman" pitchFamily="18" charset="0"/>
                <a:cs typeface="B Zar" pitchFamily="2" charset="-78"/>
              </a:rPr>
              <a:t>درمعرض انواع مخاطرات </a:t>
            </a:r>
            <a:r>
              <a:rPr lang="ar-SA" sz="1400" dirty="0" smtClean="0">
                <a:solidFill>
                  <a:schemeClr val="tx1"/>
                </a:solidFill>
                <a:latin typeface="Times New Roman" pitchFamily="18" charset="0"/>
                <a:cs typeface="B Zar" pitchFamily="2" charset="-78"/>
              </a:rPr>
              <a:t>وتهديدهاي بيروني ودروني</a:t>
            </a:r>
            <a:endParaRPr lang="en-US" sz="1400" dirty="0">
              <a:solidFill>
                <a:schemeClr val="tx1"/>
              </a:solidFill>
              <a:latin typeface="Times New Roman" pitchFamily="18" charset="0"/>
              <a:cs typeface="B Zar" pitchFamily="2" charset="-78"/>
            </a:endParaRPr>
          </a:p>
        </p:txBody>
      </p:sp>
      <p:sp>
        <p:nvSpPr>
          <p:cNvPr id="66" name="AutoShape 8"/>
          <p:cNvSpPr>
            <a:spLocks noChangeArrowheads="1"/>
          </p:cNvSpPr>
          <p:nvPr/>
        </p:nvSpPr>
        <p:spPr bwMode="auto">
          <a:xfrm>
            <a:off x="4772025" y="2546350"/>
            <a:ext cx="1800225" cy="577850"/>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buClr>
                <a:srgbClr val="FF0000"/>
              </a:buClr>
            </a:pPr>
            <a:r>
              <a:rPr lang="fa-IR" sz="1400" dirty="0">
                <a:solidFill>
                  <a:schemeClr val="tx1"/>
                </a:solidFill>
                <a:latin typeface="Times New Roman" pitchFamily="18" charset="0"/>
                <a:cs typeface="B Zar" pitchFamily="2" charset="-78"/>
              </a:rPr>
              <a:t>قادر به درک و </a:t>
            </a:r>
            <a:r>
              <a:rPr lang="fa-IR" sz="1400" dirty="0" smtClean="0">
                <a:solidFill>
                  <a:schemeClr val="tx1"/>
                </a:solidFill>
                <a:latin typeface="Times New Roman" pitchFamily="18" charset="0"/>
                <a:cs typeface="B Zar" pitchFamily="2" charset="-78"/>
              </a:rPr>
              <a:t>تغيير</a:t>
            </a:r>
            <a:endParaRPr lang="fa-IR" sz="1400" dirty="0">
              <a:solidFill>
                <a:schemeClr val="tx1"/>
              </a:solidFill>
              <a:latin typeface="Times New Roman" pitchFamily="18" charset="0"/>
              <a:cs typeface="B Zar" pitchFamily="2" charset="-78"/>
            </a:endParaRPr>
          </a:p>
          <a:p>
            <a:pPr algn="ctr" rtl="1">
              <a:buClr>
                <a:srgbClr val="FF0000"/>
              </a:buClr>
            </a:pPr>
            <a:r>
              <a:rPr lang="fa-IR" sz="1400" dirty="0">
                <a:solidFill>
                  <a:schemeClr val="tx1"/>
                </a:solidFill>
                <a:latin typeface="Times New Roman" pitchFamily="18" charset="0"/>
                <a:cs typeface="B Zar" pitchFamily="2" charset="-78"/>
              </a:rPr>
              <a:t> </a:t>
            </a:r>
            <a:r>
              <a:rPr lang="fa-IR" sz="1400" dirty="0" smtClean="0">
                <a:solidFill>
                  <a:schemeClr val="tx1"/>
                </a:solidFill>
                <a:latin typeface="Times New Roman" pitchFamily="18" charset="0"/>
                <a:cs typeface="B Zar" pitchFamily="2" charset="-78"/>
              </a:rPr>
              <a:t>موقعيت خويش</a:t>
            </a:r>
            <a:endParaRPr lang="en-US" sz="1400" dirty="0">
              <a:solidFill>
                <a:schemeClr val="tx1"/>
              </a:solidFill>
              <a:latin typeface="Times New Roman" pitchFamily="18" charset="0"/>
              <a:cs typeface="B Zar" pitchFamily="2" charset="-78"/>
            </a:endParaRPr>
          </a:p>
        </p:txBody>
      </p:sp>
      <p:sp>
        <p:nvSpPr>
          <p:cNvPr id="67" name="AutoShape 9"/>
          <p:cNvSpPr>
            <a:spLocks noChangeArrowheads="1"/>
          </p:cNvSpPr>
          <p:nvPr/>
        </p:nvSpPr>
        <p:spPr bwMode="auto">
          <a:xfrm>
            <a:off x="163513" y="3352800"/>
            <a:ext cx="1800225" cy="577850"/>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buClr>
                <a:srgbClr val="FF0000"/>
              </a:buClr>
            </a:pPr>
            <a:r>
              <a:rPr lang="fa-IR" sz="1400" dirty="0" smtClean="0">
                <a:solidFill>
                  <a:schemeClr val="tx1"/>
                </a:solidFill>
                <a:latin typeface="Times New Roman" pitchFamily="18" charset="0"/>
                <a:cs typeface="B Zar" pitchFamily="2" charset="-78"/>
              </a:rPr>
              <a:t>داراي </a:t>
            </a:r>
            <a:r>
              <a:rPr lang="ar-SA" sz="1400" dirty="0">
                <a:solidFill>
                  <a:schemeClr val="tx1"/>
                </a:solidFill>
                <a:latin typeface="Times New Roman" pitchFamily="18" charset="0"/>
                <a:cs typeface="B Zar" pitchFamily="2" charset="-78"/>
              </a:rPr>
              <a:t>کرامت وارزش </a:t>
            </a:r>
            <a:r>
              <a:rPr lang="ar-SA" sz="1400" dirty="0" smtClean="0">
                <a:solidFill>
                  <a:schemeClr val="tx1"/>
                </a:solidFill>
                <a:latin typeface="Times New Roman" pitchFamily="18" charset="0"/>
                <a:cs typeface="B Zar" pitchFamily="2" charset="-78"/>
              </a:rPr>
              <a:t>ذاتي</a:t>
            </a:r>
            <a:endParaRPr lang="en-US" sz="1400" dirty="0">
              <a:solidFill>
                <a:schemeClr val="tx1"/>
              </a:solidFill>
              <a:latin typeface="Times New Roman" pitchFamily="18" charset="0"/>
              <a:cs typeface="B Zar" pitchFamily="2" charset="-78"/>
            </a:endParaRPr>
          </a:p>
        </p:txBody>
      </p:sp>
      <p:sp>
        <p:nvSpPr>
          <p:cNvPr id="68" name="AutoShape 10"/>
          <p:cNvSpPr>
            <a:spLocks noChangeArrowheads="1"/>
          </p:cNvSpPr>
          <p:nvPr/>
        </p:nvSpPr>
        <p:spPr bwMode="auto">
          <a:xfrm>
            <a:off x="4772025" y="5594350"/>
            <a:ext cx="1800225" cy="577850"/>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buClr>
                <a:srgbClr val="FF0000"/>
              </a:buClr>
            </a:pPr>
            <a:r>
              <a:rPr lang="fa-IR" sz="1400" dirty="0" smtClean="0">
                <a:solidFill>
                  <a:schemeClr val="tx1"/>
                </a:solidFill>
                <a:latin typeface="Times New Roman" pitchFamily="18" charset="0"/>
                <a:cs typeface="B Zar" pitchFamily="2" charset="-78"/>
              </a:rPr>
              <a:t>حاکميت </a:t>
            </a:r>
            <a:r>
              <a:rPr lang="fa-IR" sz="1400" dirty="0">
                <a:solidFill>
                  <a:schemeClr val="tx1"/>
                </a:solidFill>
                <a:latin typeface="Times New Roman" pitchFamily="18" charset="0"/>
                <a:cs typeface="B Zar" pitchFamily="2" charset="-78"/>
              </a:rPr>
              <a:t>سنت </a:t>
            </a:r>
            <a:r>
              <a:rPr lang="fa-IR" sz="1400" dirty="0" smtClean="0">
                <a:solidFill>
                  <a:schemeClr val="tx1"/>
                </a:solidFill>
                <a:latin typeface="Times New Roman" pitchFamily="18" charset="0"/>
                <a:cs typeface="B Zar" pitchFamily="2" charset="-78"/>
              </a:rPr>
              <a:t>هاي الهي </a:t>
            </a:r>
            <a:r>
              <a:rPr lang="fa-IR" sz="1400" dirty="0">
                <a:solidFill>
                  <a:schemeClr val="tx1"/>
                </a:solidFill>
                <a:latin typeface="Times New Roman" pitchFamily="18" charset="0"/>
                <a:cs typeface="B Zar" pitchFamily="2" charset="-78"/>
              </a:rPr>
              <a:t>بر </a:t>
            </a:r>
            <a:r>
              <a:rPr lang="fa-IR" sz="1400" dirty="0" smtClean="0">
                <a:solidFill>
                  <a:schemeClr val="tx1"/>
                </a:solidFill>
                <a:latin typeface="Times New Roman" pitchFamily="18" charset="0"/>
                <a:cs typeface="B Zar" pitchFamily="2" charset="-78"/>
              </a:rPr>
              <a:t>زندگي </a:t>
            </a:r>
            <a:r>
              <a:rPr lang="fa-IR" sz="1400" dirty="0">
                <a:solidFill>
                  <a:schemeClr val="tx1"/>
                </a:solidFill>
                <a:latin typeface="Times New Roman" pitchFamily="18" charset="0"/>
                <a:cs typeface="B Zar" pitchFamily="2" charset="-78"/>
              </a:rPr>
              <a:t>انسان </a:t>
            </a:r>
            <a:endParaRPr lang="en-US" sz="1400" dirty="0">
              <a:solidFill>
                <a:schemeClr val="tx1"/>
              </a:solidFill>
              <a:latin typeface="Times New Roman" pitchFamily="18" charset="0"/>
              <a:cs typeface="B Zar" pitchFamily="2" charset="-78"/>
            </a:endParaRPr>
          </a:p>
          <a:p>
            <a:pPr algn="ctr" rtl="1"/>
            <a:endParaRPr lang="en-US" sz="1400" dirty="0">
              <a:solidFill>
                <a:schemeClr val="tx1"/>
              </a:solidFill>
              <a:latin typeface="Times New Roman" pitchFamily="18" charset="0"/>
              <a:cs typeface="B Zar" pitchFamily="2" charset="-78"/>
            </a:endParaRPr>
          </a:p>
        </p:txBody>
      </p:sp>
      <p:sp>
        <p:nvSpPr>
          <p:cNvPr id="69" name="AutoShape 11"/>
          <p:cNvSpPr>
            <a:spLocks noChangeArrowheads="1"/>
          </p:cNvSpPr>
          <p:nvPr/>
        </p:nvSpPr>
        <p:spPr bwMode="auto">
          <a:xfrm>
            <a:off x="163513" y="4876800"/>
            <a:ext cx="1800225" cy="577850"/>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buClr>
                <a:srgbClr val="FF0000"/>
              </a:buClr>
            </a:pPr>
            <a:r>
              <a:rPr lang="ar-SA" sz="1400" dirty="0">
                <a:solidFill>
                  <a:schemeClr val="tx1"/>
                </a:solidFill>
                <a:latin typeface="Times New Roman" pitchFamily="18" charset="0"/>
                <a:cs typeface="B Zar" pitchFamily="2" charset="-78"/>
              </a:rPr>
              <a:t>آفرينش</a:t>
            </a:r>
            <a:r>
              <a:rPr lang="fa-IR" sz="1400" dirty="0">
                <a:solidFill>
                  <a:schemeClr val="tx1"/>
                </a:solidFill>
                <a:latin typeface="Times New Roman" pitchFamily="18" charset="0"/>
                <a:cs typeface="B Zar" pitchFamily="2" charset="-78"/>
              </a:rPr>
              <a:t> هدفمند</a:t>
            </a:r>
            <a:r>
              <a:rPr lang="ar-SA" sz="1400" dirty="0">
                <a:solidFill>
                  <a:schemeClr val="tx1"/>
                </a:solidFill>
                <a:latin typeface="Times New Roman" pitchFamily="18" charset="0"/>
                <a:cs typeface="B Zar" pitchFamily="2" charset="-78"/>
              </a:rPr>
              <a:t> در </a:t>
            </a:r>
            <a:r>
              <a:rPr lang="ar-SA" sz="1400" dirty="0" smtClean="0">
                <a:solidFill>
                  <a:schemeClr val="tx1"/>
                </a:solidFill>
                <a:latin typeface="Times New Roman" pitchFamily="18" charset="0"/>
                <a:cs typeface="B Zar" pitchFamily="2" charset="-78"/>
              </a:rPr>
              <a:t>هماهنگي </a:t>
            </a:r>
            <a:r>
              <a:rPr lang="ar-SA" sz="1400" dirty="0">
                <a:solidFill>
                  <a:schemeClr val="tx1"/>
                </a:solidFill>
                <a:latin typeface="Times New Roman" pitchFamily="18" charset="0"/>
                <a:cs typeface="B Zar" pitchFamily="2" charset="-78"/>
              </a:rPr>
              <a:t>با </a:t>
            </a:r>
            <a:r>
              <a:rPr lang="ar-SA" sz="1400" dirty="0" smtClean="0">
                <a:solidFill>
                  <a:schemeClr val="tx1"/>
                </a:solidFill>
                <a:latin typeface="Times New Roman" pitchFamily="18" charset="0"/>
                <a:cs typeface="B Zar" pitchFamily="2" charset="-78"/>
              </a:rPr>
              <a:t>غايت هستي</a:t>
            </a:r>
            <a:endParaRPr lang="en-US" sz="1400" dirty="0">
              <a:solidFill>
                <a:schemeClr val="tx1"/>
              </a:solidFill>
              <a:latin typeface="Times New Roman" pitchFamily="18" charset="0"/>
              <a:cs typeface="B Zar" pitchFamily="2" charset="-78"/>
            </a:endParaRPr>
          </a:p>
        </p:txBody>
      </p:sp>
      <p:sp>
        <p:nvSpPr>
          <p:cNvPr id="70" name="AutoShape 12"/>
          <p:cNvSpPr>
            <a:spLocks noChangeArrowheads="1"/>
          </p:cNvSpPr>
          <p:nvPr/>
        </p:nvSpPr>
        <p:spPr bwMode="auto">
          <a:xfrm>
            <a:off x="2438400" y="4451350"/>
            <a:ext cx="1800225" cy="577850"/>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buClr>
                <a:srgbClr val="FF0000"/>
              </a:buClr>
            </a:pPr>
            <a:r>
              <a:rPr lang="fa-IR" sz="1400" dirty="0" smtClean="0">
                <a:solidFill>
                  <a:schemeClr val="tx1"/>
                </a:solidFill>
                <a:latin typeface="Times New Roman" pitchFamily="18" charset="0"/>
                <a:cs typeface="B Zar" pitchFamily="2" charset="-78"/>
              </a:rPr>
              <a:t>داراي </a:t>
            </a:r>
            <a:r>
              <a:rPr lang="ar-SA" sz="1400" dirty="0">
                <a:solidFill>
                  <a:schemeClr val="tx1"/>
                </a:solidFill>
                <a:latin typeface="Times New Roman" pitchFamily="18" charset="0"/>
                <a:cs typeface="B Zar" pitchFamily="2" charset="-78"/>
              </a:rPr>
              <a:t>استعدادهاي</a:t>
            </a:r>
            <a:r>
              <a:rPr lang="fa-IR" sz="1400" dirty="0">
                <a:solidFill>
                  <a:schemeClr val="tx1"/>
                </a:solidFill>
                <a:latin typeface="Times New Roman" pitchFamily="18" charset="0"/>
                <a:cs typeface="B Zar" pitchFamily="2" charset="-78"/>
              </a:rPr>
              <a:t> </a:t>
            </a:r>
            <a:r>
              <a:rPr lang="fa-IR" sz="1400" dirty="0" smtClean="0">
                <a:solidFill>
                  <a:schemeClr val="tx1"/>
                </a:solidFill>
                <a:latin typeface="Times New Roman" pitchFamily="18" charset="0"/>
                <a:cs typeface="B Zar" pitchFamily="2" charset="-78"/>
              </a:rPr>
              <a:t>طبيعي</a:t>
            </a:r>
            <a:r>
              <a:rPr lang="ar-SA" sz="1400" dirty="0" smtClean="0">
                <a:solidFill>
                  <a:schemeClr val="tx1"/>
                </a:solidFill>
                <a:latin typeface="Times New Roman" pitchFamily="18" charset="0"/>
                <a:cs typeface="B Zar" pitchFamily="2" charset="-78"/>
              </a:rPr>
              <a:t> </a:t>
            </a:r>
            <a:r>
              <a:rPr lang="ar-SA" sz="1400" dirty="0">
                <a:solidFill>
                  <a:schemeClr val="tx1"/>
                </a:solidFill>
                <a:latin typeface="Times New Roman" pitchFamily="18" charset="0"/>
                <a:cs typeface="B Zar" pitchFamily="2" charset="-78"/>
              </a:rPr>
              <a:t>متنوع و قابل  رشد و تعالي</a:t>
            </a:r>
            <a:endParaRPr lang="en-US" sz="1400" dirty="0">
              <a:solidFill>
                <a:schemeClr val="tx1"/>
              </a:solidFill>
              <a:latin typeface="Times New Roman" pitchFamily="18" charset="0"/>
              <a:cs typeface="B Zar" pitchFamily="2" charset="-78"/>
            </a:endParaRPr>
          </a:p>
        </p:txBody>
      </p:sp>
      <p:sp>
        <p:nvSpPr>
          <p:cNvPr id="71" name="AutoShape 13"/>
          <p:cNvSpPr>
            <a:spLocks noChangeArrowheads="1"/>
          </p:cNvSpPr>
          <p:nvPr/>
        </p:nvSpPr>
        <p:spPr bwMode="auto">
          <a:xfrm>
            <a:off x="7086600" y="5105400"/>
            <a:ext cx="1800225" cy="577850"/>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buClr>
                <a:srgbClr val="FF0000"/>
              </a:buClr>
            </a:pPr>
            <a:r>
              <a:rPr lang="fa-IR" sz="1400" dirty="0" smtClean="0">
                <a:solidFill>
                  <a:schemeClr val="tx1"/>
                </a:solidFill>
                <a:latin typeface="Times New Roman" pitchFamily="18" charset="0"/>
                <a:cs typeface="B Zar" pitchFamily="2" charset="-78"/>
              </a:rPr>
              <a:t>برابري </a:t>
            </a:r>
            <a:r>
              <a:rPr lang="fa-IR" sz="1400" dirty="0">
                <a:solidFill>
                  <a:schemeClr val="tx1"/>
                </a:solidFill>
                <a:latin typeface="Times New Roman" pitchFamily="18" charset="0"/>
                <a:cs typeface="B Zar" pitchFamily="2" charset="-78"/>
              </a:rPr>
              <a:t>حقوق </a:t>
            </a:r>
            <a:r>
              <a:rPr lang="fa-IR" sz="1400" dirty="0" smtClean="0">
                <a:solidFill>
                  <a:schemeClr val="tx1"/>
                </a:solidFill>
                <a:latin typeface="Times New Roman" pitchFamily="18" charset="0"/>
                <a:cs typeface="B Zar" pitchFamily="2" charset="-78"/>
              </a:rPr>
              <a:t>ميان </a:t>
            </a:r>
            <a:r>
              <a:rPr lang="fa-IR" sz="1400" dirty="0">
                <a:solidFill>
                  <a:schemeClr val="tx1"/>
                </a:solidFill>
                <a:latin typeface="Times New Roman" pitchFamily="18" charset="0"/>
                <a:cs typeface="B Zar" pitchFamily="2" charset="-78"/>
              </a:rPr>
              <a:t>انسان ها </a:t>
            </a:r>
            <a:endParaRPr lang="en-US" sz="1400" dirty="0">
              <a:solidFill>
                <a:schemeClr val="tx1"/>
              </a:solidFill>
              <a:latin typeface="Times New Roman" pitchFamily="18" charset="0"/>
              <a:cs typeface="B Zar" pitchFamily="2" charset="-78"/>
            </a:endParaRPr>
          </a:p>
          <a:p>
            <a:pPr algn="ctr" rtl="1"/>
            <a:endParaRPr lang="en-US" sz="1400" dirty="0">
              <a:solidFill>
                <a:schemeClr val="tx1"/>
              </a:solidFill>
              <a:latin typeface="Times New Roman" pitchFamily="18" charset="0"/>
              <a:cs typeface="B Zar" pitchFamily="2" charset="-78"/>
            </a:endParaRPr>
          </a:p>
        </p:txBody>
      </p:sp>
      <p:sp>
        <p:nvSpPr>
          <p:cNvPr id="72" name="AutoShape 14"/>
          <p:cNvSpPr>
            <a:spLocks noChangeArrowheads="1"/>
          </p:cNvSpPr>
          <p:nvPr/>
        </p:nvSpPr>
        <p:spPr bwMode="auto">
          <a:xfrm>
            <a:off x="161925" y="2590800"/>
            <a:ext cx="1800225" cy="577850"/>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buClr>
                <a:srgbClr val="FF0000"/>
              </a:buClr>
            </a:pPr>
            <a:r>
              <a:rPr lang="fa-IR" sz="1400" dirty="0" smtClean="0">
                <a:solidFill>
                  <a:schemeClr val="tx1"/>
                </a:solidFill>
                <a:latin typeface="Times New Roman" pitchFamily="18" charset="0"/>
                <a:cs typeface="B Zar" pitchFamily="2" charset="-78"/>
              </a:rPr>
              <a:t>داراي </a:t>
            </a:r>
            <a:r>
              <a:rPr lang="ar-SA" sz="1400" dirty="0">
                <a:solidFill>
                  <a:schemeClr val="tx1"/>
                </a:solidFill>
                <a:latin typeface="Times New Roman" pitchFamily="18" charset="0"/>
                <a:cs typeface="B Zar" pitchFamily="2" charset="-78"/>
              </a:rPr>
              <a:t>فطرت </a:t>
            </a:r>
            <a:r>
              <a:rPr lang="ar-SA" sz="1400" dirty="0" smtClean="0">
                <a:solidFill>
                  <a:schemeClr val="tx1"/>
                </a:solidFill>
                <a:latin typeface="Times New Roman" pitchFamily="18" charset="0"/>
                <a:cs typeface="B Zar" pitchFamily="2" charset="-78"/>
              </a:rPr>
              <a:t>الهي </a:t>
            </a:r>
            <a:r>
              <a:rPr lang="ar-SA" sz="1400" dirty="0">
                <a:solidFill>
                  <a:schemeClr val="tx1"/>
                </a:solidFill>
                <a:latin typeface="Times New Roman" pitchFamily="18" charset="0"/>
                <a:cs typeface="B Zar" pitchFamily="2" charset="-78"/>
              </a:rPr>
              <a:t>قابل </a:t>
            </a:r>
            <a:r>
              <a:rPr lang="ar-SA" sz="1400" dirty="0" smtClean="0">
                <a:solidFill>
                  <a:schemeClr val="tx1"/>
                </a:solidFill>
                <a:latin typeface="Times New Roman" pitchFamily="18" charset="0"/>
                <a:cs typeface="B Zar" pitchFamily="2" charset="-78"/>
              </a:rPr>
              <a:t>فعليت يافتن يا فراموشي</a:t>
            </a:r>
            <a:endParaRPr lang="en-US" sz="1400" dirty="0">
              <a:solidFill>
                <a:schemeClr val="tx1"/>
              </a:solidFill>
              <a:latin typeface="Times New Roman" pitchFamily="18" charset="0"/>
              <a:cs typeface="B Zar" pitchFamily="2" charset="-78"/>
            </a:endParaRPr>
          </a:p>
          <a:p>
            <a:pPr algn="ctr" rtl="1"/>
            <a:endParaRPr lang="en-US" sz="1400" dirty="0">
              <a:solidFill>
                <a:schemeClr val="tx1"/>
              </a:solidFill>
              <a:latin typeface="Times New Roman" pitchFamily="18" charset="0"/>
              <a:cs typeface="B Zar" pitchFamily="2" charset="-78"/>
            </a:endParaRPr>
          </a:p>
        </p:txBody>
      </p:sp>
      <p:sp>
        <p:nvSpPr>
          <p:cNvPr id="73" name="AutoShape 15"/>
          <p:cNvSpPr>
            <a:spLocks noChangeArrowheads="1"/>
          </p:cNvSpPr>
          <p:nvPr/>
        </p:nvSpPr>
        <p:spPr bwMode="auto">
          <a:xfrm>
            <a:off x="7086600" y="4167188"/>
            <a:ext cx="1800225" cy="785812"/>
          </a:xfrm>
          <a:prstGeom prst="roundRect">
            <a:avLst>
              <a:gd name="adj" fmla="val 14560"/>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buClr>
                <a:srgbClr val="FF0000"/>
              </a:buClr>
            </a:pPr>
            <a:r>
              <a:rPr lang="fa-IR" sz="1400" dirty="0">
                <a:solidFill>
                  <a:schemeClr val="tx1"/>
                </a:solidFill>
                <a:latin typeface="Times New Roman" pitchFamily="18" charset="0"/>
                <a:cs typeface="B Zar" pitchFamily="2" charset="-78"/>
              </a:rPr>
              <a:t> داراي </a:t>
            </a:r>
            <a:r>
              <a:rPr lang="fa-IR" sz="1400" dirty="0" smtClean="0">
                <a:solidFill>
                  <a:schemeClr val="tx1"/>
                </a:solidFill>
                <a:latin typeface="Times New Roman" pitchFamily="18" charset="0"/>
                <a:cs typeface="B Zar" pitchFamily="2" charset="-78"/>
              </a:rPr>
              <a:t>خصوصيات </a:t>
            </a:r>
            <a:r>
              <a:rPr lang="fa-IR" sz="1400" dirty="0">
                <a:solidFill>
                  <a:schemeClr val="tx1"/>
                </a:solidFill>
                <a:latin typeface="Times New Roman" pitchFamily="18" charset="0"/>
                <a:cs typeface="B Zar" pitchFamily="2" charset="-78"/>
              </a:rPr>
              <a:t>متفاوت علاوه بر  </a:t>
            </a:r>
            <a:r>
              <a:rPr lang="ar-SA" sz="1400" dirty="0">
                <a:solidFill>
                  <a:schemeClr val="tx1"/>
                </a:solidFill>
                <a:latin typeface="Times New Roman" pitchFamily="18" charset="0"/>
                <a:cs typeface="B Zar" pitchFamily="2" charset="-78"/>
              </a:rPr>
              <a:t>فطرت</a:t>
            </a:r>
            <a:r>
              <a:rPr lang="fa-IR" sz="1400" dirty="0">
                <a:solidFill>
                  <a:schemeClr val="tx1"/>
                </a:solidFill>
                <a:latin typeface="Times New Roman" pitchFamily="18" charset="0"/>
                <a:cs typeface="B Zar" pitchFamily="2" charset="-78"/>
              </a:rPr>
              <a:t> وطبيعت</a:t>
            </a:r>
            <a:r>
              <a:rPr lang="ar-SA" sz="1400" dirty="0">
                <a:solidFill>
                  <a:schemeClr val="tx1"/>
                </a:solidFill>
                <a:latin typeface="Times New Roman" pitchFamily="18" charset="0"/>
                <a:cs typeface="B Zar" pitchFamily="2" charset="-78"/>
              </a:rPr>
              <a:t> مشترک</a:t>
            </a:r>
            <a:endParaRPr lang="en-US" sz="1400" dirty="0">
              <a:solidFill>
                <a:schemeClr val="tx1"/>
              </a:solidFill>
              <a:latin typeface="Times New Roman" pitchFamily="18" charset="0"/>
              <a:cs typeface="B Zar" pitchFamily="2" charset="-78"/>
            </a:endParaRPr>
          </a:p>
        </p:txBody>
      </p:sp>
      <p:sp>
        <p:nvSpPr>
          <p:cNvPr id="74" name="AutoShape 16"/>
          <p:cNvSpPr>
            <a:spLocks noChangeArrowheads="1"/>
          </p:cNvSpPr>
          <p:nvPr/>
        </p:nvSpPr>
        <p:spPr bwMode="auto">
          <a:xfrm>
            <a:off x="2438400" y="5213350"/>
            <a:ext cx="1800225" cy="577850"/>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buClr>
                <a:srgbClr val="FF0000"/>
              </a:buClr>
            </a:pPr>
            <a:r>
              <a:rPr lang="fa-IR" sz="1400">
                <a:solidFill>
                  <a:schemeClr val="tx1"/>
                </a:solidFill>
                <a:latin typeface="Times New Roman" pitchFamily="18" charset="0"/>
                <a:cs typeface="B Zar" pitchFamily="2" charset="-78"/>
              </a:rPr>
              <a:t>دائما در حال شدن </a:t>
            </a:r>
            <a:r>
              <a:rPr lang="en-US" sz="1400" dirty="0">
                <a:solidFill>
                  <a:schemeClr val="tx1"/>
                </a:solidFill>
                <a:latin typeface="Times New Roman" pitchFamily="18" charset="0"/>
                <a:cs typeface="B Zar" pitchFamily="2" charset="-78"/>
              </a:rPr>
              <a:t> </a:t>
            </a:r>
          </a:p>
          <a:p>
            <a:pPr algn="ctr" rtl="1"/>
            <a:endParaRPr lang="en-US" sz="1400" dirty="0">
              <a:solidFill>
                <a:schemeClr val="tx1"/>
              </a:solidFill>
              <a:latin typeface="Times New Roman" pitchFamily="18" charset="0"/>
              <a:cs typeface="B Zar" pitchFamily="2" charset="-78"/>
            </a:endParaRPr>
          </a:p>
        </p:txBody>
      </p:sp>
      <p:sp>
        <p:nvSpPr>
          <p:cNvPr id="75" name="AutoShape 17"/>
          <p:cNvSpPr>
            <a:spLocks noChangeArrowheads="1"/>
          </p:cNvSpPr>
          <p:nvPr/>
        </p:nvSpPr>
        <p:spPr bwMode="auto">
          <a:xfrm>
            <a:off x="2438400" y="3689350"/>
            <a:ext cx="1800225" cy="577850"/>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buClr>
                <a:srgbClr val="FF0000"/>
              </a:buClr>
            </a:pPr>
            <a:r>
              <a:rPr lang="fa-IR" sz="1400">
                <a:solidFill>
                  <a:schemeClr val="tx1"/>
                </a:solidFill>
                <a:latin typeface="Times New Roman" pitchFamily="18" charset="0"/>
                <a:cs typeface="B Zar" pitchFamily="2" charset="-78"/>
              </a:rPr>
              <a:t>فطرتا کمال طلب</a:t>
            </a:r>
            <a:endParaRPr lang="en-US" sz="1400" dirty="0">
              <a:solidFill>
                <a:schemeClr val="tx1"/>
              </a:solidFill>
              <a:latin typeface="Times New Roman" pitchFamily="18" charset="0"/>
              <a:cs typeface="B Zar" pitchFamily="2" charset="-78"/>
            </a:endParaRPr>
          </a:p>
        </p:txBody>
      </p:sp>
      <p:sp>
        <p:nvSpPr>
          <p:cNvPr id="76" name="AutoShape 18"/>
          <p:cNvSpPr>
            <a:spLocks noChangeArrowheads="1"/>
          </p:cNvSpPr>
          <p:nvPr/>
        </p:nvSpPr>
        <p:spPr bwMode="auto">
          <a:xfrm>
            <a:off x="7086600" y="5867400"/>
            <a:ext cx="1800225" cy="577850"/>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buClr>
                <a:srgbClr val="FF0000"/>
              </a:buClr>
            </a:pPr>
            <a:r>
              <a:rPr lang="fa-IR" sz="1400" dirty="0" smtClean="0">
                <a:solidFill>
                  <a:schemeClr val="tx1"/>
                </a:solidFill>
                <a:latin typeface="Times New Roman" pitchFamily="18" charset="0"/>
                <a:cs typeface="B Zar" pitchFamily="2" charset="-78"/>
              </a:rPr>
              <a:t>تعيين </a:t>
            </a:r>
            <a:r>
              <a:rPr lang="ar-SA" sz="1400" dirty="0">
                <a:solidFill>
                  <a:schemeClr val="tx1"/>
                </a:solidFill>
                <a:latin typeface="Times New Roman" pitchFamily="18" charset="0"/>
                <a:cs typeface="B Zar" pitchFamily="2" charset="-78"/>
              </a:rPr>
              <a:t>سرنوشت در </a:t>
            </a:r>
            <a:r>
              <a:rPr lang="ar-SA" sz="1400" dirty="0" smtClean="0">
                <a:solidFill>
                  <a:schemeClr val="tx1"/>
                </a:solidFill>
                <a:latin typeface="Times New Roman" pitchFamily="18" charset="0"/>
                <a:cs typeface="B Zar" pitchFamily="2" charset="-78"/>
              </a:rPr>
              <a:t>زندگي </a:t>
            </a:r>
            <a:r>
              <a:rPr lang="ar-SA" sz="1400" dirty="0">
                <a:solidFill>
                  <a:schemeClr val="tx1"/>
                </a:solidFill>
                <a:latin typeface="Times New Roman" pitchFamily="18" charset="0"/>
                <a:cs typeface="B Zar" pitchFamily="2" charset="-78"/>
              </a:rPr>
              <a:t>جاودان ب</a:t>
            </a:r>
            <a:r>
              <a:rPr lang="fa-IR" sz="1400" dirty="0">
                <a:solidFill>
                  <a:schemeClr val="tx1"/>
                </a:solidFill>
                <a:latin typeface="Times New Roman" pitchFamily="18" charset="0"/>
                <a:cs typeface="B Zar" pitchFamily="2" charset="-78"/>
              </a:rPr>
              <a:t>ر اساس</a:t>
            </a:r>
            <a:r>
              <a:rPr lang="ar-SA" sz="1400" dirty="0">
                <a:solidFill>
                  <a:schemeClr val="tx1"/>
                </a:solidFill>
                <a:latin typeface="Times New Roman" pitchFamily="18" charset="0"/>
                <a:cs typeface="B Zar" pitchFamily="2" charset="-78"/>
              </a:rPr>
              <a:t> عمل در </a:t>
            </a:r>
            <a:r>
              <a:rPr lang="ar-SA" sz="1400" dirty="0" smtClean="0">
                <a:solidFill>
                  <a:schemeClr val="tx1"/>
                </a:solidFill>
                <a:latin typeface="Times New Roman" pitchFamily="18" charset="0"/>
                <a:cs typeface="B Zar" pitchFamily="2" charset="-78"/>
              </a:rPr>
              <a:t>دنيا</a:t>
            </a:r>
            <a:endParaRPr lang="en-US" sz="1400" dirty="0">
              <a:solidFill>
                <a:schemeClr val="tx1"/>
              </a:solidFill>
              <a:latin typeface="Times New Roman" pitchFamily="18" charset="0"/>
              <a:cs typeface="B Zar" pitchFamily="2" charset="-78"/>
            </a:endParaRPr>
          </a:p>
        </p:txBody>
      </p:sp>
      <p:sp>
        <p:nvSpPr>
          <p:cNvPr id="77" name="AutoShape 19"/>
          <p:cNvSpPr>
            <a:spLocks noChangeArrowheads="1"/>
          </p:cNvSpPr>
          <p:nvPr/>
        </p:nvSpPr>
        <p:spPr bwMode="auto">
          <a:xfrm>
            <a:off x="2438400" y="2165350"/>
            <a:ext cx="1828800" cy="577850"/>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buClr>
                <a:srgbClr val="FF0000"/>
              </a:buClr>
            </a:pPr>
            <a:r>
              <a:rPr lang="fa-IR" sz="1400" dirty="0" smtClean="0">
                <a:solidFill>
                  <a:schemeClr val="tx1"/>
                </a:solidFill>
                <a:latin typeface="Times New Roman" pitchFamily="18" charset="0"/>
                <a:cs typeface="B Zar" pitchFamily="2" charset="-78"/>
              </a:rPr>
              <a:t>داراي </a:t>
            </a:r>
            <a:r>
              <a:rPr lang="ar-SA" sz="1400" dirty="0">
                <a:solidFill>
                  <a:schemeClr val="tx1"/>
                </a:solidFill>
                <a:latin typeface="Times New Roman" pitchFamily="18" charset="0"/>
                <a:cs typeface="B Zar" pitchFamily="2" charset="-78"/>
              </a:rPr>
              <a:t>نقش اساسي در تكوين وتحول </a:t>
            </a:r>
            <a:r>
              <a:rPr lang="ar-SA" sz="1400" dirty="0" smtClean="0">
                <a:solidFill>
                  <a:schemeClr val="tx1"/>
                </a:solidFill>
                <a:latin typeface="Times New Roman" pitchFamily="18" charset="0"/>
                <a:cs typeface="B Zar" pitchFamily="2" charset="-78"/>
              </a:rPr>
              <a:t>هويت </a:t>
            </a:r>
            <a:r>
              <a:rPr lang="ar-SA" sz="1400" dirty="0">
                <a:solidFill>
                  <a:schemeClr val="tx1"/>
                </a:solidFill>
                <a:latin typeface="Times New Roman" pitchFamily="18" charset="0"/>
                <a:cs typeface="B Zar" pitchFamily="2" charset="-78"/>
              </a:rPr>
              <a:t>خود</a:t>
            </a:r>
            <a:endParaRPr lang="en-US" sz="1400" dirty="0">
              <a:solidFill>
                <a:schemeClr val="tx1"/>
              </a:solidFill>
              <a:latin typeface="Times New Roman" pitchFamily="18" charset="0"/>
            </a:endParaRPr>
          </a:p>
        </p:txBody>
      </p:sp>
      <p:sp>
        <p:nvSpPr>
          <p:cNvPr id="78" name="AutoShape 20"/>
          <p:cNvSpPr>
            <a:spLocks noChangeArrowheads="1"/>
          </p:cNvSpPr>
          <p:nvPr/>
        </p:nvSpPr>
        <p:spPr bwMode="auto">
          <a:xfrm>
            <a:off x="4772025" y="4070350"/>
            <a:ext cx="1800225" cy="577850"/>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buClr>
                <a:srgbClr val="FF0000"/>
              </a:buClr>
            </a:pPr>
            <a:r>
              <a:rPr lang="ar-SA" sz="1400">
                <a:solidFill>
                  <a:schemeClr val="tx1"/>
                </a:solidFill>
                <a:latin typeface="Times New Roman" pitchFamily="18" charset="0"/>
                <a:cs typeface="B Zar" pitchFamily="2" charset="-78"/>
              </a:rPr>
              <a:t>مکلف </a:t>
            </a:r>
            <a:r>
              <a:rPr lang="fa-IR" sz="1400">
                <a:solidFill>
                  <a:schemeClr val="tx1"/>
                </a:solidFill>
                <a:latin typeface="Times New Roman" pitchFamily="18" charset="0"/>
                <a:cs typeface="B Zar" pitchFamily="2" charset="-78"/>
              </a:rPr>
              <a:t>در برابر </a:t>
            </a:r>
          </a:p>
          <a:p>
            <a:pPr algn="ctr" rtl="1">
              <a:buClr>
                <a:srgbClr val="FF0000"/>
              </a:buClr>
            </a:pPr>
            <a:r>
              <a:rPr lang="fa-IR" sz="1400">
                <a:solidFill>
                  <a:schemeClr val="tx1"/>
                </a:solidFill>
                <a:latin typeface="Times New Roman" pitchFamily="18" charset="0"/>
                <a:cs typeface="B Zar" pitchFamily="2" charset="-78"/>
              </a:rPr>
              <a:t>خدا و مردم</a:t>
            </a:r>
            <a:endParaRPr lang="en-US" sz="1400" dirty="0">
              <a:solidFill>
                <a:schemeClr val="tx1"/>
              </a:solidFill>
              <a:latin typeface="Times New Roman" pitchFamily="18" charset="0"/>
              <a:cs typeface="B Zar" pitchFamily="2" charset="-78"/>
            </a:endParaRPr>
          </a:p>
        </p:txBody>
      </p:sp>
      <p:sp>
        <p:nvSpPr>
          <p:cNvPr id="79" name="AutoShape 21"/>
          <p:cNvSpPr>
            <a:spLocks noChangeArrowheads="1"/>
          </p:cNvSpPr>
          <p:nvPr/>
        </p:nvSpPr>
        <p:spPr bwMode="auto">
          <a:xfrm>
            <a:off x="4772025" y="1792287"/>
            <a:ext cx="1800225" cy="577850"/>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buClr>
                <a:srgbClr val="FF0000"/>
              </a:buClr>
            </a:pPr>
            <a:r>
              <a:rPr lang="ar-SA" sz="1200" dirty="0">
                <a:solidFill>
                  <a:schemeClr val="tx1"/>
                </a:solidFill>
                <a:latin typeface="Times New Roman" pitchFamily="18" charset="0"/>
                <a:cs typeface="B Zar" pitchFamily="2" charset="-78"/>
              </a:rPr>
              <a:t>معرفت ، </a:t>
            </a:r>
            <a:r>
              <a:rPr lang="ar-SA" sz="1200" dirty="0" smtClean="0">
                <a:solidFill>
                  <a:schemeClr val="tx1"/>
                </a:solidFill>
                <a:latin typeface="Times New Roman" pitchFamily="18" charset="0"/>
                <a:cs typeface="B Zar" pitchFamily="2" charset="-78"/>
              </a:rPr>
              <a:t>ميل </a:t>
            </a:r>
            <a:r>
              <a:rPr lang="ar-SA" sz="1200" dirty="0">
                <a:solidFill>
                  <a:schemeClr val="tx1"/>
                </a:solidFill>
                <a:latin typeface="Times New Roman" pitchFamily="18" charset="0"/>
                <a:cs typeface="B Zar" pitchFamily="2" charset="-78"/>
              </a:rPr>
              <a:t>، باور، اراده و عمل مداوم، عناصر اصلي  تكوين </a:t>
            </a:r>
            <a:r>
              <a:rPr lang="ar-SA" sz="1200" dirty="0" smtClean="0">
                <a:solidFill>
                  <a:schemeClr val="tx1"/>
                </a:solidFill>
                <a:latin typeface="Times New Roman" pitchFamily="18" charset="0"/>
                <a:cs typeface="B Zar" pitchFamily="2" charset="-78"/>
              </a:rPr>
              <a:t>هويت</a:t>
            </a:r>
            <a:endParaRPr lang="en-US" sz="1200" dirty="0">
              <a:solidFill>
                <a:schemeClr val="tx1"/>
              </a:solidFill>
              <a:latin typeface="Times New Roman" pitchFamily="18" charset="0"/>
              <a:cs typeface="B Zar" pitchFamily="2" charset="-78"/>
            </a:endParaRPr>
          </a:p>
        </p:txBody>
      </p:sp>
      <p:sp>
        <p:nvSpPr>
          <p:cNvPr id="80" name="AutoShape 22"/>
          <p:cNvSpPr>
            <a:spLocks noChangeArrowheads="1"/>
          </p:cNvSpPr>
          <p:nvPr/>
        </p:nvSpPr>
        <p:spPr bwMode="auto">
          <a:xfrm>
            <a:off x="163513" y="4114800"/>
            <a:ext cx="1800225" cy="577850"/>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buClr>
                <a:srgbClr val="FF0000"/>
              </a:buClr>
            </a:pPr>
            <a:r>
              <a:rPr lang="ar-SA" sz="1400" dirty="0" smtClean="0">
                <a:solidFill>
                  <a:schemeClr val="tx1"/>
                </a:solidFill>
                <a:latin typeface="Times New Roman" pitchFamily="18" charset="0"/>
                <a:cs typeface="B Zar" pitchFamily="2" charset="-78"/>
              </a:rPr>
              <a:t>موجودي </a:t>
            </a:r>
            <a:r>
              <a:rPr lang="ar-SA" sz="1400" dirty="0">
                <a:solidFill>
                  <a:schemeClr val="tx1"/>
                </a:solidFill>
                <a:latin typeface="Times New Roman" pitchFamily="18" charset="0"/>
                <a:cs typeface="B Zar" pitchFamily="2" charset="-78"/>
              </a:rPr>
              <a:t>آزاد</a:t>
            </a:r>
            <a:r>
              <a:rPr lang="fa-IR" sz="1400" dirty="0">
                <a:solidFill>
                  <a:schemeClr val="tx1"/>
                </a:solidFill>
                <a:latin typeface="Times New Roman" pitchFamily="18" charset="0"/>
                <a:cs typeface="B Zar" pitchFamily="2" charset="-78"/>
              </a:rPr>
              <a:t> و صاحب </a:t>
            </a:r>
          </a:p>
          <a:p>
            <a:pPr algn="ctr" rtl="1">
              <a:buClr>
                <a:srgbClr val="FF0000"/>
              </a:buClr>
            </a:pPr>
            <a:r>
              <a:rPr lang="fa-IR" sz="1400" dirty="0" smtClean="0">
                <a:solidFill>
                  <a:schemeClr val="tx1"/>
                </a:solidFill>
                <a:latin typeface="Times New Roman" pitchFamily="18" charset="0"/>
                <a:cs typeface="B Zar" pitchFamily="2" charset="-78"/>
              </a:rPr>
              <a:t>اختيار</a:t>
            </a:r>
            <a:r>
              <a:rPr lang="ar-SA" sz="1400" dirty="0" smtClean="0">
                <a:solidFill>
                  <a:schemeClr val="tx1"/>
                </a:solidFill>
                <a:latin typeface="Times New Roman" pitchFamily="18" charset="0"/>
                <a:cs typeface="B Zar" pitchFamily="2" charset="-78"/>
              </a:rPr>
              <a:t> </a:t>
            </a:r>
            <a:r>
              <a:rPr lang="fa-IR" sz="1400" dirty="0">
                <a:solidFill>
                  <a:schemeClr val="tx1"/>
                </a:solidFill>
                <a:latin typeface="Times New Roman" pitchFamily="18" charset="0"/>
                <a:cs typeface="B Zar" pitchFamily="2" charset="-78"/>
              </a:rPr>
              <a:t>از جانب خدا</a:t>
            </a:r>
            <a:endParaRPr lang="en-US" sz="1400" dirty="0">
              <a:solidFill>
                <a:schemeClr val="tx1"/>
              </a:solidFill>
              <a:latin typeface="Times New Roman" pitchFamily="18" charset="0"/>
              <a:cs typeface="B Zar" pitchFamily="2" charset="-78"/>
            </a:endParaRPr>
          </a:p>
        </p:txBody>
      </p:sp>
      <p:sp>
        <p:nvSpPr>
          <p:cNvPr id="81" name="AutoShape 23"/>
          <p:cNvSpPr>
            <a:spLocks noChangeArrowheads="1"/>
          </p:cNvSpPr>
          <p:nvPr/>
        </p:nvSpPr>
        <p:spPr bwMode="auto">
          <a:xfrm>
            <a:off x="152400" y="1828800"/>
            <a:ext cx="1800225" cy="577850"/>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buClr>
                <a:srgbClr val="FF0000"/>
              </a:buClr>
            </a:pPr>
            <a:r>
              <a:rPr lang="fa-IR" sz="1400" dirty="0" smtClean="0">
                <a:solidFill>
                  <a:schemeClr val="tx1"/>
                </a:solidFill>
                <a:latin typeface="Times New Roman" pitchFamily="18" charset="0"/>
                <a:cs typeface="B Zar" pitchFamily="2" charset="-78"/>
              </a:rPr>
              <a:t>وابستگي جاودانگي </a:t>
            </a:r>
            <a:r>
              <a:rPr lang="fa-IR" sz="1400" dirty="0">
                <a:solidFill>
                  <a:schemeClr val="tx1"/>
                </a:solidFill>
                <a:latin typeface="Times New Roman" pitchFamily="18" charset="0"/>
                <a:cs typeface="B Zar" pitchFamily="2" charset="-78"/>
              </a:rPr>
              <a:t>انسان به روح او</a:t>
            </a:r>
            <a:endParaRPr lang="en-US" sz="1400" dirty="0">
              <a:solidFill>
                <a:schemeClr val="tx1"/>
              </a:solidFill>
              <a:latin typeface="Times New Roman" pitchFamily="18" charset="0"/>
              <a:cs typeface="B Zar" pitchFamily="2" charset="-78"/>
            </a:endParaRPr>
          </a:p>
        </p:txBody>
      </p:sp>
      <p:sp>
        <p:nvSpPr>
          <p:cNvPr id="82" name="AutoShape 24"/>
          <p:cNvSpPr>
            <a:spLocks noChangeArrowheads="1"/>
          </p:cNvSpPr>
          <p:nvPr/>
        </p:nvSpPr>
        <p:spPr bwMode="auto">
          <a:xfrm>
            <a:off x="4772025" y="3308350"/>
            <a:ext cx="1800225" cy="577850"/>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buClr>
                <a:srgbClr val="FF0000"/>
              </a:buClr>
            </a:pPr>
            <a:r>
              <a:rPr lang="fa-IR" sz="1400" dirty="0" smtClean="0">
                <a:solidFill>
                  <a:schemeClr val="tx1"/>
                </a:solidFill>
                <a:latin typeface="Times New Roman" pitchFamily="18" charset="0"/>
                <a:cs typeface="B Zar" pitchFamily="2" charset="-78"/>
              </a:rPr>
              <a:t>نيازمند </a:t>
            </a:r>
            <a:r>
              <a:rPr lang="fa-IR" sz="1400" dirty="0">
                <a:solidFill>
                  <a:schemeClr val="tx1"/>
                </a:solidFill>
                <a:latin typeface="Times New Roman" pitchFamily="18" charset="0"/>
                <a:cs typeface="B Zar" pitchFamily="2" charset="-78"/>
              </a:rPr>
              <a:t>به </a:t>
            </a:r>
            <a:r>
              <a:rPr lang="fa-IR" sz="1400" dirty="0" smtClean="0">
                <a:solidFill>
                  <a:schemeClr val="tx1"/>
                </a:solidFill>
                <a:latin typeface="Times New Roman" pitchFamily="18" charset="0"/>
                <a:cs typeface="B Zar" pitchFamily="2" charset="-78"/>
              </a:rPr>
              <a:t>هدايت </a:t>
            </a:r>
            <a:r>
              <a:rPr lang="fa-IR" sz="1400" dirty="0">
                <a:solidFill>
                  <a:schemeClr val="tx1"/>
                </a:solidFill>
                <a:latin typeface="Times New Roman" pitchFamily="18" charset="0"/>
                <a:cs typeface="B Zar" pitchFamily="2" charset="-78"/>
              </a:rPr>
              <a:t>براي نقش آفريني در روند </a:t>
            </a:r>
            <a:r>
              <a:rPr lang="fa-IR" sz="1400" dirty="0" smtClean="0">
                <a:solidFill>
                  <a:schemeClr val="tx1"/>
                </a:solidFill>
                <a:latin typeface="Times New Roman" pitchFamily="18" charset="0"/>
                <a:cs typeface="B Zar" pitchFamily="2" charset="-78"/>
              </a:rPr>
              <a:t>تکوين </a:t>
            </a:r>
            <a:r>
              <a:rPr lang="ar-SA" sz="1400" dirty="0" smtClean="0">
                <a:solidFill>
                  <a:schemeClr val="tx1"/>
                </a:solidFill>
                <a:latin typeface="Times New Roman" pitchFamily="18" charset="0"/>
                <a:cs typeface="B Zar" pitchFamily="2" charset="-78"/>
              </a:rPr>
              <a:t>هويت</a:t>
            </a:r>
            <a:endParaRPr lang="en-US" sz="1400" dirty="0">
              <a:solidFill>
                <a:schemeClr val="tx1"/>
              </a:solidFill>
              <a:latin typeface="Times New Roman" pitchFamily="18" charset="0"/>
              <a:cs typeface="B Zar" pitchFamily="2" charset="-78"/>
            </a:endParaRPr>
          </a:p>
        </p:txBody>
      </p:sp>
      <p:cxnSp>
        <p:nvCxnSpPr>
          <p:cNvPr id="83" name="AutoShape 25"/>
          <p:cNvCxnSpPr>
            <a:cxnSpLocks noChangeShapeType="1"/>
            <a:stCxn id="61" idx="2"/>
            <a:endCxn id="81" idx="0"/>
          </p:cNvCxnSpPr>
          <p:nvPr/>
        </p:nvCxnSpPr>
        <p:spPr bwMode="auto">
          <a:xfrm rot="5400000">
            <a:off x="969170" y="1735931"/>
            <a:ext cx="176213" cy="9525"/>
          </a:xfrm>
          <a:prstGeom prst="straightConnector1">
            <a:avLst/>
          </a:prstGeom>
          <a:ln>
            <a:headEnd/>
            <a:tailEnd type="triangle" w="med" len="med"/>
          </a:ln>
        </p:spPr>
        <p:style>
          <a:lnRef idx="2">
            <a:schemeClr val="accent1"/>
          </a:lnRef>
          <a:fillRef idx="1">
            <a:schemeClr val="lt1"/>
          </a:fillRef>
          <a:effectRef idx="0">
            <a:schemeClr val="accent1"/>
          </a:effectRef>
          <a:fontRef idx="minor">
            <a:schemeClr val="dk1"/>
          </a:fontRef>
        </p:style>
      </p:cxnSp>
      <p:cxnSp>
        <p:nvCxnSpPr>
          <p:cNvPr id="84" name="AutoShape 26"/>
          <p:cNvCxnSpPr>
            <a:cxnSpLocks noChangeShapeType="1"/>
            <a:stCxn id="81" idx="2"/>
            <a:endCxn id="72" idx="0"/>
          </p:cNvCxnSpPr>
          <p:nvPr/>
        </p:nvCxnSpPr>
        <p:spPr bwMode="auto">
          <a:xfrm rot="16200000" flipH="1">
            <a:off x="965200" y="2493962"/>
            <a:ext cx="184150" cy="9525"/>
          </a:xfrm>
          <a:prstGeom prst="straightConnector1">
            <a:avLst/>
          </a:prstGeom>
          <a:ln>
            <a:headEnd/>
            <a:tailEnd type="triangle" w="med" len="med"/>
          </a:ln>
        </p:spPr>
        <p:style>
          <a:lnRef idx="2">
            <a:schemeClr val="accent1"/>
          </a:lnRef>
          <a:fillRef idx="1">
            <a:schemeClr val="lt1"/>
          </a:fillRef>
          <a:effectRef idx="0">
            <a:schemeClr val="accent1"/>
          </a:effectRef>
          <a:fontRef idx="minor">
            <a:schemeClr val="dk1"/>
          </a:fontRef>
        </p:style>
      </p:cxnSp>
      <p:cxnSp>
        <p:nvCxnSpPr>
          <p:cNvPr id="85" name="AutoShape 27"/>
          <p:cNvCxnSpPr>
            <a:cxnSpLocks noChangeShapeType="1"/>
            <a:stCxn id="72" idx="2"/>
            <a:endCxn id="67" idx="0"/>
          </p:cNvCxnSpPr>
          <p:nvPr/>
        </p:nvCxnSpPr>
        <p:spPr bwMode="auto">
          <a:xfrm rot="16200000" flipH="1">
            <a:off x="970757" y="3259931"/>
            <a:ext cx="184150" cy="1588"/>
          </a:xfrm>
          <a:prstGeom prst="curvedConnector3">
            <a:avLst>
              <a:gd name="adj1" fmla="val 50000"/>
            </a:avLst>
          </a:prstGeom>
          <a:ln>
            <a:headEnd/>
            <a:tailEnd type="triangle" w="med" len="med"/>
          </a:ln>
        </p:spPr>
        <p:style>
          <a:lnRef idx="2">
            <a:schemeClr val="accent1"/>
          </a:lnRef>
          <a:fillRef idx="1">
            <a:schemeClr val="lt1"/>
          </a:fillRef>
          <a:effectRef idx="0">
            <a:schemeClr val="accent1"/>
          </a:effectRef>
          <a:fontRef idx="minor">
            <a:schemeClr val="dk1"/>
          </a:fontRef>
        </p:style>
      </p:cxnSp>
      <p:cxnSp>
        <p:nvCxnSpPr>
          <p:cNvPr id="86" name="AutoShape 28"/>
          <p:cNvCxnSpPr>
            <a:cxnSpLocks noChangeShapeType="1"/>
            <a:stCxn id="67" idx="2"/>
            <a:endCxn id="80" idx="0"/>
          </p:cNvCxnSpPr>
          <p:nvPr/>
        </p:nvCxnSpPr>
        <p:spPr bwMode="auto">
          <a:xfrm rot="5400000">
            <a:off x="971551" y="4022725"/>
            <a:ext cx="184150" cy="1588"/>
          </a:xfrm>
          <a:prstGeom prst="straightConnector1">
            <a:avLst/>
          </a:prstGeom>
          <a:ln>
            <a:headEnd/>
            <a:tailEnd type="triangle" w="med" len="med"/>
          </a:ln>
        </p:spPr>
        <p:style>
          <a:lnRef idx="2">
            <a:schemeClr val="accent1"/>
          </a:lnRef>
          <a:fillRef idx="1">
            <a:schemeClr val="lt1"/>
          </a:fillRef>
          <a:effectRef idx="0">
            <a:schemeClr val="accent1"/>
          </a:effectRef>
          <a:fontRef idx="minor">
            <a:schemeClr val="dk1"/>
          </a:fontRef>
        </p:style>
      </p:cxnSp>
      <p:cxnSp>
        <p:nvCxnSpPr>
          <p:cNvPr id="87" name="AutoShape 29"/>
          <p:cNvCxnSpPr>
            <a:cxnSpLocks noChangeShapeType="1"/>
            <a:stCxn id="80" idx="2"/>
            <a:endCxn id="69" idx="0"/>
          </p:cNvCxnSpPr>
          <p:nvPr/>
        </p:nvCxnSpPr>
        <p:spPr bwMode="auto">
          <a:xfrm rot="5400000">
            <a:off x="971551" y="4784725"/>
            <a:ext cx="184150" cy="1588"/>
          </a:xfrm>
          <a:prstGeom prst="straightConnector1">
            <a:avLst/>
          </a:prstGeom>
          <a:ln>
            <a:headEnd/>
            <a:tailEnd type="triangle" w="med" len="med"/>
          </a:ln>
        </p:spPr>
        <p:style>
          <a:lnRef idx="2">
            <a:schemeClr val="accent1"/>
          </a:lnRef>
          <a:fillRef idx="1">
            <a:schemeClr val="lt1"/>
          </a:fillRef>
          <a:effectRef idx="0">
            <a:schemeClr val="accent1"/>
          </a:effectRef>
          <a:fontRef idx="minor">
            <a:schemeClr val="dk1"/>
          </a:fontRef>
        </p:style>
      </p:cxnSp>
      <p:cxnSp>
        <p:nvCxnSpPr>
          <p:cNvPr id="88" name="AutoShape 30"/>
          <p:cNvCxnSpPr>
            <a:cxnSpLocks noChangeShapeType="1"/>
            <a:stCxn id="69" idx="3"/>
            <a:endCxn id="74" idx="1"/>
          </p:cNvCxnSpPr>
          <p:nvPr/>
        </p:nvCxnSpPr>
        <p:spPr bwMode="auto">
          <a:xfrm>
            <a:off x="1963738" y="5165725"/>
            <a:ext cx="474662" cy="336550"/>
          </a:xfrm>
          <a:prstGeom prst="straightConnector1">
            <a:avLst/>
          </a:prstGeom>
          <a:ln>
            <a:headEnd/>
            <a:tailEnd type="triangle" w="med" len="med"/>
          </a:ln>
        </p:spPr>
        <p:style>
          <a:lnRef idx="2">
            <a:schemeClr val="accent1"/>
          </a:lnRef>
          <a:fillRef idx="1">
            <a:schemeClr val="lt1"/>
          </a:fillRef>
          <a:effectRef idx="0">
            <a:schemeClr val="accent1"/>
          </a:effectRef>
          <a:fontRef idx="minor">
            <a:schemeClr val="dk1"/>
          </a:fontRef>
        </p:style>
      </p:cxnSp>
      <p:cxnSp>
        <p:nvCxnSpPr>
          <p:cNvPr id="89" name="AutoShape 31"/>
          <p:cNvCxnSpPr>
            <a:cxnSpLocks noChangeShapeType="1"/>
            <a:stCxn id="74" idx="0"/>
            <a:endCxn id="70" idx="2"/>
          </p:cNvCxnSpPr>
          <p:nvPr/>
        </p:nvCxnSpPr>
        <p:spPr bwMode="auto">
          <a:xfrm rot="5400000" flipH="1" flipV="1">
            <a:off x="3246438" y="5121275"/>
            <a:ext cx="184150" cy="1588"/>
          </a:xfrm>
          <a:prstGeom prst="straightConnector1">
            <a:avLst/>
          </a:prstGeom>
          <a:ln>
            <a:headEnd/>
            <a:tailEnd type="triangle" w="med" len="med"/>
          </a:ln>
        </p:spPr>
        <p:style>
          <a:lnRef idx="2">
            <a:schemeClr val="accent1"/>
          </a:lnRef>
          <a:fillRef idx="1">
            <a:schemeClr val="lt1"/>
          </a:fillRef>
          <a:effectRef idx="0">
            <a:schemeClr val="accent1"/>
          </a:effectRef>
          <a:fontRef idx="minor">
            <a:schemeClr val="dk1"/>
          </a:fontRef>
        </p:style>
      </p:cxnSp>
      <p:cxnSp>
        <p:nvCxnSpPr>
          <p:cNvPr id="90" name="AutoShape 32"/>
          <p:cNvCxnSpPr>
            <a:cxnSpLocks noChangeShapeType="1"/>
            <a:stCxn id="70" idx="0"/>
            <a:endCxn id="75" idx="2"/>
          </p:cNvCxnSpPr>
          <p:nvPr/>
        </p:nvCxnSpPr>
        <p:spPr bwMode="auto">
          <a:xfrm rot="5400000" flipH="1" flipV="1">
            <a:off x="3246438" y="4359275"/>
            <a:ext cx="184150" cy="1588"/>
          </a:xfrm>
          <a:prstGeom prst="straightConnector1">
            <a:avLst/>
          </a:prstGeom>
          <a:ln>
            <a:headEnd/>
            <a:tailEnd type="triangle" w="med" len="med"/>
          </a:ln>
        </p:spPr>
        <p:style>
          <a:lnRef idx="2">
            <a:schemeClr val="accent1"/>
          </a:lnRef>
          <a:fillRef idx="1">
            <a:schemeClr val="lt1"/>
          </a:fillRef>
          <a:effectRef idx="0">
            <a:schemeClr val="accent1"/>
          </a:effectRef>
          <a:fontRef idx="minor">
            <a:schemeClr val="dk1"/>
          </a:fontRef>
        </p:style>
      </p:cxnSp>
      <p:cxnSp>
        <p:nvCxnSpPr>
          <p:cNvPr id="91" name="AutoShape 33"/>
          <p:cNvCxnSpPr>
            <a:cxnSpLocks noChangeShapeType="1"/>
            <a:stCxn id="75" idx="0"/>
            <a:endCxn id="62" idx="2"/>
          </p:cNvCxnSpPr>
          <p:nvPr/>
        </p:nvCxnSpPr>
        <p:spPr bwMode="auto">
          <a:xfrm rot="5400000" flipH="1" flipV="1">
            <a:off x="3246438" y="3597275"/>
            <a:ext cx="184150" cy="1588"/>
          </a:xfrm>
          <a:prstGeom prst="straightConnector1">
            <a:avLst/>
          </a:prstGeom>
          <a:ln>
            <a:headEnd/>
            <a:tailEnd type="triangle" w="med" len="med"/>
          </a:ln>
        </p:spPr>
        <p:style>
          <a:lnRef idx="2">
            <a:schemeClr val="accent1"/>
          </a:lnRef>
          <a:fillRef idx="1">
            <a:schemeClr val="lt1"/>
          </a:fillRef>
          <a:effectRef idx="0">
            <a:schemeClr val="accent1"/>
          </a:effectRef>
          <a:fontRef idx="minor">
            <a:schemeClr val="dk1"/>
          </a:fontRef>
        </p:style>
      </p:cxnSp>
      <p:cxnSp>
        <p:nvCxnSpPr>
          <p:cNvPr id="92" name="AutoShape 34"/>
          <p:cNvCxnSpPr>
            <a:cxnSpLocks noChangeShapeType="1"/>
          </p:cNvCxnSpPr>
          <p:nvPr/>
        </p:nvCxnSpPr>
        <p:spPr bwMode="auto">
          <a:xfrm rot="16200000" flipV="1">
            <a:off x="3253581" y="2828131"/>
            <a:ext cx="184150" cy="14288"/>
          </a:xfrm>
          <a:prstGeom prst="straightConnector1">
            <a:avLst/>
          </a:prstGeom>
          <a:ln>
            <a:headEnd/>
            <a:tailEnd type="triangle" w="med" len="med"/>
          </a:ln>
        </p:spPr>
        <p:style>
          <a:lnRef idx="2">
            <a:schemeClr val="accent1"/>
          </a:lnRef>
          <a:fillRef idx="1">
            <a:schemeClr val="lt1"/>
          </a:fillRef>
          <a:effectRef idx="0">
            <a:schemeClr val="accent1"/>
          </a:effectRef>
          <a:fontRef idx="minor">
            <a:schemeClr val="dk1"/>
          </a:fontRef>
        </p:style>
      </p:cxnSp>
      <p:cxnSp>
        <p:nvCxnSpPr>
          <p:cNvPr id="93" name="AutoShape 35"/>
          <p:cNvCxnSpPr>
            <a:cxnSpLocks noChangeShapeType="1"/>
            <a:stCxn id="77" idx="0"/>
            <a:endCxn id="64" idx="2"/>
          </p:cNvCxnSpPr>
          <p:nvPr/>
        </p:nvCxnSpPr>
        <p:spPr bwMode="auto">
          <a:xfrm rot="5400000" flipH="1" flipV="1">
            <a:off x="3266282" y="2075656"/>
            <a:ext cx="176213" cy="3176"/>
          </a:xfrm>
          <a:prstGeom prst="straightConnector1">
            <a:avLst/>
          </a:prstGeom>
          <a:ln>
            <a:headEnd/>
            <a:tailEnd type="triangle" w="med" len="med"/>
          </a:ln>
        </p:spPr>
        <p:style>
          <a:lnRef idx="2">
            <a:schemeClr val="accent1"/>
          </a:lnRef>
          <a:fillRef idx="1">
            <a:schemeClr val="lt1"/>
          </a:fillRef>
          <a:effectRef idx="0">
            <a:schemeClr val="accent1"/>
          </a:effectRef>
          <a:fontRef idx="minor">
            <a:schemeClr val="dk1"/>
          </a:fontRef>
        </p:style>
      </p:cxnSp>
      <p:cxnSp>
        <p:nvCxnSpPr>
          <p:cNvPr id="94" name="AutoShape 36"/>
          <p:cNvCxnSpPr>
            <a:cxnSpLocks noChangeShapeType="1"/>
            <a:stCxn id="64" idx="3"/>
            <a:endCxn id="79" idx="1"/>
          </p:cNvCxnSpPr>
          <p:nvPr/>
        </p:nvCxnSpPr>
        <p:spPr bwMode="auto">
          <a:xfrm>
            <a:off x="4256088" y="1700212"/>
            <a:ext cx="515937" cy="381000"/>
          </a:xfrm>
          <a:prstGeom prst="straightConnector1">
            <a:avLst/>
          </a:prstGeom>
          <a:ln>
            <a:headEnd/>
            <a:tailEnd type="triangle" w="med" len="med"/>
          </a:ln>
        </p:spPr>
        <p:style>
          <a:lnRef idx="2">
            <a:schemeClr val="accent1"/>
          </a:lnRef>
          <a:fillRef idx="1">
            <a:schemeClr val="lt1"/>
          </a:fillRef>
          <a:effectRef idx="0">
            <a:schemeClr val="accent1"/>
          </a:effectRef>
          <a:fontRef idx="minor">
            <a:schemeClr val="dk1"/>
          </a:fontRef>
        </p:style>
      </p:cxnSp>
      <p:cxnSp>
        <p:nvCxnSpPr>
          <p:cNvPr id="95" name="AutoShape 37"/>
          <p:cNvCxnSpPr>
            <a:cxnSpLocks noChangeShapeType="1"/>
            <a:stCxn id="79" idx="2"/>
            <a:endCxn id="66" idx="0"/>
          </p:cNvCxnSpPr>
          <p:nvPr/>
        </p:nvCxnSpPr>
        <p:spPr bwMode="auto">
          <a:xfrm rot="5400000">
            <a:off x="5584032" y="2458243"/>
            <a:ext cx="176213" cy="1588"/>
          </a:xfrm>
          <a:prstGeom prst="straightConnector1">
            <a:avLst/>
          </a:prstGeom>
          <a:ln>
            <a:headEnd/>
            <a:tailEnd type="triangle" w="med" len="med"/>
          </a:ln>
        </p:spPr>
        <p:style>
          <a:lnRef idx="2">
            <a:schemeClr val="accent1"/>
          </a:lnRef>
          <a:fillRef idx="1">
            <a:schemeClr val="lt1"/>
          </a:fillRef>
          <a:effectRef idx="0">
            <a:schemeClr val="accent1"/>
          </a:effectRef>
          <a:fontRef idx="minor">
            <a:schemeClr val="dk1"/>
          </a:fontRef>
        </p:style>
      </p:cxnSp>
      <p:cxnSp>
        <p:nvCxnSpPr>
          <p:cNvPr id="96" name="AutoShape 38"/>
          <p:cNvCxnSpPr>
            <a:cxnSpLocks noChangeShapeType="1"/>
            <a:stCxn id="66" idx="2"/>
            <a:endCxn id="82" idx="0"/>
          </p:cNvCxnSpPr>
          <p:nvPr/>
        </p:nvCxnSpPr>
        <p:spPr bwMode="auto">
          <a:xfrm rot="5400000">
            <a:off x="5580063" y="3216275"/>
            <a:ext cx="184150" cy="1588"/>
          </a:xfrm>
          <a:prstGeom prst="straightConnector1">
            <a:avLst/>
          </a:prstGeom>
          <a:ln>
            <a:headEnd/>
            <a:tailEnd type="triangle" w="med" len="med"/>
          </a:ln>
        </p:spPr>
        <p:style>
          <a:lnRef idx="2">
            <a:schemeClr val="accent1"/>
          </a:lnRef>
          <a:fillRef idx="1">
            <a:schemeClr val="lt1"/>
          </a:fillRef>
          <a:effectRef idx="0">
            <a:schemeClr val="accent1"/>
          </a:effectRef>
          <a:fontRef idx="minor">
            <a:schemeClr val="dk1"/>
          </a:fontRef>
        </p:style>
      </p:cxnSp>
      <p:cxnSp>
        <p:nvCxnSpPr>
          <p:cNvPr id="97" name="AutoShape 39"/>
          <p:cNvCxnSpPr>
            <a:cxnSpLocks noChangeShapeType="1"/>
            <a:stCxn id="82" idx="2"/>
            <a:endCxn id="78" idx="0"/>
          </p:cNvCxnSpPr>
          <p:nvPr/>
        </p:nvCxnSpPr>
        <p:spPr bwMode="auto">
          <a:xfrm rot="5400000">
            <a:off x="5580063" y="3978275"/>
            <a:ext cx="184150" cy="1588"/>
          </a:xfrm>
          <a:prstGeom prst="straightConnector1">
            <a:avLst/>
          </a:prstGeom>
          <a:ln>
            <a:headEnd/>
            <a:tailEnd type="triangle" w="med" len="med"/>
          </a:ln>
        </p:spPr>
        <p:style>
          <a:lnRef idx="2">
            <a:schemeClr val="accent1"/>
          </a:lnRef>
          <a:fillRef idx="1">
            <a:schemeClr val="lt1"/>
          </a:fillRef>
          <a:effectRef idx="0">
            <a:schemeClr val="accent1"/>
          </a:effectRef>
          <a:fontRef idx="minor">
            <a:schemeClr val="dk1"/>
          </a:fontRef>
        </p:style>
      </p:cxnSp>
      <p:cxnSp>
        <p:nvCxnSpPr>
          <p:cNvPr id="98" name="AutoShape 40"/>
          <p:cNvCxnSpPr>
            <a:cxnSpLocks noChangeShapeType="1"/>
            <a:stCxn id="78" idx="2"/>
            <a:endCxn id="63" idx="0"/>
          </p:cNvCxnSpPr>
          <p:nvPr/>
        </p:nvCxnSpPr>
        <p:spPr bwMode="auto">
          <a:xfrm rot="5400000">
            <a:off x="5580063" y="4740275"/>
            <a:ext cx="184150" cy="1588"/>
          </a:xfrm>
          <a:prstGeom prst="straightConnector1">
            <a:avLst/>
          </a:prstGeom>
          <a:ln>
            <a:headEnd/>
            <a:tailEnd type="triangle" w="med" len="med"/>
          </a:ln>
        </p:spPr>
        <p:style>
          <a:lnRef idx="2">
            <a:schemeClr val="accent1"/>
          </a:lnRef>
          <a:fillRef idx="1">
            <a:schemeClr val="lt1"/>
          </a:fillRef>
          <a:effectRef idx="0">
            <a:schemeClr val="accent1"/>
          </a:effectRef>
          <a:fontRef idx="minor">
            <a:schemeClr val="dk1"/>
          </a:fontRef>
        </p:style>
      </p:cxnSp>
      <p:cxnSp>
        <p:nvCxnSpPr>
          <p:cNvPr id="99" name="AutoShape 41"/>
          <p:cNvCxnSpPr>
            <a:cxnSpLocks noChangeShapeType="1"/>
            <a:stCxn id="63" idx="2"/>
            <a:endCxn id="68" idx="0"/>
          </p:cNvCxnSpPr>
          <p:nvPr/>
        </p:nvCxnSpPr>
        <p:spPr bwMode="auto">
          <a:xfrm rot="5400000">
            <a:off x="5580063" y="5502275"/>
            <a:ext cx="184150" cy="1588"/>
          </a:xfrm>
          <a:prstGeom prst="straightConnector1">
            <a:avLst/>
          </a:prstGeom>
          <a:ln>
            <a:headEnd/>
            <a:tailEnd type="triangle" w="med" len="med"/>
          </a:ln>
        </p:spPr>
        <p:style>
          <a:lnRef idx="2">
            <a:schemeClr val="accent1"/>
          </a:lnRef>
          <a:fillRef idx="1">
            <a:schemeClr val="lt1"/>
          </a:fillRef>
          <a:effectRef idx="0">
            <a:schemeClr val="accent1"/>
          </a:effectRef>
          <a:fontRef idx="minor">
            <a:schemeClr val="dk1"/>
          </a:fontRef>
        </p:style>
      </p:cxnSp>
      <p:cxnSp>
        <p:nvCxnSpPr>
          <p:cNvPr id="100" name="AutoShape 42"/>
          <p:cNvCxnSpPr>
            <a:cxnSpLocks noChangeShapeType="1"/>
            <a:stCxn id="68" idx="3"/>
            <a:endCxn id="76" idx="1"/>
          </p:cNvCxnSpPr>
          <p:nvPr/>
        </p:nvCxnSpPr>
        <p:spPr bwMode="auto">
          <a:xfrm>
            <a:off x="6572250" y="5883275"/>
            <a:ext cx="514350" cy="273050"/>
          </a:xfrm>
          <a:prstGeom prst="straightConnector1">
            <a:avLst/>
          </a:prstGeom>
          <a:ln>
            <a:headEnd/>
            <a:tailEnd type="triangle" w="med" len="med"/>
          </a:ln>
        </p:spPr>
        <p:style>
          <a:lnRef idx="2">
            <a:schemeClr val="accent1"/>
          </a:lnRef>
          <a:fillRef idx="1">
            <a:schemeClr val="lt1"/>
          </a:fillRef>
          <a:effectRef idx="0">
            <a:schemeClr val="accent1"/>
          </a:effectRef>
          <a:fontRef idx="minor">
            <a:schemeClr val="dk1"/>
          </a:fontRef>
        </p:style>
      </p:cxnSp>
      <p:cxnSp>
        <p:nvCxnSpPr>
          <p:cNvPr id="101" name="AutoShape 43"/>
          <p:cNvCxnSpPr>
            <a:cxnSpLocks noChangeShapeType="1"/>
            <a:stCxn id="76" idx="0"/>
            <a:endCxn id="71" idx="2"/>
          </p:cNvCxnSpPr>
          <p:nvPr/>
        </p:nvCxnSpPr>
        <p:spPr bwMode="auto">
          <a:xfrm rot="5400000" flipH="1" flipV="1">
            <a:off x="7894638" y="5775325"/>
            <a:ext cx="184150" cy="1588"/>
          </a:xfrm>
          <a:prstGeom prst="straightConnector1">
            <a:avLst/>
          </a:prstGeom>
          <a:ln>
            <a:headEnd/>
            <a:tailEnd type="triangle" w="med" len="med"/>
          </a:ln>
        </p:spPr>
        <p:style>
          <a:lnRef idx="2">
            <a:schemeClr val="accent1"/>
          </a:lnRef>
          <a:fillRef idx="1">
            <a:schemeClr val="lt1"/>
          </a:fillRef>
          <a:effectRef idx="0">
            <a:schemeClr val="accent1"/>
          </a:effectRef>
          <a:fontRef idx="minor">
            <a:schemeClr val="dk1"/>
          </a:fontRef>
        </p:style>
      </p:cxnSp>
      <p:cxnSp>
        <p:nvCxnSpPr>
          <p:cNvPr id="102" name="AutoShape 44"/>
          <p:cNvCxnSpPr>
            <a:cxnSpLocks noChangeShapeType="1"/>
            <a:stCxn id="71" idx="0"/>
            <a:endCxn id="73" idx="2"/>
          </p:cNvCxnSpPr>
          <p:nvPr/>
        </p:nvCxnSpPr>
        <p:spPr bwMode="auto">
          <a:xfrm rot="5400000" flipH="1" flipV="1">
            <a:off x="7910513" y="5029200"/>
            <a:ext cx="152400" cy="1588"/>
          </a:xfrm>
          <a:prstGeom prst="straightConnector1">
            <a:avLst/>
          </a:prstGeom>
          <a:ln>
            <a:headEnd/>
            <a:tailEnd type="triangle" w="med" len="med"/>
          </a:ln>
        </p:spPr>
        <p:style>
          <a:lnRef idx="2">
            <a:schemeClr val="accent1"/>
          </a:lnRef>
          <a:fillRef idx="1">
            <a:schemeClr val="lt1"/>
          </a:fillRef>
          <a:effectRef idx="0">
            <a:schemeClr val="accent1"/>
          </a:effectRef>
          <a:fontRef idx="minor">
            <a:schemeClr val="dk1"/>
          </a:fontRef>
        </p:style>
      </p:cxnSp>
      <p:cxnSp>
        <p:nvCxnSpPr>
          <p:cNvPr id="103" name="AutoShape 45"/>
          <p:cNvCxnSpPr>
            <a:cxnSpLocks noChangeShapeType="1"/>
            <a:stCxn id="73" idx="0"/>
            <a:endCxn id="65" idx="2"/>
          </p:cNvCxnSpPr>
          <p:nvPr/>
        </p:nvCxnSpPr>
        <p:spPr bwMode="auto">
          <a:xfrm rot="5400000" flipH="1" flipV="1">
            <a:off x="7906544" y="4087019"/>
            <a:ext cx="160338" cy="1588"/>
          </a:xfrm>
          <a:prstGeom prst="straightConnector1">
            <a:avLst/>
          </a:prstGeom>
          <a:ln>
            <a:headEnd/>
            <a:tailEnd type="triangle" w="med" len="med"/>
          </a:ln>
        </p:spPr>
        <p:style>
          <a:lnRef idx="2">
            <a:schemeClr val="accent1"/>
          </a:lnRef>
          <a:fillRef idx="1">
            <a:schemeClr val="lt1"/>
          </a:fillRef>
          <a:effectRef idx="0">
            <a:schemeClr val="accent1"/>
          </a:effectRef>
          <a:fontRef idx="minor">
            <a:schemeClr val="dk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1"/>
                                        </p:tgtEl>
                                        <p:attrNameLst>
                                          <p:attrName>style.visibility</p:attrName>
                                        </p:attrNameLst>
                                      </p:cBhvr>
                                      <p:to>
                                        <p:strVal val="visible"/>
                                      </p:to>
                                    </p:set>
                                    <p:animEffect transition="in" filter="dissolve">
                                      <p:cBhvr>
                                        <p:cTn id="7" dur="500"/>
                                        <p:tgtEl>
                                          <p:spTgt spid="61"/>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81"/>
                                        </p:tgtEl>
                                        <p:attrNameLst>
                                          <p:attrName>style.visibility</p:attrName>
                                        </p:attrNameLst>
                                      </p:cBhvr>
                                      <p:to>
                                        <p:strVal val="visible"/>
                                      </p:to>
                                    </p:set>
                                    <p:animEffect transition="in" filter="dissolve">
                                      <p:cBhvr>
                                        <p:cTn id="12" dur="500"/>
                                        <p:tgtEl>
                                          <p:spTgt spid="81"/>
                                        </p:tgtEl>
                                      </p:cBhvr>
                                    </p:animEffect>
                                  </p:childTnLst>
                                </p:cTn>
                              </p:par>
                              <p:par>
                                <p:cTn id="13" presetID="9" presetClass="entr" presetSubtype="0" fill="hold" nodeType="withEffect">
                                  <p:stCondLst>
                                    <p:cond delay="0"/>
                                  </p:stCondLst>
                                  <p:childTnLst>
                                    <p:set>
                                      <p:cBhvr>
                                        <p:cTn id="14" dur="1" fill="hold">
                                          <p:stCondLst>
                                            <p:cond delay="0"/>
                                          </p:stCondLst>
                                        </p:cTn>
                                        <p:tgtEl>
                                          <p:spTgt spid="83"/>
                                        </p:tgtEl>
                                        <p:attrNameLst>
                                          <p:attrName>style.visibility</p:attrName>
                                        </p:attrNameLst>
                                      </p:cBhvr>
                                      <p:to>
                                        <p:strVal val="visible"/>
                                      </p:to>
                                    </p:set>
                                    <p:animEffect transition="in" filter="dissolve">
                                      <p:cBhvr>
                                        <p:cTn id="15" dur="500"/>
                                        <p:tgtEl>
                                          <p:spTgt spid="83"/>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72"/>
                                        </p:tgtEl>
                                        <p:attrNameLst>
                                          <p:attrName>style.visibility</p:attrName>
                                        </p:attrNameLst>
                                      </p:cBhvr>
                                      <p:to>
                                        <p:strVal val="visible"/>
                                      </p:to>
                                    </p:set>
                                    <p:animEffect transition="in" filter="dissolve">
                                      <p:cBhvr>
                                        <p:cTn id="20" dur="500"/>
                                        <p:tgtEl>
                                          <p:spTgt spid="72"/>
                                        </p:tgtEl>
                                      </p:cBhvr>
                                    </p:animEffect>
                                  </p:childTnLst>
                                </p:cTn>
                              </p:par>
                              <p:par>
                                <p:cTn id="21" presetID="9" presetClass="entr" presetSubtype="0" fill="hold" nodeType="withEffect">
                                  <p:stCondLst>
                                    <p:cond delay="0"/>
                                  </p:stCondLst>
                                  <p:childTnLst>
                                    <p:set>
                                      <p:cBhvr>
                                        <p:cTn id="22" dur="1" fill="hold">
                                          <p:stCondLst>
                                            <p:cond delay="0"/>
                                          </p:stCondLst>
                                        </p:cTn>
                                        <p:tgtEl>
                                          <p:spTgt spid="84"/>
                                        </p:tgtEl>
                                        <p:attrNameLst>
                                          <p:attrName>style.visibility</p:attrName>
                                        </p:attrNameLst>
                                      </p:cBhvr>
                                      <p:to>
                                        <p:strVal val="visible"/>
                                      </p:to>
                                    </p:set>
                                    <p:animEffect transition="in" filter="dissolve">
                                      <p:cBhvr>
                                        <p:cTn id="23" dur="500"/>
                                        <p:tgtEl>
                                          <p:spTgt spid="84"/>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67"/>
                                        </p:tgtEl>
                                        <p:attrNameLst>
                                          <p:attrName>style.visibility</p:attrName>
                                        </p:attrNameLst>
                                      </p:cBhvr>
                                      <p:to>
                                        <p:strVal val="visible"/>
                                      </p:to>
                                    </p:set>
                                    <p:animEffect transition="in" filter="dissolve">
                                      <p:cBhvr>
                                        <p:cTn id="28" dur="500"/>
                                        <p:tgtEl>
                                          <p:spTgt spid="67"/>
                                        </p:tgtEl>
                                      </p:cBhvr>
                                    </p:animEffect>
                                  </p:childTnLst>
                                </p:cTn>
                              </p:par>
                              <p:par>
                                <p:cTn id="29" presetID="9" presetClass="entr" presetSubtype="0" fill="hold" nodeType="withEffect">
                                  <p:stCondLst>
                                    <p:cond delay="0"/>
                                  </p:stCondLst>
                                  <p:childTnLst>
                                    <p:set>
                                      <p:cBhvr>
                                        <p:cTn id="30" dur="1" fill="hold">
                                          <p:stCondLst>
                                            <p:cond delay="0"/>
                                          </p:stCondLst>
                                        </p:cTn>
                                        <p:tgtEl>
                                          <p:spTgt spid="85"/>
                                        </p:tgtEl>
                                        <p:attrNameLst>
                                          <p:attrName>style.visibility</p:attrName>
                                        </p:attrNameLst>
                                      </p:cBhvr>
                                      <p:to>
                                        <p:strVal val="visible"/>
                                      </p:to>
                                    </p:set>
                                    <p:animEffect transition="in" filter="dissolve">
                                      <p:cBhvr>
                                        <p:cTn id="31" dur="500"/>
                                        <p:tgtEl>
                                          <p:spTgt spid="85"/>
                                        </p:tgtEl>
                                      </p:cBhvr>
                                    </p:animEffect>
                                  </p:childTnLst>
                                </p:cTn>
                              </p:par>
                            </p:childTnLst>
                          </p:cTn>
                        </p:par>
                      </p:childTnLst>
                    </p:cTn>
                  </p:par>
                  <p:par>
                    <p:cTn id="32" fill="hold">
                      <p:stCondLst>
                        <p:cond delay="indefinite"/>
                      </p:stCondLst>
                      <p:childTnLst>
                        <p:par>
                          <p:cTn id="33" fill="hold">
                            <p:stCondLst>
                              <p:cond delay="0"/>
                            </p:stCondLst>
                            <p:childTnLst>
                              <p:par>
                                <p:cTn id="34" presetID="9" presetClass="entr" presetSubtype="0" fill="hold" grpId="0" nodeType="clickEffect">
                                  <p:stCondLst>
                                    <p:cond delay="0"/>
                                  </p:stCondLst>
                                  <p:childTnLst>
                                    <p:set>
                                      <p:cBhvr>
                                        <p:cTn id="35" dur="1" fill="hold">
                                          <p:stCondLst>
                                            <p:cond delay="0"/>
                                          </p:stCondLst>
                                        </p:cTn>
                                        <p:tgtEl>
                                          <p:spTgt spid="80"/>
                                        </p:tgtEl>
                                        <p:attrNameLst>
                                          <p:attrName>style.visibility</p:attrName>
                                        </p:attrNameLst>
                                      </p:cBhvr>
                                      <p:to>
                                        <p:strVal val="visible"/>
                                      </p:to>
                                    </p:set>
                                    <p:animEffect transition="in" filter="dissolve">
                                      <p:cBhvr>
                                        <p:cTn id="36" dur="500"/>
                                        <p:tgtEl>
                                          <p:spTgt spid="80"/>
                                        </p:tgtEl>
                                      </p:cBhvr>
                                    </p:animEffect>
                                  </p:childTnLst>
                                </p:cTn>
                              </p:par>
                              <p:par>
                                <p:cTn id="37" presetID="9" presetClass="entr" presetSubtype="0" fill="hold" nodeType="withEffect">
                                  <p:stCondLst>
                                    <p:cond delay="0"/>
                                  </p:stCondLst>
                                  <p:childTnLst>
                                    <p:set>
                                      <p:cBhvr>
                                        <p:cTn id="38" dur="1" fill="hold">
                                          <p:stCondLst>
                                            <p:cond delay="0"/>
                                          </p:stCondLst>
                                        </p:cTn>
                                        <p:tgtEl>
                                          <p:spTgt spid="86"/>
                                        </p:tgtEl>
                                        <p:attrNameLst>
                                          <p:attrName>style.visibility</p:attrName>
                                        </p:attrNameLst>
                                      </p:cBhvr>
                                      <p:to>
                                        <p:strVal val="visible"/>
                                      </p:to>
                                    </p:set>
                                    <p:animEffect transition="in" filter="dissolve">
                                      <p:cBhvr>
                                        <p:cTn id="39" dur="500"/>
                                        <p:tgtEl>
                                          <p:spTgt spid="86"/>
                                        </p:tgtEl>
                                      </p:cBhvr>
                                    </p:animEffect>
                                  </p:childTnLst>
                                </p:cTn>
                              </p:par>
                            </p:childTnLst>
                          </p:cTn>
                        </p:par>
                      </p:childTnLst>
                    </p:cTn>
                  </p:par>
                  <p:par>
                    <p:cTn id="40" fill="hold">
                      <p:stCondLst>
                        <p:cond delay="indefinite"/>
                      </p:stCondLst>
                      <p:childTnLst>
                        <p:par>
                          <p:cTn id="41" fill="hold">
                            <p:stCondLst>
                              <p:cond delay="0"/>
                            </p:stCondLst>
                            <p:childTnLst>
                              <p:par>
                                <p:cTn id="42" presetID="9" presetClass="entr" presetSubtype="0" fill="hold" grpId="0" nodeType="clickEffect">
                                  <p:stCondLst>
                                    <p:cond delay="0"/>
                                  </p:stCondLst>
                                  <p:childTnLst>
                                    <p:set>
                                      <p:cBhvr>
                                        <p:cTn id="43" dur="1" fill="hold">
                                          <p:stCondLst>
                                            <p:cond delay="0"/>
                                          </p:stCondLst>
                                        </p:cTn>
                                        <p:tgtEl>
                                          <p:spTgt spid="69"/>
                                        </p:tgtEl>
                                        <p:attrNameLst>
                                          <p:attrName>style.visibility</p:attrName>
                                        </p:attrNameLst>
                                      </p:cBhvr>
                                      <p:to>
                                        <p:strVal val="visible"/>
                                      </p:to>
                                    </p:set>
                                    <p:animEffect transition="in" filter="dissolve">
                                      <p:cBhvr>
                                        <p:cTn id="44" dur="500"/>
                                        <p:tgtEl>
                                          <p:spTgt spid="69"/>
                                        </p:tgtEl>
                                      </p:cBhvr>
                                    </p:animEffect>
                                  </p:childTnLst>
                                </p:cTn>
                              </p:par>
                              <p:par>
                                <p:cTn id="45" presetID="9" presetClass="entr" presetSubtype="0" fill="hold" nodeType="withEffect">
                                  <p:stCondLst>
                                    <p:cond delay="0"/>
                                  </p:stCondLst>
                                  <p:childTnLst>
                                    <p:set>
                                      <p:cBhvr>
                                        <p:cTn id="46" dur="1" fill="hold">
                                          <p:stCondLst>
                                            <p:cond delay="0"/>
                                          </p:stCondLst>
                                        </p:cTn>
                                        <p:tgtEl>
                                          <p:spTgt spid="87"/>
                                        </p:tgtEl>
                                        <p:attrNameLst>
                                          <p:attrName>style.visibility</p:attrName>
                                        </p:attrNameLst>
                                      </p:cBhvr>
                                      <p:to>
                                        <p:strVal val="visible"/>
                                      </p:to>
                                    </p:set>
                                    <p:animEffect transition="in" filter="dissolve">
                                      <p:cBhvr>
                                        <p:cTn id="47" dur="500"/>
                                        <p:tgtEl>
                                          <p:spTgt spid="87"/>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74"/>
                                        </p:tgtEl>
                                        <p:attrNameLst>
                                          <p:attrName>style.visibility</p:attrName>
                                        </p:attrNameLst>
                                      </p:cBhvr>
                                      <p:to>
                                        <p:strVal val="visible"/>
                                      </p:to>
                                    </p:set>
                                    <p:animEffect transition="in" filter="dissolve">
                                      <p:cBhvr>
                                        <p:cTn id="52" dur="500"/>
                                        <p:tgtEl>
                                          <p:spTgt spid="74"/>
                                        </p:tgtEl>
                                      </p:cBhvr>
                                    </p:animEffect>
                                  </p:childTnLst>
                                </p:cTn>
                              </p:par>
                              <p:par>
                                <p:cTn id="53" presetID="9" presetClass="entr" presetSubtype="0" fill="hold" nodeType="withEffect">
                                  <p:stCondLst>
                                    <p:cond delay="0"/>
                                  </p:stCondLst>
                                  <p:childTnLst>
                                    <p:set>
                                      <p:cBhvr>
                                        <p:cTn id="54" dur="1" fill="hold">
                                          <p:stCondLst>
                                            <p:cond delay="0"/>
                                          </p:stCondLst>
                                        </p:cTn>
                                        <p:tgtEl>
                                          <p:spTgt spid="88"/>
                                        </p:tgtEl>
                                        <p:attrNameLst>
                                          <p:attrName>style.visibility</p:attrName>
                                        </p:attrNameLst>
                                      </p:cBhvr>
                                      <p:to>
                                        <p:strVal val="visible"/>
                                      </p:to>
                                    </p:set>
                                    <p:animEffect transition="in" filter="dissolve">
                                      <p:cBhvr>
                                        <p:cTn id="55" dur="500"/>
                                        <p:tgtEl>
                                          <p:spTgt spid="88"/>
                                        </p:tgtEl>
                                      </p:cBhvr>
                                    </p:animEffect>
                                  </p:childTnLst>
                                </p:cTn>
                              </p:par>
                            </p:childTnLst>
                          </p:cTn>
                        </p:par>
                      </p:childTnLst>
                    </p:cTn>
                  </p:par>
                  <p:par>
                    <p:cTn id="56" fill="hold">
                      <p:stCondLst>
                        <p:cond delay="indefinite"/>
                      </p:stCondLst>
                      <p:childTnLst>
                        <p:par>
                          <p:cTn id="57" fill="hold">
                            <p:stCondLst>
                              <p:cond delay="0"/>
                            </p:stCondLst>
                            <p:childTnLst>
                              <p:par>
                                <p:cTn id="58" presetID="9" presetClass="entr" presetSubtype="0" fill="hold" grpId="0" nodeType="clickEffect">
                                  <p:stCondLst>
                                    <p:cond delay="0"/>
                                  </p:stCondLst>
                                  <p:childTnLst>
                                    <p:set>
                                      <p:cBhvr>
                                        <p:cTn id="59" dur="1" fill="hold">
                                          <p:stCondLst>
                                            <p:cond delay="0"/>
                                          </p:stCondLst>
                                        </p:cTn>
                                        <p:tgtEl>
                                          <p:spTgt spid="70"/>
                                        </p:tgtEl>
                                        <p:attrNameLst>
                                          <p:attrName>style.visibility</p:attrName>
                                        </p:attrNameLst>
                                      </p:cBhvr>
                                      <p:to>
                                        <p:strVal val="visible"/>
                                      </p:to>
                                    </p:set>
                                    <p:animEffect transition="in" filter="dissolve">
                                      <p:cBhvr>
                                        <p:cTn id="60" dur="500"/>
                                        <p:tgtEl>
                                          <p:spTgt spid="70"/>
                                        </p:tgtEl>
                                      </p:cBhvr>
                                    </p:animEffect>
                                  </p:childTnLst>
                                </p:cTn>
                              </p:par>
                              <p:par>
                                <p:cTn id="61" presetID="9" presetClass="entr" presetSubtype="0" fill="hold" nodeType="withEffect">
                                  <p:stCondLst>
                                    <p:cond delay="0"/>
                                  </p:stCondLst>
                                  <p:childTnLst>
                                    <p:set>
                                      <p:cBhvr>
                                        <p:cTn id="62" dur="1" fill="hold">
                                          <p:stCondLst>
                                            <p:cond delay="0"/>
                                          </p:stCondLst>
                                        </p:cTn>
                                        <p:tgtEl>
                                          <p:spTgt spid="89"/>
                                        </p:tgtEl>
                                        <p:attrNameLst>
                                          <p:attrName>style.visibility</p:attrName>
                                        </p:attrNameLst>
                                      </p:cBhvr>
                                      <p:to>
                                        <p:strVal val="visible"/>
                                      </p:to>
                                    </p:set>
                                    <p:animEffect transition="in" filter="dissolve">
                                      <p:cBhvr>
                                        <p:cTn id="63" dur="500"/>
                                        <p:tgtEl>
                                          <p:spTgt spid="89"/>
                                        </p:tgtEl>
                                      </p:cBhvr>
                                    </p:animEffect>
                                  </p:childTnLst>
                                </p:cTn>
                              </p:par>
                            </p:childTnLst>
                          </p:cTn>
                        </p:par>
                      </p:childTnLst>
                    </p:cTn>
                  </p:par>
                  <p:par>
                    <p:cTn id="64" fill="hold">
                      <p:stCondLst>
                        <p:cond delay="indefinite"/>
                      </p:stCondLst>
                      <p:childTnLst>
                        <p:par>
                          <p:cTn id="65" fill="hold">
                            <p:stCondLst>
                              <p:cond delay="0"/>
                            </p:stCondLst>
                            <p:childTnLst>
                              <p:par>
                                <p:cTn id="66" presetID="9" presetClass="entr" presetSubtype="0" fill="hold" grpId="0" nodeType="clickEffect">
                                  <p:stCondLst>
                                    <p:cond delay="0"/>
                                  </p:stCondLst>
                                  <p:childTnLst>
                                    <p:set>
                                      <p:cBhvr>
                                        <p:cTn id="67" dur="1" fill="hold">
                                          <p:stCondLst>
                                            <p:cond delay="0"/>
                                          </p:stCondLst>
                                        </p:cTn>
                                        <p:tgtEl>
                                          <p:spTgt spid="75"/>
                                        </p:tgtEl>
                                        <p:attrNameLst>
                                          <p:attrName>style.visibility</p:attrName>
                                        </p:attrNameLst>
                                      </p:cBhvr>
                                      <p:to>
                                        <p:strVal val="visible"/>
                                      </p:to>
                                    </p:set>
                                    <p:animEffect transition="in" filter="dissolve">
                                      <p:cBhvr>
                                        <p:cTn id="68" dur="500"/>
                                        <p:tgtEl>
                                          <p:spTgt spid="75"/>
                                        </p:tgtEl>
                                      </p:cBhvr>
                                    </p:animEffect>
                                  </p:childTnLst>
                                </p:cTn>
                              </p:par>
                              <p:par>
                                <p:cTn id="69" presetID="9" presetClass="entr" presetSubtype="0" fill="hold" nodeType="withEffect">
                                  <p:stCondLst>
                                    <p:cond delay="0"/>
                                  </p:stCondLst>
                                  <p:childTnLst>
                                    <p:set>
                                      <p:cBhvr>
                                        <p:cTn id="70" dur="1" fill="hold">
                                          <p:stCondLst>
                                            <p:cond delay="0"/>
                                          </p:stCondLst>
                                        </p:cTn>
                                        <p:tgtEl>
                                          <p:spTgt spid="90"/>
                                        </p:tgtEl>
                                        <p:attrNameLst>
                                          <p:attrName>style.visibility</p:attrName>
                                        </p:attrNameLst>
                                      </p:cBhvr>
                                      <p:to>
                                        <p:strVal val="visible"/>
                                      </p:to>
                                    </p:set>
                                    <p:animEffect transition="in" filter="dissolve">
                                      <p:cBhvr>
                                        <p:cTn id="71" dur="500"/>
                                        <p:tgtEl>
                                          <p:spTgt spid="90"/>
                                        </p:tgtEl>
                                      </p:cBhvr>
                                    </p:animEffect>
                                  </p:childTnLst>
                                </p:cTn>
                              </p:par>
                            </p:childTnLst>
                          </p:cTn>
                        </p:par>
                      </p:childTnLst>
                    </p:cTn>
                  </p:par>
                  <p:par>
                    <p:cTn id="72" fill="hold">
                      <p:stCondLst>
                        <p:cond delay="indefinite"/>
                      </p:stCondLst>
                      <p:childTnLst>
                        <p:par>
                          <p:cTn id="73" fill="hold">
                            <p:stCondLst>
                              <p:cond delay="0"/>
                            </p:stCondLst>
                            <p:childTnLst>
                              <p:par>
                                <p:cTn id="74" presetID="9" presetClass="entr" presetSubtype="0" fill="hold" grpId="0" nodeType="clickEffect">
                                  <p:stCondLst>
                                    <p:cond delay="0"/>
                                  </p:stCondLst>
                                  <p:childTnLst>
                                    <p:set>
                                      <p:cBhvr>
                                        <p:cTn id="75" dur="1" fill="hold">
                                          <p:stCondLst>
                                            <p:cond delay="0"/>
                                          </p:stCondLst>
                                        </p:cTn>
                                        <p:tgtEl>
                                          <p:spTgt spid="62"/>
                                        </p:tgtEl>
                                        <p:attrNameLst>
                                          <p:attrName>style.visibility</p:attrName>
                                        </p:attrNameLst>
                                      </p:cBhvr>
                                      <p:to>
                                        <p:strVal val="visible"/>
                                      </p:to>
                                    </p:set>
                                    <p:animEffect transition="in" filter="dissolve">
                                      <p:cBhvr>
                                        <p:cTn id="76" dur="500"/>
                                        <p:tgtEl>
                                          <p:spTgt spid="62"/>
                                        </p:tgtEl>
                                      </p:cBhvr>
                                    </p:animEffect>
                                  </p:childTnLst>
                                </p:cTn>
                              </p:par>
                              <p:par>
                                <p:cTn id="77" presetID="9" presetClass="entr" presetSubtype="0" fill="hold" nodeType="withEffect">
                                  <p:stCondLst>
                                    <p:cond delay="0"/>
                                  </p:stCondLst>
                                  <p:childTnLst>
                                    <p:set>
                                      <p:cBhvr>
                                        <p:cTn id="78" dur="1" fill="hold">
                                          <p:stCondLst>
                                            <p:cond delay="0"/>
                                          </p:stCondLst>
                                        </p:cTn>
                                        <p:tgtEl>
                                          <p:spTgt spid="91"/>
                                        </p:tgtEl>
                                        <p:attrNameLst>
                                          <p:attrName>style.visibility</p:attrName>
                                        </p:attrNameLst>
                                      </p:cBhvr>
                                      <p:to>
                                        <p:strVal val="visible"/>
                                      </p:to>
                                    </p:set>
                                    <p:animEffect transition="in" filter="dissolve">
                                      <p:cBhvr>
                                        <p:cTn id="79" dur="500"/>
                                        <p:tgtEl>
                                          <p:spTgt spid="91"/>
                                        </p:tgtEl>
                                      </p:cBhvr>
                                    </p:animEffect>
                                  </p:childTnLst>
                                </p:cTn>
                              </p:par>
                            </p:childTnLst>
                          </p:cTn>
                        </p:par>
                      </p:childTnLst>
                    </p:cTn>
                  </p:par>
                  <p:par>
                    <p:cTn id="80" fill="hold">
                      <p:stCondLst>
                        <p:cond delay="indefinite"/>
                      </p:stCondLst>
                      <p:childTnLst>
                        <p:par>
                          <p:cTn id="81" fill="hold">
                            <p:stCondLst>
                              <p:cond delay="0"/>
                            </p:stCondLst>
                            <p:childTnLst>
                              <p:par>
                                <p:cTn id="82" presetID="9" presetClass="entr" presetSubtype="0" fill="hold" grpId="0" nodeType="clickEffect">
                                  <p:stCondLst>
                                    <p:cond delay="0"/>
                                  </p:stCondLst>
                                  <p:childTnLst>
                                    <p:set>
                                      <p:cBhvr>
                                        <p:cTn id="83" dur="1" fill="hold">
                                          <p:stCondLst>
                                            <p:cond delay="0"/>
                                          </p:stCondLst>
                                        </p:cTn>
                                        <p:tgtEl>
                                          <p:spTgt spid="77"/>
                                        </p:tgtEl>
                                        <p:attrNameLst>
                                          <p:attrName>style.visibility</p:attrName>
                                        </p:attrNameLst>
                                      </p:cBhvr>
                                      <p:to>
                                        <p:strVal val="visible"/>
                                      </p:to>
                                    </p:set>
                                    <p:animEffect transition="in" filter="dissolve">
                                      <p:cBhvr>
                                        <p:cTn id="84" dur="500"/>
                                        <p:tgtEl>
                                          <p:spTgt spid="77"/>
                                        </p:tgtEl>
                                      </p:cBhvr>
                                    </p:animEffect>
                                  </p:childTnLst>
                                </p:cTn>
                              </p:par>
                              <p:par>
                                <p:cTn id="85" presetID="9" presetClass="entr" presetSubtype="0" fill="hold" nodeType="withEffect">
                                  <p:stCondLst>
                                    <p:cond delay="0"/>
                                  </p:stCondLst>
                                  <p:childTnLst>
                                    <p:set>
                                      <p:cBhvr>
                                        <p:cTn id="86" dur="1" fill="hold">
                                          <p:stCondLst>
                                            <p:cond delay="0"/>
                                          </p:stCondLst>
                                        </p:cTn>
                                        <p:tgtEl>
                                          <p:spTgt spid="92"/>
                                        </p:tgtEl>
                                        <p:attrNameLst>
                                          <p:attrName>style.visibility</p:attrName>
                                        </p:attrNameLst>
                                      </p:cBhvr>
                                      <p:to>
                                        <p:strVal val="visible"/>
                                      </p:to>
                                    </p:set>
                                    <p:animEffect transition="in" filter="dissolve">
                                      <p:cBhvr>
                                        <p:cTn id="87" dur="500"/>
                                        <p:tgtEl>
                                          <p:spTgt spid="92"/>
                                        </p:tgtEl>
                                      </p:cBhvr>
                                    </p:animEffect>
                                  </p:childTnLst>
                                </p:cTn>
                              </p:par>
                            </p:childTnLst>
                          </p:cTn>
                        </p:par>
                      </p:childTnLst>
                    </p:cTn>
                  </p:par>
                  <p:par>
                    <p:cTn id="88" fill="hold">
                      <p:stCondLst>
                        <p:cond delay="indefinite"/>
                      </p:stCondLst>
                      <p:childTnLst>
                        <p:par>
                          <p:cTn id="89" fill="hold">
                            <p:stCondLst>
                              <p:cond delay="0"/>
                            </p:stCondLst>
                            <p:childTnLst>
                              <p:par>
                                <p:cTn id="90" presetID="9" presetClass="entr" presetSubtype="0" fill="hold" grpId="0" nodeType="clickEffect">
                                  <p:stCondLst>
                                    <p:cond delay="0"/>
                                  </p:stCondLst>
                                  <p:childTnLst>
                                    <p:set>
                                      <p:cBhvr>
                                        <p:cTn id="91" dur="1" fill="hold">
                                          <p:stCondLst>
                                            <p:cond delay="0"/>
                                          </p:stCondLst>
                                        </p:cTn>
                                        <p:tgtEl>
                                          <p:spTgt spid="64"/>
                                        </p:tgtEl>
                                        <p:attrNameLst>
                                          <p:attrName>style.visibility</p:attrName>
                                        </p:attrNameLst>
                                      </p:cBhvr>
                                      <p:to>
                                        <p:strVal val="visible"/>
                                      </p:to>
                                    </p:set>
                                    <p:animEffect transition="in" filter="dissolve">
                                      <p:cBhvr>
                                        <p:cTn id="92" dur="500"/>
                                        <p:tgtEl>
                                          <p:spTgt spid="64"/>
                                        </p:tgtEl>
                                      </p:cBhvr>
                                    </p:animEffect>
                                  </p:childTnLst>
                                </p:cTn>
                              </p:par>
                              <p:par>
                                <p:cTn id="93" presetID="9" presetClass="entr" presetSubtype="0" fill="hold" nodeType="withEffect">
                                  <p:stCondLst>
                                    <p:cond delay="0"/>
                                  </p:stCondLst>
                                  <p:childTnLst>
                                    <p:set>
                                      <p:cBhvr>
                                        <p:cTn id="94" dur="1" fill="hold">
                                          <p:stCondLst>
                                            <p:cond delay="0"/>
                                          </p:stCondLst>
                                        </p:cTn>
                                        <p:tgtEl>
                                          <p:spTgt spid="93"/>
                                        </p:tgtEl>
                                        <p:attrNameLst>
                                          <p:attrName>style.visibility</p:attrName>
                                        </p:attrNameLst>
                                      </p:cBhvr>
                                      <p:to>
                                        <p:strVal val="visible"/>
                                      </p:to>
                                    </p:set>
                                    <p:animEffect transition="in" filter="dissolve">
                                      <p:cBhvr>
                                        <p:cTn id="95" dur="500"/>
                                        <p:tgtEl>
                                          <p:spTgt spid="93"/>
                                        </p:tgtEl>
                                      </p:cBhvr>
                                    </p:animEffect>
                                  </p:childTnLst>
                                </p:cTn>
                              </p:par>
                            </p:childTnLst>
                          </p:cTn>
                        </p:par>
                      </p:childTnLst>
                    </p:cTn>
                  </p:par>
                  <p:par>
                    <p:cTn id="96" fill="hold">
                      <p:stCondLst>
                        <p:cond delay="indefinite"/>
                      </p:stCondLst>
                      <p:childTnLst>
                        <p:par>
                          <p:cTn id="97" fill="hold">
                            <p:stCondLst>
                              <p:cond delay="0"/>
                            </p:stCondLst>
                            <p:childTnLst>
                              <p:par>
                                <p:cTn id="98" presetID="9" presetClass="entr" presetSubtype="0" fill="hold" grpId="0" nodeType="clickEffect">
                                  <p:stCondLst>
                                    <p:cond delay="0"/>
                                  </p:stCondLst>
                                  <p:childTnLst>
                                    <p:set>
                                      <p:cBhvr>
                                        <p:cTn id="99" dur="1" fill="hold">
                                          <p:stCondLst>
                                            <p:cond delay="0"/>
                                          </p:stCondLst>
                                        </p:cTn>
                                        <p:tgtEl>
                                          <p:spTgt spid="79"/>
                                        </p:tgtEl>
                                        <p:attrNameLst>
                                          <p:attrName>style.visibility</p:attrName>
                                        </p:attrNameLst>
                                      </p:cBhvr>
                                      <p:to>
                                        <p:strVal val="visible"/>
                                      </p:to>
                                    </p:set>
                                    <p:animEffect transition="in" filter="dissolve">
                                      <p:cBhvr>
                                        <p:cTn id="100" dur="500"/>
                                        <p:tgtEl>
                                          <p:spTgt spid="79"/>
                                        </p:tgtEl>
                                      </p:cBhvr>
                                    </p:animEffect>
                                  </p:childTnLst>
                                </p:cTn>
                              </p:par>
                              <p:par>
                                <p:cTn id="101" presetID="9" presetClass="entr" presetSubtype="0" fill="hold" nodeType="withEffect">
                                  <p:stCondLst>
                                    <p:cond delay="0"/>
                                  </p:stCondLst>
                                  <p:childTnLst>
                                    <p:set>
                                      <p:cBhvr>
                                        <p:cTn id="102" dur="1" fill="hold">
                                          <p:stCondLst>
                                            <p:cond delay="0"/>
                                          </p:stCondLst>
                                        </p:cTn>
                                        <p:tgtEl>
                                          <p:spTgt spid="94"/>
                                        </p:tgtEl>
                                        <p:attrNameLst>
                                          <p:attrName>style.visibility</p:attrName>
                                        </p:attrNameLst>
                                      </p:cBhvr>
                                      <p:to>
                                        <p:strVal val="visible"/>
                                      </p:to>
                                    </p:set>
                                    <p:animEffect transition="in" filter="dissolve">
                                      <p:cBhvr>
                                        <p:cTn id="103" dur="500"/>
                                        <p:tgtEl>
                                          <p:spTgt spid="94"/>
                                        </p:tgtEl>
                                      </p:cBhvr>
                                    </p:animEffect>
                                  </p:childTnLst>
                                </p:cTn>
                              </p:par>
                            </p:childTnLst>
                          </p:cTn>
                        </p:par>
                      </p:childTnLst>
                    </p:cTn>
                  </p:par>
                  <p:par>
                    <p:cTn id="104" fill="hold">
                      <p:stCondLst>
                        <p:cond delay="indefinite"/>
                      </p:stCondLst>
                      <p:childTnLst>
                        <p:par>
                          <p:cTn id="105" fill="hold">
                            <p:stCondLst>
                              <p:cond delay="0"/>
                            </p:stCondLst>
                            <p:childTnLst>
                              <p:par>
                                <p:cTn id="106" presetID="9" presetClass="entr" presetSubtype="0" fill="hold" grpId="0" nodeType="clickEffect">
                                  <p:stCondLst>
                                    <p:cond delay="0"/>
                                  </p:stCondLst>
                                  <p:childTnLst>
                                    <p:set>
                                      <p:cBhvr>
                                        <p:cTn id="107" dur="1" fill="hold">
                                          <p:stCondLst>
                                            <p:cond delay="0"/>
                                          </p:stCondLst>
                                        </p:cTn>
                                        <p:tgtEl>
                                          <p:spTgt spid="66"/>
                                        </p:tgtEl>
                                        <p:attrNameLst>
                                          <p:attrName>style.visibility</p:attrName>
                                        </p:attrNameLst>
                                      </p:cBhvr>
                                      <p:to>
                                        <p:strVal val="visible"/>
                                      </p:to>
                                    </p:set>
                                    <p:animEffect transition="in" filter="dissolve">
                                      <p:cBhvr>
                                        <p:cTn id="108" dur="500"/>
                                        <p:tgtEl>
                                          <p:spTgt spid="66"/>
                                        </p:tgtEl>
                                      </p:cBhvr>
                                    </p:animEffect>
                                  </p:childTnLst>
                                </p:cTn>
                              </p:par>
                              <p:par>
                                <p:cTn id="109" presetID="9" presetClass="entr" presetSubtype="0" fill="hold" nodeType="withEffect">
                                  <p:stCondLst>
                                    <p:cond delay="0"/>
                                  </p:stCondLst>
                                  <p:childTnLst>
                                    <p:set>
                                      <p:cBhvr>
                                        <p:cTn id="110" dur="1" fill="hold">
                                          <p:stCondLst>
                                            <p:cond delay="0"/>
                                          </p:stCondLst>
                                        </p:cTn>
                                        <p:tgtEl>
                                          <p:spTgt spid="95"/>
                                        </p:tgtEl>
                                        <p:attrNameLst>
                                          <p:attrName>style.visibility</p:attrName>
                                        </p:attrNameLst>
                                      </p:cBhvr>
                                      <p:to>
                                        <p:strVal val="visible"/>
                                      </p:to>
                                    </p:set>
                                    <p:animEffect transition="in" filter="dissolve">
                                      <p:cBhvr>
                                        <p:cTn id="111" dur="500"/>
                                        <p:tgtEl>
                                          <p:spTgt spid="95"/>
                                        </p:tgtEl>
                                      </p:cBhvr>
                                    </p:animEffect>
                                  </p:childTnLst>
                                </p:cTn>
                              </p:par>
                            </p:childTnLst>
                          </p:cTn>
                        </p:par>
                      </p:childTnLst>
                    </p:cTn>
                  </p:par>
                  <p:par>
                    <p:cTn id="112" fill="hold">
                      <p:stCondLst>
                        <p:cond delay="indefinite"/>
                      </p:stCondLst>
                      <p:childTnLst>
                        <p:par>
                          <p:cTn id="113" fill="hold">
                            <p:stCondLst>
                              <p:cond delay="0"/>
                            </p:stCondLst>
                            <p:childTnLst>
                              <p:par>
                                <p:cTn id="114" presetID="9" presetClass="entr" presetSubtype="0" fill="hold" grpId="0" nodeType="clickEffect">
                                  <p:stCondLst>
                                    <p:cond delay="0"/>
                                  </p:stCondLst>
                                  <p:childTnLst>
                                    <p:set>
                                      <p:cBhvr>
                                        <p:cTn id="115" dur="1" fill="hold">
                                          <p:stCondLst>
                                            <p:cond delay="0"/>
                                          </p:stCondLst>
                                        </p:cTn>
                                        <p:tgtEl>
                                          <p:spTgt spid="82"/>
                                        </p:tgtEl>
                                        <p:attrNameLst>
                                          <p:attrName>style.visibility</p:attrName>
                                        </p:attrNameLst>
                                      </p:cBhvr>
                                      <p:to>
                                        <p:strVal val="visible"/>
                                      </p:to>
                                    </p:set>
                                    <p:animEffect transition="in" filter="dissolve">
                                      <p:cBhvr>
                                        <p:cTn id="116" dur="500"/>
                                        <p:tgtEl>
                                          <p:spTgt spid="82"/>
                                        </p:tgtEl>
                                      </p:cBhvr>
                                    </p:animEffect>
                                  </p:childTnLst>
                                </p:cTn>
                              </p:par>
                              <p:par>
                                <p:cTn id="117" presetID="9" presetClass="entr" presetSubtype="0" fill="hold" nodeType="withEffect">
                                  <p:stCondLst>
                                    <p:cond delay="0"/>
                                  </p:stCondLst>
                                  <p:childTnLst>
                                    <p:set>
                                      <p:cBhvr>
                                        <p:cTn id="118" dur="1" fill="hold">
                                          <p:stCondLst>
                                            <p:cond delay="0"/>
                                          </p:stCondLst>
                                        </p:cTn>
                                        <p:tgtEl>
                                          <p:spTgt spid="96"/>
                                        </p:tgtEl>
                                        <p:attrNameLst>
                                          <p:attrName>style.visibility</p:attrName>
                                        </p:attrNameLst>
                                      </p:cBhvr>
                                      <p:to>
                                        <p:strVal val="visible"/>
                                      </p:to>
                                    </p:set>
                                    <p:animEffect transition="in" filter="dissolve">
                                      <p:cBhvr>
                                        <p:cTn id="119" dur="500"/>
                                        <p:tgtEl>
                                          <p:spTgt spid="96"/>
                                        </p:tgtEl>
                                      </p:cBhvr>
                                    </p:animEffect>
                                  </p:childTnLst>
                                </p:cTn>
                              </p:par>
                            </p:childTnLst>
                          </p:cTn>
                        </p:par>
                      </p:childTnLst>
                    </p:cTn>
                  </p:par>
                  <p:par>
                    <p:cTn id="120" fill="hold">
                      <p:stCondLst>
                        <p:cond delay="indefinite"/>
                      </p:stCondLst>
                      <p:childTnLst>
                        <p:par>
                          <p:cTn id="121" fill="hold">
                            <p:stCondLst>
                              <p:cond delay="0"/>
                            </p:stCondLst>
                            <p:childTnLst>
                              <p:par>
                                <p:cTn id="122" presetID="9" presetClass="entr" presetSubtype="0" fill="hold" grpId="0" nodeType="clickEffect">
                                  <p:stCondLst>
                                    <p:cond delay="0"/>
                                  </p:stCondLst>
                                  <p:childTnLst>
                                    <p:set>
                                      <p:cBhvr>
                                        <p:cTn id="123" dur="1" fill="hold">
                                          <p:stCondLst>
                                            <p:cond delay="0"/>
                                          </p:stCondLst>
                                        </p:cTn>
                                        <p:tgtEl>
                                          <p:spTgt spid="78"/>
                                        </p:tgtEl>
                                        <p:attrNameLst>
                                          <p:attrName>style.visibility</p:attrName>
                                        </p:attrNameLst>
                                      </p:cBhvr>
                                      <p:to>
                                        <p:strVal val="visible"/>
                                      </p:to>
                                    </p:set>
                                    <p:animEffect transition="in" filter="dissolve">
                                      <p:cBhvr>
                                        <p:cTn id="124" dur="500"/>
                                        <p:tgtEl>
                                          <p:spTgt spid="78"/>
                                        </p:tgtEl>
                                      </p:cBhvr>
                                    </p:animEffect>
                                  </p:childTnLst>
                                </p:cTn>
                              </p:par>
                              <p:par>
                                <p:cTn id="125" presetID="9" presetClass="entr" presetSubtype="0" fill="hold" nodeType="withEffect">
                                  <p:stCondLst>
                                    <p:cond delay="0"/>
                                  </p:stCondLst>
                                  <p:childTnLst>
                                    <p:set>
                                      <p:cBhvr>
                                        <p:cTn id="126" dur="1" fill="hold">
                                          <p:stCondLst>
                                            <p:cond delay="0"/>
                                          </p:stCondLst>
                                        </p:cTn>
                                        <p:tgtEl>
                                          <p:spTgt spid="97"/>
                                        </p:tgtEl>
                                        <p:attrNameLst>
                                          <p:attrName>style.visibility</p:attrName>
                                        </p:attrNameLst>
                                      </p:cBhvr>
                                      <p:to>
                                        <p:strVal val="visible"/>
                                      </p:to>
                                    </p:set>
                                    <p:animEffect transition="in" filter="dissolve">
                                      <p:cBhvr>
                                        <p:cTn id="127" dur="500"/>
                                        <p:tgtEl>
                                          <p:spTgt spid="97"/>
                                        </p:tgtEl>
                                      </p:cBhvr>
                                    </p:animEffect>
                                  </p:childTnLst>
                                </p:cTn>
                              </p:par>
                            </p:childTnLst>
                          </p:cTn>
                        </p:par>
                      </p:childTnLst>
                    </p:cTn>
                  </p:par>
                  <p:par>
                    <p:cTn id="128" fill="hold">
                      <p:stCondLst>
                        <p:cond delay="indefinite"/>
                      </p:stCondLst>
                      <p:childTnLst>
                        <p:par>
                          <p:cTn id="129" fill="hold">
                            <p:stCondLst>
                              <p:cond delay="0"/>
                            </p:stCondLst>
                            <p:childTnLst>
                              <p:par>
                                <p:cTn id="130" presetID="9" presetClass="entr" presetSubtype="0" fill="hold" grpId="0" nodeType="clickEffect">
                                  <p:stCondLst>
                                    <p:cond delay="0"/>
                                  </p:stCondLst>
                                  <p:childTnLst>
                                    <p:set>
                                      <p:cBhvr>
                                        <p:cTn id="131" dur="1" fill="hold">
                                          <p:stCondLst>
                                            <p:cond delay="0"/>
                                          </p:stCondLst>
                                        </p:cTn>
                                        <p:tgtEl>
                                          <p:spTgt spid="63"/>
                                        </p:tgtEl>
                                        <p:attrNameLst>
                                          <p:attrName>style.visibility</p:attrName>
                                        </p:attrNameLst>
                                      </p:cBhvr>
                                      <p:to>
                                        <p:strVal val="visible"/>
                                      </p:to>
                                    </p:set>
                                    <p:animEffect transition="in" filter="dissolve">
                                      <p:cBhvr>
                                        <p:cTn id="132" dur="500"/>
                                        <p:tgtEl>
                                          <p:spTgt spid="63"/>
                                        </p:tgtEl>
                                      </p:cBhvr>
                                    </p:animEffect>
                                  </p:childTnLst>
                                </p:cTn>
                              </p:par>
                              <p:par>
                                <p:cTn id="133" presetID="9" presetClass="entr" presetSubtype="0" fill="hold" nodeType="withEffect">
                                  <p:stCondLst>
                                    <p:cond delay="0"/>
                                  </p:stCondLst>
                                  <p:childTnLst>
                                    <p:set>
                                      <p:cBhvr>
                                        <p:cTn id="134" dur="1" fill="hold">
                                          <p:stCondLst>
                                            <p:cond delay="0"/>
                                          </p:stCondLst>
                                        </p:cTn>
                                        <p:tgtEl>
                                          <p:spTgt spid="98"/>
                                        </p:tgtEl>
                                        <p:attrNameLst>
                                          <p:attrName>style.visibility</p:attrName>
                                        </p:attrNameLst>
                                      </p:cBhvr>
                                      <p:to>
                                        <p:strVal val="visible"/>
                                      </p:to>
                                    </p:set>
                                    <p:animEffect transition="in" filter="dissolve">
                                      <p:cBhvr>
                                        <p:cTn id="135" dur="500"/>
                                        <p:tgtEl>
                                          <p:spTgt spid="98"/>
                                        </p:tgtEl>
                                      </p:cBhvr>
                                    </p:animEffect>
                                  </p:childTnLst>
                                </p:cTn>
                              </p:par>
                            </p:childTnLst>
                          </p:cTn>
                        </p:par>
                      </p:childTnLst>
                    </p:cTn>
                  </p:par>
                  <p:par>
                    <p:cTn id="136" fill="hold">
                      <p:stCondLst>
                        <p:cond delay="indefinite"/>
                      </p:stCondLst>
                      <p:childTnLst>
                        <p:par>
                          <p:cTn id="137" fill="hold">
                            <p:stCondLst>
                              <p:cond delay="0"/>
                            </p:stCondLst>
                            <p:childTnLst>
                              <p:par>
                                <p:cTn id="138" presetID="9" presetClass="entr" presetSubtype="0" fill="hold" grpId="0" nodeType="clickEffect">
                                  <p:stCondLst>
                                    <p:cond delay="0"/>
                                  </p:stCondLst>
                                  <p:childTnLst>
                                    <p:set>
                                      <p:cBhvr>
                                        <p:cTn id="139" dur="1" fill="hold">
                                          <p:stCondLst>
                                            <p:cond delay="0"/>
                                          </p:stCondLst>
                                        </p:cTn>
                                        <p:tgtEl>
                                          <p:spTgt spid="68"/>
                                        </p:tgtEl>
                                        <p:attrNameLst>
                                          <p:attrName>style.visibility</p:attrName>
                                        </p:attrNameLst>
                                      </p:cBhvr>
                                      <p:to>
                                        <p:strVal val="visible"/>
                                      </p:to>
                                    </p:set>
                                    <p:animEffect transition="in" filter="dissolve">
                                      <p:cBhvr>
                                        <p:cTn id="140" dur="500"/>
                                        <p:tgtEl>
                                          <p:spTgt spid="68"/>
                                        </p:tgtEl>
                                      </p:cBhvr>
                                    </p:animEffect>
                                  </p:childTnLst>
                                </p:cTn>
                              </p:par>
                              <p:par>
                                <p:cTn id="141" presetID="9" presetClass="entr" presetSubtype="0" fill="hold" nodeType="withEffect">
                                  <p:stCondLst>
                                    <p:cond delay="0"/>
                                  </p:stCondLst>
                                  <p:childTnLst>
                                    <p:set>
                                      <p:cBhvr>
                                        <p:cTn id="142" dur="1" fill="hold">
                                          <p:stCondLst>
                                            <p:cond delay="0"/>
                                          </p:stCondLst>
                                        </p:cTn>
                                        <p:tgtEl>
                                          <p:spTgt spid="99"/>
                                        </p:tgtEl>
                                        <p:attrNameLst>
                                          <p:attrName>style.visibility</p:attrName>
                                        </p:attrNameLst>
                                      </p:cBhvr>
                                      <p:to>
                                        <p:strVal val="visible"/>
                                      </p:to>
                                    </p:set>
                                    <p:animEffect transition="in" filter="dissolve">
                                      <p:cBhvr>
                                        <p:cTn id="143" dur="500"/>
                                        <p:tgtEl>
                                          <p:spTgt spid="99"/>
                                        </p:tgtEl>
                                      </p:cBhvr>
                                    </p:animEffect>
                                  </p:childTnLst>
                                </p:cTn>
                              </p:par>
                            </p:childTnLst>
                          </p:cTn>
                        </p:par>
                      </p:childTnLst>
                    </p:cTn>
                  </p:par>
                  <p:par>
                    <p:cTn id="144" fill="hold">
                      <p:stCondLst>
                        <p:cond delay="indefinite"/>
                      </p:stCondLst>
                      <p:childTnLst>
                        <p:par>
                          <p:cTn id="145" fill="hold">
                            <p:stCondLst>
                              <p:cond delay="0"/>
                            </p:stCondLst>
                            <p:childTnLst>
                              <p:par>
                                <p:cTn id="146" presetID="9" presetClass="entr" presetSubtype="0" fill="hold" grpId="0" nodeType="clickEffect">
                                  <p:stCondLst>
                                    <p:cond delay="0"/>
                                  </p:stCondLst>
                                  <p:childTnLst>
                                    <p:set>
                                      <p:cBhvr>
                                        <p:cTn id="147" dur="1" fill="hold">
                                          <p:stCondLst>
                                            <p:cond delay="0"/>
                                          </p:stCondLst>
                                        </p:cTn>
                                        <p:tgtEl>
                                          <p:spTgt spid="76"/>
                                        </p:tgtEl>
                                        <p:attrNameLst>
                                          <p:attrName>style.visibility</p:attrName>
                                        </p:attrNameLst>
                                      </p:cBhvr>
                                      <p:to>
                                        <p:strVal val="visible"/>
                                      </p:to>
                                    </p:set>
                                    <p:animEffect transition="in" filter="dissolve">
                                      <p:cBhvr>
                                        <p:cTn id="148" dur="500"/>
                                        <p:tgtEl>
                                          <p:spTgt spid="76"/>
                                        </p:tgtEl>
                                      </p:cBhvr>
                                    </p:animEffect>
                                  </p:childTnLst>
                                </p:cTn>
                              </p:par>
                              <p:par>
                                <p:cTn id="149" presetID="9" presetClass="entr" presetSubtype="0" fill="hold" nodeType="withEffect">
                                  <p:stCondLst>
                                    <p:cond delay="0"/>
                                  </p:stCondLst>
                                  <p:childTnLst>
                                    <p:set>
                                      <p:cBhvr>
                                        <p:cTn id="150" dur="1" fill="hold">
                                          <p:stCondLst>
                                            <p:cond delay="0"/>
                                          </p:stCondLst>
                                        </p:cTn>
                                        <p:tgtEl>
                                          <p:spTgt spid="100"/>
                                        </p:tgtEl>
                                        <p:attrNameLst>
                                          <p:attrName>style.visibility</p:attrName>
                                        </p:attrNameLst>
                                      </p:cBhvr>
                                      <p:to>
                                        <p:strVal val="visible"/>
                                      </p:to>
                                    </p:set>
                                    <p:animEffect transition="in" filter="dissolve">
                                      <p:cBhvr>
                                        <p:cTn id="151" dur="500"/>
                                        <p:tgtEl>
                                          <p:spTgt spid="100"/>
                                        </p:tgtEl>
                                      </p:cBhvr>
                                    </p:animEffect>
                                  </p:childTnLst>
                                </p:cTn>
                              </p:par>
                            </p:childTnLst>
                          </p:cTn>
                        </p:par>
                      </p:childTnLst>
                    </p:cTn>
                  </p:par>
                  <p:par>
                    <p:cTn id="152" fill="hold">
                      <p:stCondLst>
                        <p:cond delay="indefinite"/>
                      </p:stCondLst>
                      <p:childTnLst>
                        <p:par>
                          <p:cTn id="153" fill="hold">
                            <p:stCondLst>
                              <p:cond delay="0"/>
                            </p:stCondLst>
                            <p:childTnLst>
                              <p:par>
                                <p:cTn id="154" presetID="9" presetClass="entr" presetSubtype="0" fill="hold" grpId="0" nodeType="clickEffect">
                                  <p:stCondLst>
                                    <p:cond delay="0"/>
                                  </p:stCondLst>
                                  <p:childTnLst>
                                    <p:set>
                                      <p:cBhvr>
                                        <p:cTn id="155" dur="1" fill="hold">
                                          <p:stCondLst>
                                            <p:cond delay="0"/>
                                          </p:stCondLst>
                                        </p:cTn>
                                        <p:tgtEl>
                                          <p:spTgt spid="71"/>
                                        </p:tgtEl>
                                        <p:attrNameLst>
                                          <p:attrName>style.visibility</p:attrName>
                                        </p:attrNameLst>
                                      </p:cBhvr>
                                      <p:to>
                                        <p:strVal val="visible"/>
                                      </p:to>
                                    </p:set>
                                    <p:animEffect transition="in" filter="dissolve">
                                      <p:cBhvr>
                                        <p:cTn id="156" dur="500"/>
                                        <p:tgtEl>
                                          <p:spTgt spid="71"/>
                                        </p:tgtEl>
                                      </p:cBhvr>
                                    </p:animEffect>
                                  </p:childTnLst>
                                </p:cTn>
                              </p:par>
                              <p:par>
                                <p:cTn id="157" presetID="9" presetClass="entr" presetSubtype="0" fill="hold" nodeType="withEffect">
                                  <p:stCondLst>
                                    <p:cond delay="0"/>
                                  </p:stCondLst>
                                  <p:childTnLst>
                                    <p:set>
                                      <p:cBhvr>
                                        <p:cTn id="158" dur="1" fill="hold">
                                          <p:stCondLst>
                                            <p:cond delay="0"/>
                                          </p:stCondLst>
                                        </p:cTn>
                                        <p:tgtEl>
                                          <p:spTgt spid="101"/>
                                        </p:tgtEl>
                                        <p:attrNameLst>
                                          <p:attrName>style.visibility</p:attrName>
                                        </p:attrNameLst>
                                      </p:cBhvr>
                                      <p:to>
                                        <p:strVal val="visible"/>
                                      </p:to>
                                    </p:set>
                                    <p:animEffect transition="in" filter="dissolve">
                                      <p:cBhvr>
                                        <p:cTn id="159" dur="500"/>
                                        <p:tgtEl>
                                          <p:spTgt spid="101"/>
                                        </p:tgtEl>
                                      </p:cBhvr>
                                    </p:animEffect>
                                  </p:childTnLst>
                                </p:cTn>
                              </p:par>
                            </p:childTnLst>
                          </p:cTn>
                        </p:par>
                      </p:childTnLst>
                    </p:cTn>
                  </p:par>
                  <p:par>
                    <p:cTn id="160" fill="hold">
                      <p:stCondLst>
                        <p:cond delay="indefinite"/>
                      </p:stCondLst>
                      <p:childTnLst>
                        <p:par>
                          <p:cTn id="161" fill="hold">
                            <p:stCondLst>
                              <p:cond delay="0"/>
                            </p:stCondLst>
                            <p:childTnLst>
                              <p:par>
                                <p:cTn id="162" presetID="9" presetClass="entr" presetSubtype="0" fill="hold" grpId="0" nodeType="clickEffect">
                                  <p:stCondLst>
                                    <p:cond delay="0"/>
                                  </p:stCondLst>
                                  <p:childTnLst>
                                    <p:set>
                                      <p:cBhvr>
                                        <p:cTn id="163" dur="1" fill="hold">
                                          <p:stCondLst>
                                            <p:cond delay="0"/>
                                          </p:stCondLst>
                                        </p:cTn>
                                        <p:tgtEl>
                                          <p:spTgt spid="73"/>
                                        </p:tgtEl>
                                        <p:attrNameLst>
                                          <p:attrName>style.visibility</p:attrName>
                                        </p:attrNameLst>
                                      </p:cBhvr>
                                      <p:to>
                                        <p:strVal val="visible"/>
                                      </p:to>
                                    </p:set>
                                    <p:animEffect transition="in" filter="dissolve">
                                      <p:cBhvr>
                                        <p:cTn id="164" dur="500"/>
                                        <p:tgtEl>
                                          <p:spTgt spid="73"/>
                                        </p:tgtEl>
                                      </p:cBhvr>
                                    </p:animEffect>
                                  </p:childTnLst>
                                </p:cTn>
                              </p:par>
                              <p:par>
                                <p:cTn id="165" presetID="9" presetClass="entr" presetSubtype="0" fill="hold" nodeType="withEffect">
                                  <p:stCondLst>
                                    <p:cond delay="0"/>
                                  </p:stCondLst>
                                  <p:childTnLst>
                                    <p:set>
                                      <p:cBhvr>
                                        <p:cTn id="166" dur="1" fill="hold">
                                          <p:stCondLst>
                                            <p:cond delay="0"/>
                                          </p:stCondLst>
                                        </p:cTn>
                                        <p:tgtEl>
                                          <p:spTgt spid="102"/>
                                        </p:tgtEl>
                                        <p:attrNameLst>
                                          <p:attrName>style.visibility</p:attrName>
                                        </p:attrNameLst>
                                      </p:cBhvr>
                                      <p:to>
                                        <p:strVal val="visible"/>
                                      </p:to>
                                    </p:set>
                                    <p:animEffect transition="in" filter="dissolve">
                                      <p:cBhvr>
                                        <p:cTn id="167" dur="500"/>
                                        <p:tgtEl>
                                          <p:spTgt spid="102"/>
                                        </p:tgtEl>
                                      </p:cBhvr>
                                    </p:animEffect>
                                  </p:childTnLst>
                                </p:cTn>
                              </p:par>
                            </p:childTnLst>
                          </p:cTn>
                        </p:par>
                      </p:childTnLst>
                    </p:cTn>
                  </p:par>
                  <p:par>
                    <p:cTn id="168" fill="hold">
                      <p:stCondLst>
                        <p:cond delay="indefinite"/>
                      </p:stCondLst>
                      <p:childTnLst>
                        <p:par>
                          <p:cTn id="169" fill="hold">
                            <p:stCondLst>
                              <p:cond delay="0"/>
                            </p:stCondLst>
                            <p:childTnLst>
                              <p:par>
                                <p:cTn id="170" presetID="9" presetClass="entr" presetSubtype="0" fill="hold" grpId="0" nodeType="clickEffect">
                                  <p:stCondLst>
                                    <p:cond delay="0"/>
                                  </p:stCondLst>
                                  <p:childTnLst>
                                    <p:set>
                                      <p:cBhvr>
                                        <p:cTn id="171" dur="1" fill="hold">
                                          <p:stCondLst>
                                            <p:cond delay="0"/>
                                          </p:stCondLst>
                                        </p:cTn>
                                        <p:tgtEl>
                                          <p:spTgt spid="65"/>
                                        </p:tgtEl>
                                        <p:attrNameLst>
                                          <p:attrName>style.visibility</p:attrName>
                                        </p:attrNameLst>
                                      </p:cBhvr>
                                      <p:to>
                                        <p:strVal val="visible"/>
                                      </p:to>
                                    </p:set>
                                    <p:animEffect transition="in" filter="dissolve">
                                      <p:cBhvr>
                                        <p:cTn id="172" dur="500"/>
                                        <p:tgtEl>
                                          <p:spTgt spid="65"/>
                                        </p:tgtEl>
                                      </p:cBhvr>
                                    </p:animEffect>
                                  </p:childTnLst>
                                </p:cTn>
                              </p:par>
                              <p:par>
                                <p:cTn id="173" presetID="9" presetClass="entr" presetSubtype="0" fill="hold" nodeType="withEffect">
                                  <p:stCondLst>
                                    <p:cond delay="0"/>
                                  </p:stCondLst>
                                  <p:childTnLst>
                                    <p:set>
                                      <p:cBhvr>
                                        <p:cTn id="174" dur="1" fill="hold">
                                          <p:stCondLst>
                                            <p:cond delay="0"/>
                                          </p:stCondLst>
                                        </p:cTn>
                                        <p:tgtEl>
                                          <p:spTgt spid="103"/>
                                        </p:tgtEl>
                                        <p:attrNameLst>
                                          <p:attrName>style.visibility</p:attrName>
                                        </p:attrNameLst>
                                      </p:cBhvr>
                                      <p:to>
                                        <p:strVal val="visible"/>
                                      </p:to>
                                    </p:set>
                                    <p:animEffect transition="in" filter="dissolve">
                                      <p:cBhvr>
                                        <p:cTn id="175" dur="500"/>
                                        <p:tgtEl>
                                          <p:spTgt spid="1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 grpId="0" animBg="1"/>
      <p:bldP spid="62" grpId="0" animBg="1"/>
      <p:bldP spid="63" grpId="0" animBg="1"/>
      <p:bldP spid="64" grpId="0" animBg="1"/>
      <p:bldP spid="65" grpId="0" animBg="1"/>
      <p:bldP spid="66" grpId="0" animBg="1"/>
      <p:bldP spid="67" grpId="0" animBg="1"/>
      <p:bldP spid="68" grpId="0" animBg="1"/>
      <p:bldP spid="69" grpId="0" animBg="1"/>
      <p:bldP spid="70" grpId="0" animBg="1"/>
      <p:bldP spid="71" grpId="0" animBg="1"/>
      <p:bldP spid="72" grpId="0" animBg="1"/>
      <p:bldP spid="73" grpId="0" animBg="1"/>
      <p:bldP spid="74" grpId="0" animBg="1"/>
      <p:bldP spid="75" grpId="0" animBg="1"/>
      <p:bldP spid="76" grpId="0" animBg="1"/>
      <p:bldP spid="77" grpId="0" animBg="1"/>
      <p:bldP spid="78" grpId="0" animBg="1"/>
      <p:bldP spid="79" grpId="0" animBg="1"/>
      <p:bldP spid="80" grpId="0" animBg="1"/>
      <p:bldP spid="81" grpId="0" animBg="1"/>
      <p:bldP spid="8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Slide Number Placeholder 3"/>
          <p:cNvSpPr>
            <a:spLocks noGrp="1"/>
          </p:cNvSpPr>
          <p:nvPr>
            <p:ph type="sldNum" sz="quarter" idx="10"/>
          </p:nvPr>
        </p:nvSpPr>
        <p:spPr/>
        <p:txBody>
          <a:bodyPr/>
          <a:lstStyle/>
          <a:p>
            <a:pPr>
              <a:defRPr/>
            </a:pPr>
            <a:fld id="{CBC4B2A5-1EA2-41B5-9468-174B61D0AD9C}" type="slidenum">
              <a:rPr lang="ar-SA"/>
              <a:pPr>
                <a:defRPr/>
              </a:pPr>
              <a:t>12</a:t>
            </a:fld>
            <a:endParaRPr lang="en-US" dirty="0"/>
          </a:p>
        </p:txBody>
      </p:sp>
      <p:sp>
        <p:nvSpPr>
          <p:cNvPr id="18435" name="Rectangle 2"/>
          <p:cNvSpPr>
            <a:spLocks noGrp="1" noChangeArrowheads="1"/>
          </p:cNvSpPr>
          <p:nvPr>
            <p:ph type="title"/>
          </p:nvPr>
        </p:nvSpPr>
        <p:spPr/>
        <p:txBody>
          <a:bodyPr>
            <a:normAutofit/>
          </a:bodyPr>
          <a:lstStyle/>
          <a:p>
            <a:pPr eaLnBrk="1" hangingPunct="1"/>
            <a:r>
              <a:rPr lang="fa-IR" sz="2200" dirty="0" smtClean="0">
                <a:cs typeface="B Titr" pitchFamily="2" charset="-78"/>
              </a:rPr>
              <a:t>-مباني معرفت شناختي</a:t>
            </a:r>
            <a:endParaRPr lang="en-US" dirty="0" smtClean="0">
              <a:cs typeface="B Titr" pitchFamily="2" charset="-78"/>
            </a:endParaRPr>
          </a:p>
        </p:txBody>
      </p:sp>
      <p:sp>
        <p:nvSpPr>
          <p:cNvPr id="1994755" name="AutoShape 3"/>
          <p:cNvSpPr>
            <a:spLocks noChangeArrowheads="1"/>
          </p:cNvSpPr>
          <p:nvPr/>
        </p:nvSpPr>
        <p:spPr bwMode="auto">
          <a:xfrm>
            <a:off x="1116013" y="2493963"/>
            <a:ext cx="1800225" cy="577850"/>
          </a:xfrm>
          <a:prstGeom prst="roundRect">
            <a:avLst>
              <a:gd name="adj" fmla="val 16667"/>
            </a:avLst>
          </a:prstGeom>
          <a:solidFill>
            <a:srgbClr val="FFFF00"/>
          </a:solidFill>
          <a:ln w="9525" algn="ctr">
            <a:solidFill>
              <a:srgbClr val="FF0066"/>
            </a:solidFill>
            <a:round/>
            <a:headEnd/>
            <a:tailEnd/>
          </a:ln>
        </p:spPr>
        <p:txBody>
          <a:bodyPr/>
          <a:lstStyle/>
          <a:p>
            <a:pPr rtl="1">
              <a:buClr>
                <a:srgbClr val="FF0000"/>
              </a:buClr>
            </a:pPr>
            <a:r>
              <a:rPr lang="fa-IR" sz="1400">
                <a:latin typeface="Times New Roman" pitchFamily="18" charset="0"/>
                <a:cs typeface="B Zar" pitchFamily="2" charset="-78"/>
              </a:rPr>
              <a:t>علم </a:t>
            </a:r>
            <a:r>
              <a:rPr lang="ar-SA" sz="1400">
                <a:latin typeface="Times New Roman" pitchFamily="18" charset="0"/>
                <a:cs typeface="B Zar" pitchFamily="2" charset="-78"/>
              </a:rPr>
              <a:t>حقيقي </a:t>
            </a:r>
            <a:r>
              <a:rPr lang="fa-IR" sz="1400">
                <a:latin typeface="Times New Roman" pitchFamily="18" charset="0"/>
                <a:cs typeface="B Zar" pitchFamily="2" charset="-78"/>
              </a:rPr>
              <a:t>و  علم </a:t>
            </a:r>
            <a:r>
              <a:rPr lang="ar-SA" sz="1400">
                <a:latin typeface="Times New Roman" pitchFamily="18" charset="0"/>
                <a:cs typeface="B Zar" pitchFamily="2" charset="-78"/>
              </a:rPr>
              <a:t>اعتباري</a:t>
            </a:r>
            <a:endParaRPr lang="en-US" sz="1400" dirty="0">
              <a:latin typeface="Times New Roman" pitchFamily="18" charset="0"/>
              <a:cs typeface="B Zar" pitchFamily="2" charset="-78"/>
            </a:endParaRPr>
          </a:p>
        </p:txBody>
      </p:sp>
      <p:sp>
        <p:nvSpPr>
          <p:cNvPr id="1994756" name="AutoShape 4"/>
          <p:cNvSpPr>
            <a:spLocks noChangeArrowheads="1"/>
          </p:cNvSpPr>
          <p:nvPr/>
        </p:nvSpPr>
        <p:spPr bwMode="auto">
          <a:xfrm>
            <a:off x="1619250" y="3716338"/>
            <a:ext cx="1800225" cy="577850"/>
          </a:xfrm>
          <a:prstGeom prst="roundRect">
            <a:avLst>
              <a:gd name="adj" fmla="val 16667"/>
            </a:avLst>
          </a:prstGeom>
          <a:solidFill>
            <a:srgbClr val="FFFF00"/>
          </a:solidFill>
          <a:ln w="9525" algn="ctr">
            <a:solidFill>
              <a:srgbClr val="FF0066"/>
            </a:solidFill>
            <a:round/>
            <a:headEnd/>
            <a:tailEnd/>
          </a:ln>
        </p:spPr>
        <p:txBody>
          <a:bodyPr/>
          <a:lstStyle/>
          <a:p>
            <a:pPr rtl="1">
              <a:buClr>
                <a:srgbClr val="FF0000"/>
              </a:buClr>
            </a:pPr>
            <a:r>
              <a:rPr lang="fa-IR" sz="1400">
                <a:latin typeface="Times New Roman" pitchFamily="18" charset="0"/>
                <a:cs typeface="B Zar" pitchFamily="2" charset="-78"/>
              </a:rPr>
              <a:t>تعدد </a:t>
            </a:r>
            <a:r>
              <a:rPr lang="ar-SA" sz="1400">
                <a:latin typeface="Times New Roman" pitchFamily="18" charset="0"/>
                <a:cs typeface="B Zar" pitchFamily="2" charset="-78"/>
              </a:rPr>
              <a:t>منابع شناخت و </a:t>
            </a:r>
            <a:endParaRPr lang="fa-IR" sz="1400">
              <a:latin typeface="Times New Roman" pitchFamily="18" charset="0"/>
              <a:cs typeface="B Zar" pitchFamily="2" charset="-78"/>
            </a:endParaRPr>
          </a:p>
          <a:p>
            <a:pPr rtl="1">
              <a:buClr>
                <a:srgbClr val="FF0000"/>
              </a:buClr>
            </a:pPr>
            <a:r>
              <a:rPr lang="ar-SA" sz="1400">
                <a:latin typeface="Times New Roman" pitchFamily="18" charset="0"/>
                <a:cs typeface="B Zar" pitchFamily="2" charset="-78"/>
              </a:rPr>
              <a:t>سطوح مختلف</a:t>
            </a:r>
            <a:r>
              <a:rPr lang="fa-IR" sz="1400">
                <a:latin typeface="Times New Roman" pitchFamily="18" charset="0"/>
                <a:cs typeface="B Zar" pitchFamily="2" charset="-78"/>
              </a:rPr>
              <a:t> علم</a:t>
            </a:r>
            <a:endParaRPr lang="en-US" sz="1400" dirty="0">
              <a:latin typeface="Times New Roman" pitchFamily="18" charset="0"/>
              <a:cs typeface="B Zar" pitchFamily="2" charset="-78"/>
            </a:endParaRPr>
          </a:p>
        </p:txBody>
      </p:sp>
      <p:sp>
        <p:nvSpPr>
          <p:cNvPr id="1994757" name="AutoShape 5"/>
          <p:cNvSpPr>
            <a:spLocks noChangeArrowheads="1"/>
          </p:cNvSpPr>
          <p:nvPr/>
        </p:nvSpPr>
        <p:spPr bwMode="auto">
          <a:xfrm>
            <a:off x="3635375" y="6021388"/>
            <a:ext cx="1800225" cy="577850"/>
          </a:xfrm>
          <a:prstGeom prst="roundRect">
            <a:avLst>
              <a:gd name="adj" fmla="val 16667"/>
            </a:avLst>
          </a:prstGeom>
          <a:solidFill>
            <a:srgbClr val="FFFF00"/>
          </a:solidFill>
          <a:ln w="9525" algn="ctr">
            <a:solidFill>
              <a:srgbClr val="FF0066"/>
            </a:solidFill>
            <a:round/>
            <a:headEnd/>
            <a:tailEnd/>
          </a:ln>
        </p:spPr>
        <p:txBody>
          <a:bodyPr/>
          <a:lstStyle/>
          <a:p>
            <a:pPr rtl="1">
              <a:buClr>
                <a:srgbClr val="FF0000"/>
              </a:buClr>
            </a:pPr>
            <a:r>
              <a:rPr lang="fa-IR" sz="1400">
                <a:solidFill>
                  <a:srgbClr val="FF0000"/>
                </a:solidFill>
                <a:latin typeface="Times New Roman" pitchFamily="18" charset="0"/>
                <a:cs typeface="B Zar" pitchFamily="2" charset="-78"/>
              </a:rPr>
              <a:t>نقش اساسي </a:t>
            </a:r>
            <a:r>
              <a:rPr lang="ar-SA" sz="1400">
                <a:solidFill>
                  <a:srgbClr val="FF0000"/>
                </a:solidFill>
                <a:latin typeface="Times New Roman" pitchFamily="18" charset="0"/>
                <a:cs typeface="B Zar" pitchFamily="2" charset="-78"/>
              </a:rPr>
              <a:t>تعقل در شناخت هستي وكسب سعادت جاويد</a:t>
            </a:r>
            <a:endParaRPr lang="en-US" sz="1400" dirty="0">
              <a:solidFill>
                <a:srgbClr val="FF0000"/>
              </a:solidFill>
              <a:latin typeface="Times New Roman" pitchFamily="18" charset="0"/>
              <a:cs typeface="B Zar" pitchFamily="2" charset="-78"/>
            </a:endParaRPr>
          </a:p>
        </p:txBody>
      </p:sp>
      <p:sp>
        <p:nvSpPr>
          <p:cNvPr id="1994758" name="AutoShape 6"/>
          <p:cNvSpPr>
            <a:spLocks noChangeArrowheads="1"/>
          </p:cNvSpPr>
          <p:nvPr/>
        </p:nvSpPr>
        <p:spPr bwMode="auto">
          <a:xfrm>
            <a:off x="395288" y="1412875"/>
            <a:ext cx="1800225" cy="577850"/>
          </a:xfrm>
          <a:prstGeom prst="roundRect">
            <a:avLst>
              <a:gd name="adj" fmla="val 16667"/>
            </a:avLst>
          </a:prstGeom>
          <a:solidFill>
            <a:srgbClr val="FFFF00"/>
          </a:solidFill>
          <a:ln w="9525" algn="ctr">
            <a:solidFill>
              <a:srgbClr val="FF0066"/>
            </a:solidFill>
            <a:round/>
            <a:headEnd/>
            <a:tailEnd/>
          </a:ln>
        </p:spPr>
        <p:txBody>
          <a:bodyPr/>
          <a:lstStyle/>
          <a:p>
            <a:pPr rtl="1">
              <a:buClr>
                <a:srgbClr val="FF0000"/>
              </a:buClr>
            </a:pPr>
            <a:r>
              <a:rPr lang="ar-SA" sz="1400">
                <a:latin typeface="Times New Roman" pitchFamily="18" charset="0"/>
                <a:cs typeface="B Zar" pitchFamily="2" charset="-78"/>
              </a:rPr>
              <a:t>توانايي </a:t>
            </a:r>
            <a:r>
              <a:rPr lang="fa-IR" sz="1400">
                <a:latin typeface="Times New Roman" pitchFamily="18" charset="0"/>
                <a:cs typeface="B Zar" pitchFamily="2" charset="-78"/>
              </a:rPr>
              <a:t>انسان در درک</a:t>
            </a:r>
            <a:r>
              <a:rPr lang="ar-SA" sz="1400">
                <a:latin typeface="Times New Roman" pitchFamily="18" charset="0"/>
                <a:cs typeface="B Zar" pitchFamily="2" charset="-78"/>
              </a:rPr>
              <a:t> </a:t>
            </a:r>
            <a:endParaRPr lang="fa-IR" sz="1400">
              <a:latin typeface="Times New Roman" pitchFamily="18" charset="0"/>
              <a:cs typeface="B Zar" pitchFamily="2" charset="-78"/>
            </a:endParaRPr>
          </a:p>
          <a:p>
            <a:pPr rtl="1">
              <a:buClr>
                <a:srgbClr val="FF0000"/>
              </a:buClr>
            </a:pPr>
            <a:r>
              <a:rPr lang="ar-SA" sz="1400">
                <a:latin typeface="Times New Roman" pitchFamily="18" charset="0"/>
                <a:cs typeface="B Zar" pitchFamily="2" charset="-78"/>
              </a:rPr>
              <a:t>هستي و موقعيت خويش</a:t>
            </a:r>
            <a:endParaRPr lang="en-US" sz="1400" dirty="0">
              <a:latin typeface="Times New Roman" pitchFamily="18" charset="0"/>
              <a:cs typeface="B Zar" pitchFamily="2" charset="-78"/>
            </a:endParaRPr>
          </a:p>
        </p:txBody>
      </p:sp>
      <p:sp>
        <p:nvSpPr>
          <p:cNvPr id="1994759" name="AutoShape 7"/>
          <p:cNvSpPr>
            <a:spLocks noChangeArrowheads="1"/>
          </p:cNvSpPr>
          <p:nvPr/>
        </p:nvSpPr>
        <p:spPr bwMode="auto">
          <a:xfrm>
            <a:off x="5867400" y="3716338"/>
            <a:ext cx="1800225" cy="577850"/>
          </a:xfrm>
          <a:prstGeom prst="roundRect">
            <a:avLst>
              <a:gd name="adj" fmla="val 16667"/>
            </a:avLst>
          </a:prstGeom>
          <a:solidFill>
            <a:srgbClr val="FFFF00"/>
          </a:solidFill>
          <a:ln w="9525" algn="ctr">
            <a:solidFill>
              <a:srgbClr val="FF0066"/>
            </a:solidFill>
            <a:round/>
            <a:headEnd/>
            <a:tailEnd/>
          </a:ln>
        </p:spPr>
        <p:txBody>
          <a:bodyPr/>
          <a:lstStyle/>
          <a:p>
            <a:pPr rtl="1">
              <a:buClr>
                <a:srgbClr val="FF0000"/>
              </a:buClr>
            </a:pPr>
            <a:r>
              <a:rPr lang="fa-IR" sz="1400">
                <a:solidFill>
                  <a:srgbClr val="FF0000"/>
                </a:solidFill>
                <a:latin typeface="Times New Roman" pitchFamily="18" charset="0"/>
                <a:cs typeface="B Zar" pitchFamily="2" charset="-78"/>
              </a:rPr>
              <a:t>معيار اعتبار علم: </a:t>
            </a:r>
            <a:r>
              <a:rPr lang="ar-SA" sz="1400">
                <a:solidFill>
                  <a:srgbClr val="FF0000"/>
                </a:solidFill>
                <a:latin typeface="Times New Roman" pitchFamily="18" charset="0"/>
                <a:cs typeface="B Zar" pitchFamily="2" charset="-78"/>
              </a:rPr>
              <a:t>مطابقت با  مراتب گوناگون واقعيت</a:t>
            </a:r>
            <a:endParaRPr lang="en-US" sz="1400" b="1" dirty="0">
              <a:solidFill>
                <a:srgbClr val="FF0000"/>
              </a:solidFill>
              <a:latin typeface="Times New Roman" pitchFamily="18" charset="0"/>
              <a:cs typeface="B Zar" pitchFamily="2" charset="-78"/>
            </a:endParaRPr>
          </a:p>
        </p:txBody>
      </p:sp>
      <p:sp>
        <p:nvSpPr>
          <p:cNvPr id="1994760" name="AutoShape 8"/>
          <p:cNvSpPr>
            <a:spLocks noChangeArrowheads="1"/>
          </p:cNvSpPr>
          <p:nvPr/>
        </p:nvSpPr>
        <p:spPr bwMode="auto">
          <a:xfrm>
            <a:off x="5076825" y="5014913"/>
            <a:ext cx="1800225" cy="577850"/>
          </a:xfrm>
          <a:prstGeom prst="roundRect">
            <a:avLst>
              <a:gd name="adj" fmla="val 16667"/>
            </a:avLst>
          </a:prstGeom>
          <a:solidFill>
            <a:srgbClr val="FFFF00"/>
          </a:solidFill>
          <a:ln w="9525" algn="ctr">
            <a:solidFill>
              <a:srgbClr val="FF0066"/>
            </a:solidFill>
            <a:round/>
            <a:headEnd/>
            <a:tailEnd/>
          </a:ln>
        </p:spPr>
        <p:txBody>
          <a:bodyPr/>
          <a:lstStyle/>
          <a:p>
            <a:pPr rtl="1">
              <a:buClr>
                <a:srgbClr val="FF0000"/>
              </a:buClr>
            </a:pPr>
            <a:r>
              <a:rPr lang="fa-IR" sz="1400">
                <a:solidFill>
                  <a:srgbClr val="FF0000"/>
                </a:solidFill>
                <a:latin typeface="Times New Roman" pitchFamily="18" charset="0"/>
                <a:cs typeface="B Zar" pitchFamily="2" charset="-78"/>
              </a:rPr>
              <a:t>دو حيثيت کشف و ابداع در علم</a:t>
            </a:r>
            <a:endParaRPr lang="en-US" sz="1400" dirty="0">
              <a:solidFill>
                <a:srgbClr val="FF0000"/>
              </a:solidFill>
              <a:latin typeface="Times New Roman" pitchFamily="18" charset="0"/>
              <a:cs typeface="B Zar" pitchFamily="2" charset="-78"/>
            </a:endParaRPr>
          </a:p>
        </p:txBody>
      </p:sp>
      <p:sp>
        <p:nvSpPr>
          <p:cNvPr id="1994761" name="AutoShape 9"/>
          <p:cNvSpPr>
            <a:spLocks noChangeArrowheads="1"/>
          </p:cNvSpPr>
          <p:nvPr/>
        </p:nvSpPr>
        <p:spPr bwMode="auto">
          <a:xfrm>
            <a:off x="6948488" y="1412875"/>
            <a:ext cx="1800225" cy="577850"/>
          </a:xfrm>
          <a:prstGeom prst="roundRect">
            <a:avLst>
              <a:gd name="adj" fmla="val 16667"/>
            </a:avLst>
          </a:prstGeom>
          <a:solidFill>
            <a:srgbClr val="FFFF00"/>
          </a:solidFill>
          <a:ln w="9525" algn="ctr">
            <a:solidFill>
              <a:srgbClr val="FF0066"/>
            </a:solidFill>
            <a:round/>
            <a:headEnd/>
            <a:tailEnd/>
          </a:ln>
        </p:spPr>
        <p:txBody>
          <a:bodyPr/>
          <a:lstStyle/>
          <a:p>
            <a:pPr rtl="1">
              <a:buClr>
                <a:srgbClr val="FF0000"/>
              </a:buClr>
            </a:pPr>
            <a:r>
              <a:rPr lang="fa-IR" sz="1400">
                <a:latin typeface="Times New Roman" pitchFamily="18" charset="0"/>
                <a:cs typeface="B Zar" pitchFamily="2" charset="-78"/>
              </a:rPr>
              <a:t>وجود موانع و محدوديت ها در شناخت آدمي</a:t>
            </a:r>
            <a:endParaRPr lang="en-US" sz="1400" dirty="0">
              <a:latin typeface="Times New Roman" pitchFamily="18" charset="0"/>
              <a:cs typeface="B Zar" pitchFamily="2" charset="-78"/>
            </a:endParaRPr>
          </a:p>
        </p:txBody>
      </p:sp>
      <p:sp>
        <p:nvSpPr>
          <p:cNvPr id="1994762" name="AutoShape 10"/>
          <p:cNvSpPr>
            <a:spLocks noChangeArrowheads="1"/>
          </p:cNvSpPr>
          <p:nvPr/>
        </p:nvSpPr>
        <p:spPr bwMode="auto">
          <a:xfrm>
            <a:off x="2266950" y="5013325"/>
            <a:ext cx="1800225" cy="577850"/>
          </a:xfrm>
          <a:prstGeom prst="roundRect">
            <a:avLst>
              <a:gd name="adj" fmla="val 16667"/>
            </a:avLst>
          </a:prstGeom>
          <a:solidFill>
            <a:srgbClr val="FFFF00"/>
          </a:solidFill>
          <a:ln w="9525" algn="ctr">
            <a:solidFill>
              <a:srgbClr val="FF0066"/>
            </a:solidFill>
            <a:round/>
            <a:headEnd/>
            <a:tailEnd/>
          </a:ln>
        </p:spPr>
        <p:txBody>
          <a:bodyPr/>
          <a:lstStyle/>
          <a:p>
            <a:pPr rtl="1">
              <a:buClr>
                <a:srgbClr val="FF0000"/>
              </a:buClr>
            </a:pPr>
            <a:r>
              <a:rPr lang="fa-IR" sz="1400">
                <a:solidFill>
                  <a:srgbClr val="FF0000"/>
                </a:solidFill>
                <a:latin typeface="Times New Roman" pitchFamily="18" charset="0"/>
                <a:cs typeface="B Zar" pitchFamily="2" charset="-78"/>
              </a:rPr>
              <a:t>توانايي انسان براي  تعقل </a:t>
            </a:r>
          </a:p>
          <a:p>
            <a:pPr rtl="1">
              <a:buClr>
                <a:srgbClr val="FF0000"/>
              </a:buClr>
            </a:pPr>
            <a:r>
              <a:rPr lang="fa-IR" sz="1400">
                <a:solidFill>
                  <a:srgbClr val="FF0000"/>
                </a:solidFill>
                <a:latin typeface="Times New Roman" pitchFamily="18" charset="0"/>
                <a:cs typeface="B Zar" pitchFamily="2" charset="-78"/>
              </a:rPr>
              <a:t>در مقام نظر و عمل</a:t>
            </a:r>
            <a:endParaRPr lang="en-US" sz="1400" dirty="0">
              <a:solidFill>
                <a:srgbClr val="FF0000"/>
              </a:solidFill>
              <a:latin typeface="Times New Roman" pitchFamily="18" charset="0"/>
              <a:cs typeface="B Zar" pitchFamily="2" charset="-78"/>
            </a:endParaRPr>
          </a:p>
        </p:txBody>
      </p:sp>
      <p:sp>
        <p:nvSpPr>
          <p:cNvPr id="1994763" name="AutoShape 11"/>
          <p:cNvSpPr>
            <a:spLocks noChangeArrowheads="1"/>
          </p:cNvSpPr>
          <p:nvPr/>
        </p:nvSpPr>
        <p:spPr bwMode="auto">
          <a:xfrm>
            <a:off x="6300788" y="2492375"/>
            <a:ext cx="1800225" cy="577850"/>
          </a:xfrm>
          <a:prstGeom prst="roundRect">
            <a:avLst>
              <a:gd name="adj" fmla="val 16667"/>
            </a:avLst>
          </a:prstGeom>
          <a:solidFill>
            <a:srgbClr val="FFFF00"/>
          </a:solidFill>
          <a:ln w="9525" algn="ctr">
            <a:solidFill>
              <a:srgbClr val="FF0066"/>
            </a:solidFill>
            <a:round/>
            <a:headEnd/>
            <a:tailEnd/>
          </a:ln>
        </p:spPr>
        <p:txBody>
          <a:bodyPr/>
          <a:lstStyle/>
          <a:p>
            <a:pPr rtl="1">
              <a:buClr>
                <a:srgbClr val="FF0000"/>
              </a:buClr>
            </a:pPr>
            <a:r>
              <a:rPr lang="fa-IR" sz="1400">
                <a:latin typeface="Times New Roman" pitchFamily="18" charset="0"/>
                <a:cs typeface="B Zar" pitchFamily="2" charset="-78"/>
              </a:rPr>
              <a:t>ثبات و پويايي علم</a:t>
            </a:r>
            <a:r>
              <a:rPr lang="en-US" sz="1400" dirty="0">
                <a:latin typeface="Times New Roman" pitchFamily="18" charset="0"/>
                <a:cs typeface="B Zar" pitchFamily="2" charset="-78"/>
              </a:rPr>
              <a:t> </a:t>
            </a:r>
          </a:p>
          <a:p>
            <a:pPr rtl="1">
              <a:buClr>
                <a:srgbClr val="FF0000"/>
              </a:buClr>
            </a:pPr>
            <a:endParaRPr lang="en-US" sz="1400" dirty="0">
              <a:latin typeface="Times New Roman" pitchFamily="18" charset="0"/>
              <a:cs typeface="B Zar" pitchFamily="2" charset="-78"/>
            </a:endParaRPr>
          </a:p>
        </p:txBody>
      </p:sp>
      <p:cxnSp>
        <p:nvCxnSpPr>
          <p:cNvPr id="1994764" name="AutoShape 12"/>
          <p:cNvCxnSpPr>
            <a:cxnSpLocks noChangeShapeType="1"/>
            <a:stCxn id="1994758" idx="2"/>
            <a:endCxn id="1994755" idx="0"/>
          </p:cNvCxnSpPr>
          <p:nvPr/>
        </p:nvCxnSpPr>
        <p:spPr bwMode="auto">
          <a:xfrm rot="16200000" flipH="1">
            <a:off x="1404144" y="1881981"/>
            <a:ext cx="503238" cy="720725"/>
          </a:xfrm>
          <a:prstGeom prst="curvedConnector3">
            <a:avLst>
              <a:gd name="adj1" fmla="val 49843"/>
            </a:avLst>
          </a:prstGeom>
          <a:noFill/>
          <a:ln w="12700">
            <a:solidFill>
              <a:schemeClr val="tx1"/>
            </a:solidFill>
            <a:round/>
            <a:headEnd/>
            <a:tailEnd type="triangle" w="med" len="med"/>
          </a:ln>
        </p:spPr>
      </p:cxnSp>
      <p:cxnSp>
        <p:nvCxnSpPr>
          <p:cNvPr id="1994765" name="AutoShape 13"/>
          <p:cNvCxnSpPr>
            <a:cxnSpLocks noChangeShapeType="1"/>
            <a:stCxn id="1994755" idx="2"/>
            <a:endCxn id="1994756" idx="0"/>
          </p:cNvCxnSpPr>
          <p:nvPr/>
        </p:nvCxnSpPr>
        <p:spPr bwMode="auto">
          <a:xfrm rot="16200000" flipH="1">
            <a:off x="1945481" y="3142457"/>
            <a:ext cx="644525" cy="503238"/>
          </a:xfrm>
          <a:prstGeom prst="curvedConnector3">
            <a:avLst>
              <a:gd name="adj1" fmla="val 50000"/>
            </a:avLst>
          </a:prstGeom>
          <a:noFill/>
          <a:ln w="12700">
            <a:solidFill>
              <a:schemeClr val="tx1"/>
            </a:solidFill>
            <a:round/>
            <a:headEnd/>
            <a:tailEnd type="triangle" w="med" len="med"/>
          </a:ln>
        </p:spPr>
      </p:cxnSp>
      <p:cxnSp>
        <p:nvCxnSpPr>
          <p:cNvPr id="1994766" name="AutoShape 14"/>
          <p:cNvCxnSpPr>
            <a:cxnSpLocks noChangeShapeType="1"/>
            <a:stCxn id="1994756" idx="2"/>
            <a:endCxn id="1994762" idx="0"/>
          </p:cNvCxnSpPr>
          <p:nvPr/>
        </p:nvCxnSpPr>
        <p:spPr bwMode="auto">
          <a:xfrm rot="16200000" flipH="1">
            <a:off x="2483644" y="4329907"/>
            <a:ext cx="719137" cy="647700"/>
          </a:xfrm>
          <a:prstGeom prst="curvedConnector3">
            <a:avLst>
              <a:gd name="adj1" fmla="val 49889"/>
            </a:avLst>
          </a:prstGeom>
          <a:noFill/>
          <a:ln w="12700">
            <a:solidFill>
              <a:schemeClr val="tx1"/>
            </a:solidFill>
            <a:round/>
            <a:headEnd/>
            <a:tailEnd type="triangle" w="med" len="med"/>
          </a:ln>
        </p:spPr>
      </p:cxnSp>
      <p:cxnSp>
        <p:nvCxnSpPr>
          <p:cNvPr id="1994767" name="AutoShape 15"/>
          <p:cNvCxnSpPr>
            <a:cxnSpLocks noChangeShapeType="1"/>
            <a:stCxn id="1994762" idx="2"/>
            <a:endCxn id="1994757" idx="0"/>
          </p:cNvCxnSpPr>
          <p:nvPr/>
        </p:nvCxnSpPr>
        <p:spPr bwMode="auto">
          <a:xfrm rot="16200000" flipH="1">
            <a:off x="3636169" y="5122069"/>
            <a:ext cx="430213" cy="1368425"/>
          </a:xfrm>
          <a:prstGeom prst="curvedConnector3">
            <a:avLst>
              <a:gd name="adj1" fmla="val 49815"/>
            </a:avLst>
          </a:prstGeom>
          <a:noFill/>
          <a:ln w="12700">
            <a:solidFill>
              <a:schemeClr val="tx1"/>
            </a:solidFill>
            <a:round/>
            <a:headEnd/>
            <a:tailEnd type="triangle" w="med" len="med"/>
          </a:ln>
        </p:spPr>
      </p:cxnSp>
      <p:cxnSp>
        <p:nvCxnSpPr>
          <p:cNvPr id="1994768" name="AutoShape 16"/>
          <p:cNvCxnSpPr>
            <a:cxnSpLocks noChangeShapeType="1"/>
            <a:stCxn id="1994757" idx="0"/>
            <a:endCxn id="1994760" idx="2"/>
          </p:cNvCxnSpPr>
          <p:nvPr/>
        </p:nvCxnSpPr>
        <p:spPr bwMode="auto">
          <a:xfrm rot="-5400000">
            <a:off x="5041900" y="5086351"/>
            <a:ext cx="428625" cy="1441450"/>
          </a:xfrm>
          <a:prstGeom prst="curvedConnector3">
            <a:avLst>
              <a:gd name="adj1" fmla="val 50000"/>
            </a:avLst>
          </a:prstGeom>
          <a:noFill/>
          <a:ln w="12700">
            <a:solidFill>
              <a:schemeClr val="tx1"/>
            </a:solidFill>
            <a:round/>
            <a:headEnd/>
            <a:tailEnd type="triangle" w="med" len="med"/>
          </a:ln>
        </p:spPr>
      </p:cxnSp>
      <p:cxnSp>
        <p:nvCxnSpPr>
          <p:cNvPr id="1994769" name="AutoShape 17"/>
          <p:cNvCxnSpPr>
            <a:cxnSpLocks noChangeShapeType="1"/>
            <a:stCxn id="1994760" idx="0"/>
            <a:endCxn id="1994759" idx="2"/>
          </p:cNvCxnSpPr>
          <p:nvPr/>
        </p:nvCxnSpPr>
        <p:spPr bwMode="auto">
          <a:xfrm rot="-5400000">
            <a:off x="6011863" y="4259263"/>
            <a:ext cx="720725" cy="790575"/>
          </a:xfrm>
          <a:prstGeom prst="curvedConnector3">
            <a:avLst>
              <a:gd name="adj1" fmla="val 50000"/>
            </a:avLst>
          </a:prstGeom>
          <a:noFill/>
          <a:ln w="12700">
            <a:solidFill>
              <a:schemeClr val="tx1"/>
            </a:solidFill>
            <a:round/>
            <a:headEnd/>
            <a:tailEnd type="triangle" w="med" len="med"/>
          </a:ln>
        </p:spPr>
      </p:cxnSp>
      <p:cxnSp>
        <p:nvCxnSpPr>
          <p:cNvPr id="1994770" name="AutoShape 18"/>
          <p:cNvCxnSpPr>
            <a:cxnSpLocks noChangeShapeType="1"/>
            <a:stCxn id="1994759" idx="0"/>
            <a:endCxn id="1994763" idx="2"/>
          </p:cNvCxnSpPr>
          <p:nvPr/>
        </p:nvCxnSpPr>
        <p:spPr bwMode="auto">
          <a:xfrm rot="-5400000">
            <a:off x="6661150" y="3176588"/>
            <a:ext cx="646113" cy="433387"/>
          </a:xfrm>
          <a:prstGeom prst="curvedConnector3">
            <a:avLst>
              <a:gd name="adj1" fmla="val 49875"/>
            </a:avLst>
          </a:prstGeom>
          <a:noFill/>
          <a:ln w="12700">
            <a:solidFill>
              <a:schemeClr val="tx1"/>
            </a:solidFill>
            <a:round/>
            <a:headEnd/>
            <a:tailEnd type="triangle" w="med" len="med"/>
          </a:ln>
        </p:spPr>
      </p:cxnSp>
      <p:cxnSp>
        <p:nvCxnSpPr>
          <p:cNvPr id="1994771" name="AutoShape 19"/>
          <p:cNvCxnSpPr>
            <a:cxnSpLocks noChangeShapeType="1"/>
            <a:stCxn id="1994763" idx="0"/>
            <a:endCxn id="1994761" idx="2"/>
          </p:cNvCxnSpPr>
          <p:nvPr/>
        </p:nvCxnSpPr>
        <p:spPr bwMode="auto">
          <a:xfrm rot="-5400000">
            <a:off x="7273925" y="1917700"/>
            <a:ext cx="501650" cy="647700"/>
          </a:xfrm>
          <a:prstGeom prst="curvedConnector3">
            <a:avLst>
              <a:gd name="adj1" fmla="val 50000"/>
            </a:avLst>
          </a:prstGeom>
          <a:noFill/>
          <a:ln w="12700">
            <a:solidFill>
              <a:schemeClr val="tx1"/>
            </a:solidFill>
            <a:round/>
            <a:headEnd/>
            <a:tailEnd type="triangle" w="med" len="med"/>
          </a:ln>
        </p:spPr>
      </p:cxnSp>
      <p:sp>
        <p:nvSpPr>
          <p:cNvPr id="18453" name="Rectangle 21"/>
          <p:cNvSpPr>
            <a:spLocks noChangeArrowheads="1"/>
          </p:cNvSpPr>
          <p:nvPr/>
        </p:nvSpPr>
        <p:spPr bwMode="auto">
          <a:xfrm>
            <a:off x="0" y="0"/>
            <a:ext cx="181822" cy="710067"/>
          </a:xfrm>
          <a:prstGeom prst="rect">
            <a:avLst/>
          </a:prstGeom>
          <a:noFill/>
          <a:ln w="9525" cap="flat" cmpd="sng">
            <a:noFill/>
            <a:prstDash val="solid"/>
            <a:miter lim="800000"/>
            <a:headEnd type="none" w="med" len="med"/>
            <a:tailEnd type="none" w="med" len="med"/>
          </a:ln>
          <a:effectLst/>
        </p:spPr>
        <p:txBody>
          <a:bodyPr vert="horz" wrap="none" lIns="90000" tIns="46800" rIns="90000" bIns="4680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FF"/>
                </a:solidFill>
                <a:effectLst/>
                <a:latin typeface="Arial Unicode MS" pitchFamily="34" charset="-128"/>
                <a:cs typeface="Zar" pitchFamily="2" charset="-78"/>
              </a:rPr>
              <a:t/>
            </a:r>
            <a:br>
              <a:rPr kumimoji="0" lang="en-US" sz="2000" b="0" i="0" u="none" strike="noStrike" cap="none" normalizeH="0" baseline="0" dirty="0" smtClean="0">
                <a:ln>
                  <a:noFill/>
                </a:ln>
                <a:solidFill>
                  <a:srgbClr val="0000FF"/>
                </a:solidFill>
                <a:effectLst/>
                <a:latin typeface="Arial Unicode MS" pitchFamily="34" charset="-128"/>
                <a:cs typeface="Zar" pitchFamily="2" charset="-78"/>
              </a:rPr>
            </a:br>
            <a:endParaRPr kumimoji="0" lang="en-US" sz="2000" b="0" i="0" u="none" strike="noStrike" cap="none" normalizeH="0" baseline="0" dirty="0" smtClean="0">
              <a:ln>
                <a:noFill/>
              </a:ln>
              <a:solidFill>
                <a:srgbClr val="0000FF"/>
              </a:solidFill>
              <a:effectLst/>
              <a:latin typeface="Arial Unicode MS" pitchFamily="34" charset="-128"/>
              <a:cs typeface="Zar" pitchFamily="2" charset="-78"/>
            </a:endParaRPr>
          </a:p>
        </p:txBody>
      </p:sp>
      <p:sp>
        <p:nvSpPr>
          <p:cNvPr id="18455" name="Rectangle 23"/>
          <p:cNvSpPr>
            <a:spLocks noChangeArrowheads="1"/>
          </p:cNvSpPr>
          <p:nvPr/>
        </p:nvSpPr>
        <p:spPr bwMode="auto">
          <a:xfrm>
            <a:off x="8938198" y="465138"/>
            <a:ext cx="205802" cy="248402"/>
          </a:xfrm>
          <a:prstGeom prst="rect">
            <a:avLst/>
          </a:prstGeom>
          <a:noFill/>
          <a:ln w="9525" cap="flat" cmpd="sng">
            <a:noFill/>
            <a:prstDash val="solid"/>
            <a:miter lim="800000"/>
            <a:headEnd type="none" w="med" len="med"/>
            <a:tailEnd type="none" w="med" len="med"/>
          </a:ln>
          <a:effectLst/>
        </p:spPr>
        <p:txBody>
          <a:bodyPr vert="horz" wrap="none" lIns="90000" tIns="46800" rIns="90000" bIns="46800" numCol="1" anchor="ctr" anchorCtr="0" compatLnSpc="1">
            <a:prstTxWarp prst="textNoShape">
              <a:avLst/>
            </a:prstTxWarp>
            <a:spAutoFit/>
          </a:bodyPr>
          <a:lstStyle/>
          <a:p>
            <a:pPr marL="0" marR="0" lvl="0" indent="0" algn="r" defTabSz="914400" rtl="1" eaLnBrk="0" fontAlgn="base" latinLnBrk="0" hangingPunct="0">
              <a:lnSpc>
                <a:spcPct val="100000"/>
              </a:lnSpc>
              <a:spcBef>
                <a:spcPct val="0"/>
              </a:spcBef>
              <a:spcAft>
                <a:spcPct val="0"/>
              </a:spcAft>
              <a:buClrTx/>
              <a:buSzTx/>
              <a:buFontTx/>
              <a:buNone/>
              <a:tabLst/>
            </a:pPr>
            <a:r>
              <a:rPr kumimoji="0" lang="en-US" sz="1000" b="0" i="0" u="none" strike="noStrike" cap="none" normalizeH="0" baseline="30000" dirty="0" smtClean="0">
                <a:ln>
                  <a:noFill/>
                </a:ln>
                <a:solidFill>
                  <a:srgbClr val="0000FF"/>
                </a:solidFill>
                <a:effectLst/>
                <a:latin typeface="Arial Unicode MS" pitchFamily="34" charset="-128"/>
                <a:ea typeface="Times New Roman" pitchFamily="18" charset="0"/>
                <a:cs typeface="Zar" pitchFamily="2" charset="-78"/>
                <a:hlinkClick r:id=""/>
              </a:rPr>
              <a:t>[</a:t>
            </a:r>
            <a:endParaRPr kumimoji="0" lang="fa-IR" sz="2000" b="0" i="0" u="none" strike="noStrike" cap="none" normalizeH="0" baseline="0" dirty="0" smtClean="0">
              <a:ln>
                <a:noFill/>
              </a:ln>
              <a:solidFill>
                <a:srgbClr val="0000FF"/>
              </a:solidFill>
              <a:effectLst/>
              <a:latin typeface="Arial Unicode MS" pitchFamily="34" charset="-128"/>
              <a:cs typeface="Zar"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994758"/>
                                        </p:tgtEl>
                                        <p:attrNameLst>
                                          <p:attrName>style.visibility</p:attrName>
                                        </p:attrNameLst>
                                      </p:cBhvr>
                                      <p:to>
                                        <p:strVal val="visible"/>
                                      </p:to>
                                    </p:set>
                                    <p:animEffect transition="in" filter="dissolve">
                                      <p:cBhvr>
                                        <p:cTn id="7" dur="500"/>
                                        <p:tgtEl>
                                          <p:spTgt spid="1994758"/>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994755"/>
                                        </p:tgtEl>
                                        <p:attrNameLst>
                                          <p:attrName>style.visibility</p:attrName>
                                        </p:attrNameLst>
                                      </p:cBhvr>
                                      <p:to>
                                        <p:strVal val="visible"/>
                                      </p:to>
                                    </p:set>
                                    <p:animEffect transition="in" filter="dissolve">
                                      <p:cBhvr>
                                        <p:cTn id="12" dur="500"/>
                                        <p:tgtEl>
                                          <p:spTgt spid="1994755"/>
                                        </p:tgtEl>
                                      </p:cBhvr>
                                    </p:animEffect>
                                  </p:childTnLst>
                                </p:cTn>
                              </p:par>
                            </p:childTnLst>
                          </p:cTn>
                        </p:par>
                        <p:par>
                          <p:cTn id="13" fill="hold">
                            <p:stCondLst>
                              <p:cond delay="500"/>
                            </p:stCondLst>
                            <p:childTnLst>
                              <p:par>
                                <p:cTn id="14" presetID="9" presetClass="entr" presetSubtype="0" fill="hold" nodeType="afterEffect">
                                  <p:stCondLst>
                                    <p:cond delay="0"/>
                                  </p:stCondLst>
                                  <p:childTnLst>
                                    <p:set>
                                      <p:cBhvr>
                                        <p:cTn id="15" dur="1" fill="hold">
                                          <p:stCondLst>
                                            <p:cond delay="0"/>
                                          </p:stCondLst>
                                        </p:cTn>
                                        <p:tgtEl>
                                          <p:spTgt spid="1994764"/>
                                        </p:tgtEl>
                                        <p:attrNameLst>
                                          <p:attrName>style.visibility</p:attrName>
                                        </p:attrNameLst>
                                      </p:cBhvr>
                                      <p:to>
                                        <p:strVal val="visible"/>
                                      </p:to>
                                    </p:set>
                                    <p:animEffect transition="in" filter="dissolve">
                                      <p:cBhvr>
                                        <p:cTn id="16" dur="500"/>
                                        <p:tgtEl>
                                          <p:spTgt spid="1994764"/>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1994756"/>
                                        </p:tgtEl>
                                        <p:attrNameLst>
                                          <p:attrName>style.visibility</p:attrName>
                                        </p:attrNameLst>
                                      </p:cBhvr>
                                      <p:to>
                                        <p:strVal val="visible"/>
                                      </p:to>
                                    </p:set>
                                    <p:animEffect transition="in" filter="dissolve">
                                      <p:cBhvr>
                                        <p:cTn id="21" dur="500"/>
                                        <p:tgtEl>
                                          <p:spTgt spid="1994756"/>
                                        </p:tgtEl>
                                      </p:cBhvr>
                                    </p:animEffect>
                                  </p:childTnLst>
                                </p:cTn>
                              </p:par>
                            </p:childTnLst>
                          </p:cTn>
                        </p:par>
                        <p:par>
                          <p:cTn id="22" fill="hold">
                            <p:stCondLst>
                              <p:cond delay="500"/>
                            </p:stCondLst>
                            <p:childTnLst>
                              <p:par>
                                <p:cTn id="23" presetID="9" presetClass="entr" presetSubtype="0" fill="hold" nodeType="afterEffect">
                                  <p:stCondLst>
                                    <p:cond delay="0"/>
                                  </p:stCondLst>
                                  <p:childTnLst>
                                    <p:set>
                                      <p:cBhvr>
                                        <p:cTn id="24" dur="1" fill="hold">
                                          <p:stCondLst>
                                            <p:cond delay="0"/>
                                          </p:stCondLst>
                                        </p:cTn>
                                        <p:tgtEl>
                                          <p:spTgt spid="1994765"/>
                                        </p:tgtEl>
                                        <p:attrNameLst>
                                          <p:attrName>style.visibility</p:attrName>
                                        </p:attrNameLst>
                                      </p:cBhvr>
                                      <p:to>
                                        <p:strVal val="visible"/>
                                      </p:to>
                                    </p:set>
                                    <p:animEffect transition="in" filter="dissolve">
                                      <p:cBhvr>
                                        <p:cTn id="25" dur="500"/>
                                        <p:tgtEl>
                                          <p:spTgt spid="1994765"/>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1994762"/>
                                        </p:tgtEl>
                                        <p:attrNameLst>
                                          <p:attrName>style.visibility</p:attrName>
                                        </p:attrNameLst>
                                      </p:cBhvr>
                                      <p:to>
                                        <p:strVal val="visible"/>
                                      </p:to>
                                    </p:set>
                                    <p:animEffect transition="in" filter="dissolve">
                                      <p:cBhvr>
                                        <p:cTn id="30" dur="500"/>
                                        <p:tgtEl>
                                          <p:spTgt spid="1994762"/>
                                        </p:tgtEl>
                                      </p:cBhvr>
                                    </p:animEffect>
                                  </p:childTnLst>
                                </p:cTn>
                              </p:par>
                            </p:childTnLst>
                          </p:cTn>
                        </p:par>
                        <p:par>
                          <p:cTn id="31" fill="hold">
                            <p:stCondLst>
                              <p:cond delay="500"/>
                            </p:stCondLst>
                            <p:childTnLst>
                              <p:par>
                                <p:cTn id="32" presetID="9" presetClass="entr" presetSubtype="0" fill="hold" nodeType="afterEffect">
                                  <p:stCondLst>
                                    <p:cond delay="0"/>
                                  </p:stCondLst>
                                  <p:childTnLst>
                                    <p:set>
                                      <p:cBhvr>
                                        <p:cTn id="33" dur="1" fill="hold">
                                          <p:stCondLst>
                                            <p:cond delay="0"/>
                                          </p:stCondLst>
                                        </p:cTn>
                                        <p:tgtEl>
                                          <p:spTgt spid="1994766"/>
                                        </p:tgtEl>
                                        <p:attrNameLst>
                                          <p:attrName>style.visibility</p:attrName>
                                        </p:attrNameLst>
                                      </p:cBhvr>
                                      <p:to>
                                        <p:strVal val="visible"/>
                                      </p:to>
                                    </p:set>
                                    <p:animEffect transition="in" filter="dissolve">
                                      <p:cBhvr>
                                        <p:cTn id="34" dur="500"/>
                                        <p:tgtEl>
                                          <p:spTgt spid="1994766"/>
                                        </p:tgtEl>
                                      </p:cBhvr>
                                    </p:animEffect>
                                  </p:childTnLst>
                                </p:cTn>
                              </p:par>
                            </p:childTnLst>
                          </p:cTn>
                        </p:par>
                      </p:childTnLst>
                    </p:cTn>
                  </p:par>
                  <p:par>
                    <p:cTn id="35" fill="hold">
                      <p:stCondLst>
                        <p:cond delay="indefinite"/>
                      </p:stCondLst>
                      <p:childTnLst>
                        <p:par>
                          <p:cTn id="36" fill="hold">
                            <p:stCondLst>
                              <p:cond delay="0"/>
                            </p:stCondLst>
                            <p:childTnLst>
                              <p:par>
                                <p:cTn id="37" presetID="9" presetClass="entr" presetSubtype="0" fill="hold" grpId="0" nodeType="clickEffect">
                                  <p:stCondLst>
                                    <p:cond delay="0"/>
                                  </p:stCondLst>
                                  <p:childTnLst>
                                    <p:set>
                                      <p:cBhvr>
                                        <p:cTn id="38" dur="1" fill="hold">
                                          <p:stCondLst>
                                            <p:cond delay="0"/>
                                          </p:stCondLst>
                                        </p:cTn>
                                        <p:tgtEl>
                                          <p:spTgt spid="1994757"/>
                                        </p:tgtEl>
                                        <p:attrNameLst>
                                          <p:attrName>style.visibility</p:attrName>
                                        </p:attrNameLst>
                                      </p:cBhvr>
                                      <p:to>
                                        <p:strVal val="visible"/>
                                      </p:to>
                                    </p:set>
                                    <p:animEffect transition="in" filter="dissolve">
                                      <p:cBhvr>
                                        <p:cTn id="39" dur="500"/>
                                        <p:tgtEl>
                                          <p:spTgt spid="1994757"/>
                                        </p:tgtEl>
                                      </p:cBhvr>
                                    </p:animEffect>
                                  </p:childTnLst>
                                </p:cTn>
                              </p:par>
                            </p:childTnLst>
                          </p:cTn>
                        </p:par>
                        <p:par>
                          <p:cTn id="40" fill="hold">
                            <p:stCondLst>
                              <p:cond delay="500"/>
                            </p:stCondLst>
                            <p:childTnLst>
                              <p:par>
                                <p:cTn id="41" presetID="9" presetClass="entr" presetSubtype="0" fill="hold" nodeType="afterEffect">
                                  <p:stCondLst>
                                    <p:cond delay="0"/>
                                  </p:stCondLst>
                                  <p:childTnLst>
                                    <p:set>
                                      <p:cBhvr>
                                        <p:cTn id="42" dur="1" fill="hold">
                                          <p:stCondLst>
                                            <p:cond delay="0"/>
                                          </p:stCondLst>
                                        </p:cTn>
                                        <p:tgtEl>
                                          <p:spTgt spid="1994767"/>
                                        </p:tgtEl>
                                        <p:attrNameLst>
                                          <p:attrName>style.visibility</p:attrName>
                                        </p:attrNameLst>
                                      </p:cBhvr>
                                      <p:to>
                                        <p:strVal val="visible"/>
                                      </p:to>
                                    </p:set>
                                    <p:animEffect transition="in" filter="dissolve">
                                      <p:cBhvr>
                                        <p:cTn id="43" dur="500"/>
                                        <p:tgtEl>
                                          <p:spTgt spid="1994767"/>
                                        </p:tgtEl>
                                      </p:cBhvr>
                                    </p:animEffect>
                                  </p:childTnLst>
                                </p:cTn>
                              </p:par>
                            </p:childTnLst>
                          </p:cTn>
                        </p:par>
                      </p:childTnLst>
                    </p:cTn>
                  </p:par>
                  <p:par>
                    <p:cTn id="44" fill="hold">
                      <p:stCondLst>
                        <p:cond delay="indefinite"/>
                      </p:stCondLst>
                      <p:childTnLst>
                        <p:par>
                          <p:cTn id="45" fill="hold">
                            <p:stCondLst>
                              <p:cond delay="0"/>
                            </p:stCondLst>
                            <p:childTnLst>
                              <p:par>
                                <p:cTn id="46" presetID="9" presetClass="entr" presetSubtype="0" fill="hold" grpId="0" nodeType="clickEffect">
                                  <p:stCondLst>
                                    <p:cond delay="0"/>
                                  </p:stCondLst>
                                  <p:childTnLst>
                                    <p:set>
                                      <p:cBhvr>
                                        <p:cTn id="47" dur="1" fill="hold">
                                          <p:stCondLst>
                                            <p:cond delay="0"/>
                                          </p:stCondLst>
                                        </p:cTn>
                                        <p:tgtEl>
                                          <p:spTgt spid="1994760"/>
                                        </p:tgtEl>
                                        <p:attrNameLst>
                                          <p:attrName>style.visibility</p:attrName>
                                        </p:attrNameLst>
                                      </p:cBhvr>
                                      <p:to>
                                        <p:strVal val="visible"/>
                                      </p:to>
                                    </p:set>
                                    <p:animEffect transition="in" filter="dissolve">
                                      <p:cBhvr>
                                        <p:cTn id="48" dur="500"/>
                                        <p:tgtEl>
                                          <p:spTgt spid="1994760"/>
                                        </p:tgtEl>
                                      </p:cBhvr>
                                    </p:animEffect>
                                  </p:childTnLst>
                                </p:cTn>
                              </p:par>
                            </p:childTnLst>
                          </p:cTn>
                        </p:par>
                        <p:par>
                          <p:cTn id="49" fill="hold">
                            <p:stCondLst>
                              <p:cond delay="500"/>
                            </p:stCondLst>
                            <p:childTnLst>
                              <p:par>
                                <p:cTn id="50" presetID="9" presetClass="entr" presetSubtype="0" fill="hold" nodeType="afterEffect">
                                  <p:stCondLst>
                                    <p:cond delay="0"/>
                                  </p:stCondLst>
                                  <p:childTnLst>
                                    <p:set>
                                      <p:cBhvr>
                                        <p:cTn id="51" dur="1" fill="hold">
                                          <p:stCondLst>
                                            <p:cond delay="0"/>
                                          </p:stCondLst>
                                        </p:cTn>
                                        <p:tgtEl>
                                          <p:spTgt spid="1994768"/>
                                        </p:tgtEl>
                                        <p:attrNameLst>
                                          <p:attrName>style.visibility</p:attrName>
                                        </p:attrNameLst>
                                      </p:cBhvr>
                                      <p:to>
                                        <p:strVal val="visible"/>
                                      </p:to>
                                    </p:set>
                                    <p:animEffect transition="in" filter="dissolve">
                                      <p:cBhvr>
                                        <p:cTn id="52" dur="500"/>
                                        <p:tgtEl>
                                          <p:spTgt spid="1994768"/>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1994759"/>
                                        </p:tgtEl>
                                        <p:attrNameLst>
                                          <p:attrName>style.visibility</p:attrName>
                                        </p:attrNameLst>
                                      </p:cBhvr>
                                      <p:to>
                                        <p:strVal val="visible"/>
                                      </p:to>
                                    </p:set>
                                    <p:animEffect transition="in" filter="dissolve">
                                      <p:cBhvr>
                                        <p:cTn id="57" dur="500"/>
                                        <p:tgtEl>
                                          <p:spTgt spid="1994759"/>
                                        </p:tgtEl>
                                      </p:cBhvr>
                                    </p:animEffect>
                                  </p:childTnLst>
                                </p:cTn>
                              </p:par>
                            </p:childTnLst>
                          </p:cTn>
                        </p:par>
                        <p:par>
                          <p:cTn id="58" fill="hold">
                            <p:stCondLst>
                              <p:cond delay="500"/>
                            </p:stCondLst>
                            <p:childTnLst>
                              <p:par>
                                <p:cTn id="59" presetID="9" presetClass="entr" presetSubtype="0" fill="hold" nodeType="afterEffect">
                                  <p:stCondLst>
                                    <p:cond delay="0"/>
                                  </p:stCondLst>
                                  <p:childTnLst>
                                    <p:set>
                                      <p:cBhvr>
                                        <p:cTn id="60" dur="1" fill="hold">
                                          <p:stCondLst>
                                            <p:cond delay="0"/>
                                          </p:stCondLst>
                                        </p:cTn>
                                        <p:tgtEl>
                                          <p:spTgt spid="1994769"/>
                                        </p:tgtEl>
                                        <p:attrNameLst>
                                          <p:attrName>style.visibility</p:attrName>
                                        </p:attrNameLst>
                                      </p:cBhvr>
                                      <p:to>
                                        <p:strVal val="visible"/>
                                      </p:to>
                                    </p:set>
                                    <p:animEffect transition="in" filter="dissolve">
                                      <p:cBhvr>
                                        <p:cTn id="61" dur="500"/>
                                        <p:tgtEl>
                                          <p:spTgt spid="1994769"/>
                                        </p:tgtEl>
                                      </p:cBhvr>
                                    </p:animEffect>
                                  </p:childTnLst>
                                </p:cTn>
                              </p:par>
                            </p:childTnLst>
                          </p:cTn>
                        </p:par>
                      </p:childTnLst>
                    </p:cTn>
                  </p:par>
                  <p:par>
                    <p:cTn id="62" fill="hold">
                      <p:stCondLst>
                        <p:cond delay="indefinite"/>
                      </p:stCondLst>
                      <p:childTnLst>
                        <p:par>
                          <p:cTn id="63" fill="hold">
                            <p:stCondLst>
                              <p:cond delay="0"/>
                            </p:stCondLst>
                            <p:childTnLst>
                              <p:par>
                                <p:cTn id="64" presetID="9" presetClass="entr" presetSubtype="0" fill="hold" grpId="0" nodeType="clickEffect">
                                  <p:stCondLst>
                                    <p:cond delay="0"/>
                                  </p:stCondLst>
                                  <p:childTnLst>
                                    <p:set>
                                      <p:cBhvr>
                                        <p:cTn id="65" dur="1" fill="hold">
                                          <p:stCondLst>
                                            <p:cond delay="0"/>
                                          </p:stCondLst>
                                        </p:cTn>
                                        <p:tgtEl>
                                          <p:spTgt spid="1994763"/>
                                        </p:tgtEl>
                                        <p:attrNameLst>
                                          <p:attrName>style.visibility</p:attrName>
                                        </p:attrNameLst>
                                      </p:cBhvr>
                                      <p:to>
                                        <p:strVal val="visible"/>
                                      </p:to>
                                    </p:set>
                                    <p:animEffect transition="in" filter="dissolve">
                                      <p:cBhvr>
                                        <p:cTn id="66" dur="500"/>
                                        <p:tgtEl>
                                          <p:spTgt spid="1994763"/>
                                        </p:tgtEl>
                                      </p:cBhvr>
                                    </p:animEffect>
                                  </p:childTnLst>
                                </p:cTn>
                              </p:par>
                            </p:childTnLst>
                          </p:cTn>
                        </p:par>
                        <p:par>
                          <p:cTn id="67" fill="hold">
                            <p:stCondLst>
                              <p:cond delay="500"/>
                            </p:stCondLst>
                            <p:childTnLst>
                              <p:par>
                                <p:cTn id="68" presetID="9" presetClass="entr" presetSubtype="0" fill="hold" nodeType="afterEffect">
                                  <p:stCondLst>
                                    <p:cond delay="0"/>
                                  </p:stCondLst>
                                  <p:childTnLst>
                                    <p:set>
                                      <p:cBhvr>
                                        <p:cTn id="69" dur="1" fill="hold">
                                          <p:stCondLst>
                                            <p:cond delay="0"/>
                                          </p:stCondLst>
                                        </p:cTn>
                                        <p:tgtEl>
                                          <p:spTgt spid="1994770"/>
                                        </p:tgtEl>
                                        <p:attrNameLst>
                                          <p:attrName>style.visibility</p:attrName>
                                        </p:attrNameLst>
                                      </p:cBhvr>
                                      <p:to>
                                        <p:strVal val="visible"/>
                                      </p:to>
                                    </p:set>
                                    <p:animEffect transition="in" filter="dissolve">
                                      <p:cBhvr>
                                        <p:cTn id="70" dur="500"/>
                                        <p:tgtEl>
                                          <p:spTgt spid="1994770"/>
                                        </p:tgtEl>
                                      </p:cBhvr>
                                    </p:animEffect>
                                  </p:childTnLst>
                                </p:cTn>
                              </p:par>
                            </p:childTnLst>
                          </p:cTn>
                        </p:par>
                      </p:childTnLst>
                    </p:cTn>
                  </p:par>
                  <p:par>
                    <p:cTn id="71" fill="hold">
                      <p:stCondLst>
                        <p:cond delay="indefinite"/>
                      </p:stCondLst>
                      <p:childTnLst>
                        <p:par>
                          <p:cTn id="72" fill="hold">
                            <p:stCondLst>
                              <p:cond delay="0"/>
                            </p:stCondLst>
                            <p:childTnLst>
                              <p:par>
                                <p:cTn id="73" presetID="9" presetClass="entr" presetSubtype="0" fill="hold" grpId="0" nodeType="clickEffect">
                                  <p:stCondLst>
                                    <p:cond delay="0"/>
                                  </p:stCondLst>
                                  <p:childTnLst>
                                    <p:set>
                                      <p:cBhvr>
                                        <p:cTn id="74" dur="1" fill="hold">
                                          <p:stCondLst>
                                            <p:cond delay="0"/>
                                          </p:stCondLst>
                                        </p:cTn>
                                        <p:tgtEl>
                                          <p:spTgt spid="1994761"/>
                                        </p:tgtEl>
                                        <p:attrNameLst>
                                          <p:attrName>style.visibility</p:attrName>
                                        </p:attrNameLst>
                                      </p:cBhvr>
                                      <p:to>
                                        <p:strVal val="visible"/>
                                      </p:to>
                                    </p:set>
                                    <p:animEffect transition="in" filter="dissolve">
                                      <p:cBhvr>
                                        <p:cTn id="75" dur="500"/>
                                        <p:tgtEl>
                                          <p:spTgt spid="1994761"/>
                                        </p:tgtEl>
                                      </p:cBhvr>
                                    </p:animEffect>
                                  </p:childTnLst>
                                </p:cTn>
                              </p:par>
                            </p:childTnLst>
                          </p:cTn>
                        </p:par>
                        <p:par>
                          <p:cTn id="76" fill="hold">
                            <p:stCondLst>
                              <p:cond delay="500"/>
                            </p:stCondLst>
                            <p:childTnLst>
                              <p:par>
                                <p:cTn id="77" presetID="9" presetClass="entr" presetSubtype="0" fill="hold" nodeType="afterEffect">
                                  <p:stCondLst>
                                    <p:cond delay="0"/>
                                  </p:stCondLst>
                                  <p:childTnLst>
                                    <p:set>
                                      <p:cBhvr>
                                        <p:cTn id="78" dur="1" fill="hold">
                                          <p:stCondLst>
                                            <p:cond delay="0"/>
                                          </p:stCondLst>
                                        </p:cTn>
                                        <p:tgtEl>
                                          <p:spTgt spid="1994771"/>
                                        </p:tgtEl>
                                        <p:attrNameLst>
                                          <p:attrName>style.visibility</p:attrName>
                                        </p:attrNameLst>
                                      </p:cBhvr>
                                      <p:to>
                                        <p:strVal val="visible"/>
                                      </p:to>
                                    </p:set>
                                    <p:animEffect transition="in" filter="dissolve">
                                      <p:cBhvr>
                                        <p:cTn id="79" dur="500"/>
                                        <p:tgtEl>
                                          <p:spTgt spid="19947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94755" grpId="0" animBg="1" autoUpdateAnimBg="0"/>
      <p:bldP spid="1994756" grpId="0" animBg="1" autoUpdateAnimBg="0"/>
      <p:bldP spid="1994757" grpId="0" animBg="1" autoUpdateAnimBg="0"/>
      <p:bldP spid="1994758" grpId="0" animBg="1" autoUpdateAnimBg="0"/>
      <p:bldP spid="1994759" grpId="0" animBg="1" autoUpdateAnimBg="0"/>
      <p:bldP spid="1994760" grpId="0" animBg="1" autoUpdateAnimBg="0"/>
      <p:bldP spid="1994761" grpId="0" animBg="1" autoUpdateAnimBg="0"/>
      <p:bldP spid="1994762" grpId="0" animBg="1" autoUpdateAnimBg="0"/>
      <p:bldP spid="1994763" grpId="0" animBg="1"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Slide Number Placeholder 3"/>
          <p:cNvSpPr>
            <a:spLocks noGrp="1"/>
          </p:cNvSpPr>
          <p:nvPr>
            <p:ph type="sldNum" sz="quarter" idx="10"/>
          </p:nvPr>
        </p:nvSpPr>
        <p:spPr>
          <a:xfrm>
            <a:off x="304800" y="6416675"/>
            <a:ext cx="762000" cy="441325"/>
          </a:xfrm>
        </p:spPr>
        <p:txBody>
          <a:bodyPr/>
          <a:lstStyle/>
          <a:p>
            <a:pPr>
              <a:defRPr/>
            </a:pPr>
            <a:fld id="{E7C608E7-69D1-4368-9605-11FDFAB8FFAC}" type="slidenum">
              <a:rPr lang="ar-SA"/>
              <a:pPr>
                <a:defRPr/>
              </a:pPr>
              <a:t>13</a:t>
            </a:fld>
            <a:endParaRPr lang="en-US" dirty="0"/>
          </a:p>
        </p:txBody>
      </p:sp>
      <p:sp>
        <p:nvSpPr>
          <p:cNvPr id="13315" name="Rectangle 2"/>
          <p:cNvSpPr>
            <a:spLocks noGrp="1" noChangeArrowheads="1"/>
          </p:cNvSpPr>
          <p:nvPr>
            <p:ph type="title"/>
          </p:nvPr>
        </p:nvSpPr>
        <p:spPr>
          <a:xfrm>
            <a:off x="685800" y="0"/>
            <a:ext cx="8229600" cy="1143000"/>
          </a:xfrm>
        </p:spPr>
        <p:txBody>
          <a:bodyPr>
            <a:noAutofit/>
          </a:bodyPr>
          <a:lstStyle/>
          <a:p>
            <a:r>
              <a:rPr lang="fa-IR" sz="2000" dirty="0" smtClean="0">
                <a:cs typeface="B Titr" pitchFamily="2" charset="-78"/>
              </a:rPr>
              <a:t>-مباني ارزش شناختي</a:t>
            </a:r>
            <a:endParaRPr lang="en-US" sz="2800" dirty="0" smtClean="0">
              <a:cs typeface="B Titr" pitchFamily="2" charset="-78"/>
            </a:endParaRPr>
          </a:p>
        </p:txBody>
      </p:sp>
      <p:sp>
        <p:nvSpPr>
          <p:cNvPr id="1995779" name="AutoShape 3"/>
          <p:cNvSpPr>
            <a:spLocks noChangeArrowheads="1"/>
          </p:cNvSpPr>
          <p:nvPr/>
        </p:nvSpPr>
        <p:spPr bwMode="auto">
          <a:xfrm>
            <a:off x="2627313" y="1125538"/>
            <a:ext cx="1800225" cy="577850"/>
          </a:xfrm>
          <a:prstGeom prst="roundRect">
            <a:avLst>
              <a:gd name="adj" fmla="val 16667"/>
            </a:avLst>
          </a:prstGeom>
          <a:solidFill>
            <a:srgbClr val="FFFF00"/>
          </a:solidFill>
          <a:ln w="9525" algn="ctr">
            <a:solidFill>
              <a:srgbClr val="FF0066"/>
            </a:solidFill>
            <a:round/>
            <a:headEnd/>
            <a:tailEnd/>
          </a:ln>
        </p:spPr>
        <p:txBody>
          <a:bodyPr/>
          <a:lstStyle/>
          <a:p>
            <a:pPr rtl="1">
              <a:buClr>
                <a:srgbClr val="FF0000"/>
              </a:buClr>
            </a:pPr>
            <a:r>
              <a:rPr lang="fa-IR" sz="1400">
                <a:solidFill>
                  <a:srgbClr val="FF0000"/>
                </a:solidFill>
                <a:latin typeface="Times New Roman" pitchFamily="18" charset="0"/>
                <a:cs typeface="B Zar" pitchFamily="2" charset="-78"/>
              </a:rPr>
              <a:t>ارتباط سلسله مراتب ارزشها با غايت زندگي</a:t>
            </a:r>
            <a:endParaRPr lang="en-US" sz="1400" dirty="0">
              <a:solidFill>
                <a:srgbClr val="FF0000"/>
              </a:solidFill>
              <a:latin typeface="Times New Roman" pitchFamily="18" charset="0"/>
              <a:cs typeface="B Zar" pitchFamily="2" charset="-78"/>
            </a:endParaRPr>
          </a:p>
          <a:p>
            <a:pPr rtl="1">
              <a:buClr>
                <a:srgbClr val="FF0000"/>
              </a:buClr>
            </a:pPr>
            <a:endParaRPr lang="en-US" sz="1400" dirty="0">
              <a:latin typeface="Times New Roman" pitchFamily="18" charset="0"/>
              <a:cs typeface="B Zar" pitchFamily="2" charset="-78"/>
            </a:endParaRPr>
          </a:p>
        </p:txBody>
      </p:sp>
      <p:sp>
        <p:nvSpPr>
          <p:cNvPr id="1995780" name="AutoShape 4"/>
          <p:cNvSpPr>
            <a:spLocks noChangeArrowheads="1"/>
          </p:cNvSpPr>
          <p:nvPr/>
        </p:nvSpPr>
        <p:spPr bwMode="auto">
          <a:xfrm>
            <a:off x="4800600" y="1295400"/>
            <a:ext cx="1800225" cy="577850"/>
          </a:xfrm>
          <a:prstGeom prst="roundRect">
            <a:avLst>
              <a:gd name="adj" fmla="val 16667"/>
            </a:avLst>
          </a:prstGeom>
          <a:solidFill>
            <a:srgbClr val="FFFF00"/>
          </a:solidFill>
          <a:ln w="9525" algn="ctr">
            <a:solidFill>
              <a:srgbClr val="FF0066"/>
            </a:solidFill>
            <a:round/>
            <a:headEnd/>
            <a:tailEnd/>
          </a:ln>
        </p:spPr>
        <p:txBody>
          <a:bodyPr/>
          <a:lstStyle/>
          <a:p>
            <a:pPr rtl="1">
              <a:buClr>
                <a:srgbClr val="FF0000"/>
              </a:buClr>
            </a:pPr>
            <a:r>
              <a:rPr lang="fa-IR" sz="1400">
                <a:latin typeface="Times New Roman" pitchFamily="18" charset="0"/>
                <a:cs typeface="B Zar" pitchFamily="2" charset="-78"/>
              </a:rPr>
              <a:t>سعادت جاويد، غايت زندگي همه انسان ها</a:t>
            </a:r>
          </a:p>
          <a:p>
            <a:pPr rtl="1">
              <a:buClr>
                <a:srgbClr val="FF0000"/>
              </a:buClr>
            </a:pPr>
            <a:endParaRPr lang="en-US" sz="1400" dirty="0">
              <a:latin typeface="Times New Roman" pitchFamily="18" charset="0"/>
              <a:cs typeface="B Zar" pitchFamily="2" charset="-78"/>
            </a:endParaRPr>
          </a:p>
        </p:txBody>
      </p:sp>
      <p:sp>
        <p:nvSpPr>
          <p:cNvPr id="1995781" name="AutoShape 5"/>
          <p:cNvSpPr>
            <a:spLocks noChangeArrowheads="1"/>
          </p:cNvSpPr>
          <p:nvPr/>
        </p:nvSpPr>
        <p:spPr bwMode="auto">
          <a:xfrm>
            <a:off x="2627313" y="5157788"/>
            <a:ext cx="1800225" cy="577850"/>
          </a:xfrm>
          <a:prstGeom prst="roundRect">
            <a:avLst>
              <a:gd name="adj" fmla="val 16667"/>
            </a:avLst>
          </a:prstGeom>
          <a:solidFill>
            <a:srgbClr val="FFFF00"/>
          </a:solidFill>
          <a:ln w="9525" algn="ctr">
            <a:solidFill>
              <a:srgbClr val="FF0066"/>
            </a:solidFill>
            <a:round/>
            <a:headEnd/>
            <a:tailEnd/>
          </a:ln>
        </p:spPr>
        <p:txBody>
          <a:bodyPr/>
          <a:lstStyle/>
          <a:p>
            <a:pPr rtl="1">
              <a:buClr>
                <a:srgbClr val="FF0000"/>
              </a:buClr>
            </a:pPr>
            <a:r>
              <a:rPr lang="fa-IR" sz="1400">
                <a:latin typeface="Times New Roman" pitchFamily="18" charset="0"/>
                <a:cs typeface="B Zar" pitchFamily="2" charset="-78"/>
              </a:rPr>
              <a:t>ناظر بودن </a:t>
            </a:r>
            <a:r>
              <a:rPr lang="ar-SA" sz="1400">
                <a:latin typeface="Times New Roman" pitchFamily="18" charset="0"/>
                <a:cs typeface="B Zar" pitchFamily="2" charset="-78"/>
              </a:rPr>
              <a:t>ارزش زيبا شناختي به واقعي</a:t>
            </a:r>
            <a:r>
              <a:rPr lang="fa-IR" sz="1400">
                <a:latin typeface="Times New Roman" pitchFamily="18" charset="0"/>
                <a:cs typeface="B Zar" pitchFamily="2" charset="-78"/>
              </a:rPr>
              <a:t>ا</a:t>
            </a:r>
            <a:r>
              <a:rPr lang="ar-SA" sz="1400">
                <a:latin typeface="Times New Roman" pitchFamily="18" charset="0"/>
                <a:cs typeface="B Zar" pitchFamily="2" charset="-78"/>
              </a:rPr>
              <a:t>ت عيني </a:t>
            </a:r>
            <a:r>
              <a:rPr lang="fa-IR" sz="1400">
                <a:latin typeface="Times New Roman" pitchFamily="18" charset="0"/>
                <a:cs typeface="B Zar" pitchFamily="2" charset="-78"/>
              </a:rPr>
              <a:t>و</a:t>
            </a:r>
            <a:r>
              <a:rPr lang="ar-SA" sz="1400">
                <a:latin typeface="Times New Roman" pitchFamily="18" charset="0"/>
                <a:cs typeface="B Zar" pitchFamily="2" charset="-78"/>
              </a:rPr>
              <a:t> ادراك</a:t>
            </a:r>
            <a:r>
              <a:rPr lang="fa-IR" sz="1400">
                <a:latin typeface="Times New Roman" pitchFamily="18" charset="0"/>
                <a:cs typeface="B Zar" pitchFamily="2" charset="-78"/>
              </a:rPr>
              <a:t>ي</a:t>
            </a:r>
            <a:endParaRPr lang="en-US" sz="1400" dirty="0">
              <a:latin typeface="Times New Roman" pitchFamily="18" charset="0"/>
              <a:cs typeface="B Zar" pitchFamily="2" charset="-78"/>
            </a:endParaRPr>
          </a:p>
        </p:txBody>
      </p:sp>
      <p:sp>
        <p:nvSpPr>
          <p:cNvPr id="1995782" name="AutoShape 6"/>
          <p:cNvSpPr>
            <a:spLocks noChangeArrowheads="1"/>
          </p:cNvSpPr>
          <p:nvPr/>
        </p:nvSpPr>
        <p:spPr bwMode="auto">
          <a:xfrm>
            <a:off x="4859338" y="3141663"/>
            <a:ext cx="1800225" cy="577850"/>
          </a:xfrm>
          <a:prstGeom prst="roundRect">
            <a:avLst>
              <a:gd name="adj" fmla="val 16667"/>
            </a:avLst>
          </a:prstGeom>
          <a:solidFill>
            <a:srgbClr val="FFFF00"/>
          </a:solidFill>
          <a:ln w="9525" algn="ctr">
            <a:solidFill>
              <a:srgbClr val="FF0066"/>
            </a:solidFill>
            <a:round/>
            <a:headEnd/>
            <a:tailEnd/>
          </a:ln>
        </p:spPr>
        <p:txBody>
          <a:bodyPr/>
          <a:lstStyle/>
          <a:p>
            <a:pPr rtl="1">
              <a:buClr>
                <a:srgbClr val="FF0000"/>
              </a:buClr>
            </a:pPr>
            <a:r>
              <a:rPr lang="fa-IR" sz="1400">
                <a:solidFill>
                  <a:srgbClr val="FF0000"/>
                </a:solidFill>
                <a:latin typeface="Times New Roman" pitchFamily="18" charset="0"/>
                <a:cs typeface="B Zar" pitchFamily="2" charset="-78"/>
              </a:rPr>
              <a:t>توحيد  نظري وعملي :شرط اصلي قرب </a:t>
            </a:r>
            <a:r>
              <a:rPr lang="ar-SA" sz="1400">
                <a:solidFill>
                  <a:srgbClr val="FF0000"/>
                </a:solidFill>
                <a:latin typeface="Times New Roman" pitchFamily="18" charset="0"/>
                <a:cs typeface="B Zar" pitchFamily="2" charset="-78"/>
              </a:rPr>
              <a:t>الي الله</a:t>
            </a:r>
            <a:endParaRPr lang="fa-IR" sz="1400">
              <a:solidFill>
                <a:srgbClr val="FF0000"/>
              </a:solidFill>
              <a:latin typeface="Times New Roman" pitchFamily="18" charset="0"/>
              <a:cs typeface="B Zar" pitchFamily="2" charset="-78"/>
            </a:endParaRPr>
          </a:p>
          <a:p>
            <a:pPr rtl="1">
              <a:buClr>
                <a:srgbClr val="FF0000"/>
              </a:buClr>
            </a:pPr>
            <a:endParaRPr lang="en-US" sz="1400" dirty="0">
              <a:latin typeface="Times New Roman" pitchFamily="18" charset="0"/>
              <a:cs typeface="B Zar" pitchFamily="2" charset="-78"/>
            </a:endParaRPr>
          </a:p>
        </p:txBody>
      </p:sp>
      <p:sp>
        <p:nvSpPr>
          <p:cNvPr id="1995783" name="AutoShape 7"/>
          <p:cNvSpPr>
            <a:spLocks noChangeArrowheads="1"/>
          </p:cNvSpPr>
          <p:nvPr/>
        </p:nvSpPr>
        <p:spPr bwMode="auto">
          <a:xfrm>
            <a:off x="4859338" y="4149725"/>
            <a:ext cx="1800225" cy="577850"/>
          </a:xfrm>
          <a:prstGeom prst="roundRect">
            <a:avLst>
              <a:gd name="adj" fmla="val 16667"/>
            </a:avLst>
          </a:prstGeom>
          <a:solidFill>
            <a:srgbClr val="FFFF00"/>
          </a:solidFill>
          <a:ln w="9525" algn="ctr">
            <a:solidFill>
              <a:srgbClr val="FF0066"/>
            </a:solidFill>
            <a:round/>
            <a:headEnd/>
            <a:tailEnd/>
          </a:ln>
        </p:spPr>
        <p:txBody>
          <a:bodyPr/>
          <a:lstStyle/>
          <a:p>
            <a:pPr rtl="1">
              <a:buClr>
                <a:srgbClr val="FF0000"/>
              </a:buClr>
            </a:pPr>
            <a:r>
              <a:rPr lang="fa-IR" sz="1400">
                <a:solidFill>
                  <a:schemeClr val="hlink"/>
                </a:solidFill>
                <a:latin typeface="Times New Roman" pitchFamily="18" charset="0"/>
                <a:cs typeface="B Zar" pitchFamily="2" charset="-78"/>
              </a:rPr>
              <a:t>تحقق حيات طيبه براساس ايمان ؛ مصداق قرب الي الله</a:t>
            </a:r>
            <a:endParaRPr lang="en-US" sz="1400" dirty="0">
              <a:solidFill>
                <a:schemeClr val="hlink"/>
              </a:solidFill>
              <a:latin typeface="Times New Roman" pitchFamily="18" charset="0"/>
              <a:cs typeface="B Zar" pitchFamily="2" charset="-78"/>
            </a:endParaRPr>
          </a:p>
        </p:txBody>
      </p:sp>
      <p:sp>
        <p:nvSpPr>
          <p:cNvPr id="1995784" name="AutoShape 8"/>
          <p:cNvSpPr>
            <a:spLocks noChangeArrowheads="1"/>
          </p:cNvSpPr>
          <p:nvPr/>
        </p:nvSpPr>
        <p:spPr bwMode="auto">
          <a:xfrm>
            <a:off x="4859338" y="5157788"/>
            <a:ext cx="1773237" cy="692150"/>
          </a:xfrm>
          <a:prstGeom prst="roundRect">
            <a:avLst>
              <a:gd name="adj" fmla="val 16667"/>
            </a:avLst>
          </a:prstGeom>
          <a:solidFill>
            <a:srgbClr val="FFFF00"/>
          </a:solidFill>
          <a:ln w="9525" algn="ctr">
            <a:solidFill>
              <a:srgbClr val="FF0066"/>
            </a:solidFill>
            <a:round/>
            <a:headEnd/>
            <a:tailEnd/>
          </a:ln>
        </p:spPr>
        <p:txBody>
          <a:bodyPr/>
          <a:lstStyle/>
          <a:p>
            <a:pPr rtl="1">
              <a:buClr>
                <a:srgbClr val="FF0000"/>
              </a:buClr>
            </a:pPr>
            <a:r>
              <a:rPr lang="fa-IR" sz="1400">
                <a:solidFill>
                  <a:schemeClr val="hlink"/>
                </a:solidFill>
                <a:latin typeface="Times New Roman" pitchFamily="18" charset="0"/>
                <a:cs typeface="B Zar" pitchFamily="2" charset="-78"/>
              </a:rPr>
              <a:t>تحقق   مراتب حيات طيبه :مصداق قابل وصولي از غايت زندگي</a:t>
            </a:r>
            <a:endParaRPr lang="en-US" sz="1400" dirty="0">
              <a:solidFill>
                <a:schemeClr val="hlink"/>
              </a:solidFill>
              <a:latin typeface="Times New Roman" pitchFamily="18" charset="0"/>
              <a:cs typeface="B Zar" pitchFamily="2" charset="-78"/>
            </a:endParaRPr>
          </a:p>
        </p:txBody>
      </p:sp>
      <p:sp>
        <p:nvSpPr>
          <p:cNvPr id="1995785" name="AutoShape 9"/>
          <p:cNvSpPr>
            <a:spLocks noChangeArrowheads="1"/>
          </p:cNvSpPr>
          <p:nvPr/>
        </p:nvSpPr>
        <p:spPr bwMode="auto">
          <a:xfrm>
            <a:off x="2627313" y="4149725"/>
            <a:ext cx="1800225" cy="577850"/>
          </a:xfrm>
          <a:prstGeom prst="roundRect">
            <a:avLst>
              <a:gd name="adj" fmla="val 16667"/>
            </a:avLst>
          </a:prstGeom>
          <a:solidFill>
            <a:srgbClr val="FFFF00"/>
          </a:solidFill>
          <a:ln w="9525" algn="ctr">
            <a:solidFill>
              <a:srgbClr val="FF0066"/>
            </a:solidFill>
            <a:round/>
            <a:headEnd/>
            <a:tailEnd/>
          </a:ln>
        </p:spPr>
        <p:txBody>
          <a:bodyPr/>
          <a:lstStyle/>
          <a:p>
            <a:pPr rtl="1">
              <a:buClr>
                <a:srgbClr val="FF0000"/>
              </a:buClr>
            </a:pPr>
            <a:r>
              <a:rPr lang="ar-SA" sz="1400">
                <a:latin typeface="Times New Roman" pitchFamily="18" charset="0"/>
                <a:cs typeface="B Zar" pitchFamily="2" charset="-78"/>
              </a:rPr>
              <a:t>ارزش ابزاري و آيه اي </a:t>
            </a:r>
            <a:r>
              <a:rPr lang="fa-IR" sz="1400">
                <a:latin typeface="Times New Roman" pitchFamily="18" charset="0"/>
                <a:cs typeface="B Zar" pitchFamily="2" charset="-78"/>
              </a:rPr>
              <a:t>طبيعت به صورت توامان</a:t>
            </a:r>
            <a:endParaRPr lang="en-US" sz="1400" dirty="0">
              <a:latin typeface="Times New Roman" pitchFamily="18" charset="0"/>
              <a:cs typeface="B Zar" pitchFamily="2" charset="-78"/>
            </a:endParaRPr>
          </a:p>
          <a:p>
            <a:pPr rtl="1">
              <a:buClr>
                <a:srgbClr val="FF0000"/>
              </a:buClr>
            </a:pPr>
            <a:endParaRPr lang="en-US" sz="1400" dirty="0">
              <a:latin typeface="Times New Roman" pitchFamily="18" charset="0"/>
              <a:cs typeface="B Zar" pitchFamily="2" charset="-78"/>
            </a:endParaRPr>
          </a:p>
        </p:txBody>
      </p:sp>
      <p:sp>
        <p:nvSpPr>
          <p:cNvPr id="1995786" name="AutoShape 10"/>
          <p:cNvSpPr>
            <a:spLocks noChangeArrowheads="1"/>
          </p:cNvSpPr>
          <p:nvPr/>
        </p:nvSpPr>
        <p:spPr bwMode="auto">
          <a:xfrm>
            <a:off x="395288" y="3138488"/>
            <a:ext cx="1800225" cy="577850"/>
          </a:xfrm>
          <a:prstGeom prst="roundRect">
            <a:avLst>
              <a:gd name="adj" fmla="val 16667"/>
            </a:avLst>
          </a:prstGeom>
          <a:solidFill>
            <a:srgbClr val="FFFF00"/>
          </a:solidFill>
          <a:ln w="9525" algn="ctr">
            <a:solidFill>
              <a:srgbClr val="FF0066"/>
            </a:solidFill>
            <a:round/>
            <a:headEnd/>
            <a:tailEnd/>
          </a:ln>
        </p:spPr>
        <p:txBody>
          <a:bodyPr/>
          <a:lstStyle/>
          <a:p>
            <a:pPr rtl="1">
              <a:buClr>
                <a:srgbClr val="FF0000"/>
              </a:buClr>
            </a:pPr>
            <a:r>
              <a:rPr lang="ar-SA" sz="1400">
                <a:latin typeface="Times New Roman" pitchFamily="18" charset="0"/>
                <a:cs typeface="B Zar" pitchFamily="2" charset="-78"/>
              </a:rPr>
              <a:t>انواع و مراتب مختلف</a:t>
            </a:r>
            <a:r>
              <a:rPr lang="fa-IR" sz="1400">
                <a:latin typeface="Times New Roman" pitchFamily="18" charset="0"/>
                <a:cs typeface="B Zar" pitchFamily="2" charset="-78"/>
              </a:rPr>
              <a:t> ارزشها </a:t>
            </a:r>
            <a:endParaRPr lang="en-US" sz="1400" dirty="0">
              <a:latin typeface="Times New Roman" pitchFamily="18" charset="0"/>
              <a:cs typeface="B Zar" pitchFamily="2" charset="-78"/>
            </a:endParaRPr>
          </a:p>
        </p:txBody>
      </p:sp>
      <p:sp>
        <p:nvSpPr>
          <p:cNvPr id="1995787" name="AutoShape 11"/>
          <p:cNvSpPr>
            <a:spLocks noChangeArrowheads="1"/>
          </p:cNvSpPr>
          <p:nvPr/>
        </p:nvSpPr>
        <p:spPr bwMode="auto">
          <a:xfrm>
            <a:off x="395288" y="2130425"/>
            <a:ext cx="1800225" cy="577850"/>
          </a:xfrm>
          <a:prstGeom prst="roundRect">
            <a:avLst>
              <a:gd name="adj" fmla="val 16667"/>
            </a:avLst>
          </a:prstGeom>
          <a:solidFill>
            <a:srgbClr val="FFFF00"/>
          </a:solidFill>
          <a:ln w="9525" algn="ctr">
            <a:solidFill>
              <a:srgbClr val="FF0066"/>
            </a:solidFill>
            <a:round/>
            <a:headEnd/>
            <a:tailEnd/>
          </a:ln>
        </p:spPr>
        <p:txBody>
          <a:bodyPr/>
          <a:lstStyle/>
          <a:p>
            <a:pPr rtl="1">
              <a:buClr>
                <a:srgbClr val="FF0000"/>
              </a:buClr>
            </a:pPr>
            <a:r>
              <a:rPr lang="fa-IR" sz="1400" dirty="0">
                <a:latin typeface="Times New Roman" pitchFamily="18" charset="0"/>
                <a:cs typeface="B Zar" pitchFamily="2" charset="-78"/>
              </a:rPr>
              <a:t>تحقق حرکت آزاد آدمي در پرتو ارزش گذاري</a:t>
            </a:r>
            <a:endParaRPr lang="en-US" sz="1400" dirty="0">
              <a:latin typeface="Times New Roman" pitchFamily="18" charset="0"/>
              <a:cs typeface="B Zar" pitchFamily="2" charset="-78"/>
            </a:endParaRPr>
          </a:p>
        </p:txBody>
      </p:sp>
      <p:sp>
        <p:nvSpPr>
          <p:cNvPr id="1995788" name="AutoShape 12"/>
          <p:cNvSpPr>
            <a:spLocks noChangeArrowheads="1"/>
          </p:cNvSpPr>
          <p:nvPr/>
        </p:nvSpPr>
        <p:spPr bwMode="auto">
          <a:xfrm>
            <a:off x="2627313" y="3141663"/>
            <a:ext cx="1800225" cy="577850"/>
          </a:xfrm>
          <a:prstGeom prst="roundRect">
            <a:avLst>
              <a:gd name="adj" fmla="val 16667"/>
            </a:avLst>
          </a:prstGeom>
          <a:solidFill>
            <a:srgbClr val="FFFF00"/>
          </a:solidFill>
          <a:ln w="9525" algn="ctr">
            <a:solidFill>
              <a:srgbClr val="FF0066"/>
            </a:solidFill>
            <a:round/>
            <a:headEnd/>
            <a:tailEnd/>
          </a:ln>
        </p:spPr>
        <p:txBody>
          <a:bodyPr/>
          <a:lstStyle/>
          <a:p>
            <a:pPr rtl="1">
              <a:buClr>
                <a:srgbClr val="FF0000"/>
              </a:buClr>
            </a:pPr>
            <a:r>
              <a:rPr lang="fa-IR" sz="1400">
                <a:solidFill>
                  <a:srgbClr val="FF0000"/>
                </a:solidFill>
                <a:latin typeface="Times New Roman" pitchFamily="18" charset="0"/>
                <a:cs typeface="B Zar" pitchFamily="2" charset="-78"/>
              </a:rPr>
              <a:t>تعيين </a:t>
            </a:r>
            <a:r>
              <a:rPr lang="ar-SA" sz="1400">
                <a:solidFill>
                  <a:srgbClr val="FF0000"/>
                </a:solidFill>
                <a:latin typeface="Times New Roman" pitchFamily="18" charset="0"/>
                <a:cs typeface="B Zar" pitchFamily="2" charset="-78"/>
              </a:rPr>
              <a:t>اعتبار ارزش ها از طريق عقل و فطرت انساني يا</a:t>
            </a:r>
            <a:r>
              <a:rPr lang="fa-IR" sz="1400">
                <a:solidFill>
                  <a:srgbClr val="FF0000"/>
                </a:solidFill>
                <a:latin typeface="Times New Roman" pitchFamily="18" charset="0"/>
                <a:cs typeface="B Zar" pitchFamily="2" charset="-78"/>
              </a:rPr>
              <a:t> </a:t>
            </a:r>
            <a:r>
              <a:rPr lang="ar-SA" sz="1400">
                <a:solidFill>
                  <a:srgbClr val="FF0000"/>
                </a:solidFill>
                <a:latin typeface="Times New Roman" pitchFamily="18" charset="0"/>
                <a:cs typeface="B Zar" pitchFamily="2" charset="-78"/>
              </a:rPr>
              <a:t>دين</a:t>
            </a:r>
            <a:endParaRPr lang="en-US" sz="1400" dirty="0">
              <a:solidFill>
                <a:srgbClr val="FF0000"/>
              </a:solidFill>
              <a:latin typeface="Times New Roman" pitchFamily="18" charset="0"/>
              <a:cs typeface="B Zar" pitchFamily="2" charset="-78"/>
            </a:endParaRPr>
          </a:p>
        </p:txBody>
      </p:sp>
      <p:sp>
        <p:nvSpPr>
          <p:cNvPr id="1995789" name="AutoShape 13"/>
          <p:cNvSpPr>
            <a:spLocks noChangeArrowheads="1"/>
          </p:cNvSpPr>
          <p:nvPr/>
        </p:nvSpPr>
        <p:spPr bwMode="auto">
          <a:xfrm>
            <a:off x="381000" y="5715000"/>
            <a:ext cx="1800225" cy="577850"/>
          </a:xfrm>
          <a:prstGeom prst="roundRect">
            <a:avLst>
              <a:gd name="adj" fmla="val 16667"/>
            </a:avLst>
          </a:prstGeom>
          <a:solidFill>
            <a:srgbClr val="FFFF00"/>
          </a:solidFill>
          <a:ln w="9525" algn="ctr">
            <a:solidFill>
              <a:srgbClr val="FF0066"/>
            </a:solidFill>
            <a:round/>
            <a:headEnd/>
            <a:tailEnd/>
          </a:ln>
        </p:spPr>
        <p:txBody>
          <a:bodyPr/>
          <a:lstStyle/>
          <a:p>
            <a:pPr rtl="1">
              <a:buClr>
                <a:srgbClr val="FF0000"/>
              </a:buClr>
            </a:pPr>
            <a:r>
              <a:rPr lang="ar-SA" sz="1400" dirty="0">
                <a:latin typeface="Times New Roman" pitchFamily="18" charset="0"/>
                <a:cs typeface="B Zar" pitchFamily="2" charset="-78"/>
              </a:rPr>
              <a:t>رافت و احسان متمم عدالت</a:t>
            </a:r>
            <a:endParaRPr lang="en-US" sz="1400" dirty="0">
              <a:latin typeface="Times New Roman" pitchFamily="18" charset="0"/>
              <a:cs typeface="B Zar" pitchFamily="2" charset="-78"/>
            </a:endParaRPr>
          </a:p>
          <a:p>
            <a:pPr rtl="1">
              <a:buClr>
                <a:srgbClr val="FF0000"/>
              </a:buClr>
            </a:pPr>
            <a:endParaRPr lang="en-US" sz="1400" dirty="0">
              <a:latin typeface="Times New Roman" pitchFamily="18" charset="0"/>
              <a:cs typeface="B Zar" pitchFamily="2" charset="-78"/>
            </a:endParaRPr>
          </a:p>
        </p:txBody>
      </p:sp>
      <p:sp>
        <p:nvSpPr>
          <p:cNvPr id="1995790" name="AutoShape 14"/>
          <p:cNvSpPr>
            <a:spLocks noChangeArrowheads="1"/>
          </p:cNvSpPr>
          <p:nvPr/>
        </p:nvSpPr>
        <p:spPr bwMode="auto">
          <a:xfrm>
            <a:off x="304800" y="3962400"/>
            <a:ext cx="1800225" cy="577850"/>
          </a:xfrm>
          <a:prstGeom prst="roundRect">
            <a:avLst>
              <a:gd name="adj" fmla="val 16667"/>
            </a:avLst>
          </a:prstGeom>
          <a:solidFill>
            <a:srgbClr val="FFFF00"/>
          </a:solidFill>
          <a:ln w="9525" algn="ctr">
            <a:solidFill>
              <a:srgbClr val="FF0066"/>
            </a:solidFill>
            <a:round/>
            <a:headEnd/>
            <a:tailEnd/>
          </a:ln>
        </p:spPr>
        <p:txBody>
          <a:bodyPr/>
          <a:lstStyle/>
          <a:p>
            <a:pPr rtl="1">
              <a:buClr>
                <a:srgbClr val="FF0000"/>
              </a:buClr>
            </a:pPr>
            <a:r>
              <a:rPr lang="fa-IR" sz="1400">
                <a:solidFill>
                  <a:srgbClr val="FF0000"/>
                </a:solidFill>
                <a:latin typeface="Times New Roman" pitchFamily="18" charset="0"/>
                <a:cs typeface="B Zar" pitchFamily="2" charset="-78"/>
              </a:rPr>
              <a:t>وجود ارزش هاي ثابت و متغير</a:t>
            </a:r>
            <a:endParaRPr lang="en-US" sz="1400" dirty="0">
              <a:solidFill>
                <a:srgbClr val="FF0000"/>
              </a:solidFill>
              <a:latin typeface="Times New Roman" pitchFamily="18" charset="0"/>
              <a:cs typeface="B Zar" pitchFamily="2" charset="-78"/>
            </a:endParaRPr>
          </a:p>
        </p:txBody>
      </p:sp>
      <p:sp>
        <p:nvSpPr>
          <p:cNvPr id="1995791" name="AutoShape 15"/>
          <p:cNvSpPr>
            <a:spLocks noChangeArrowheads="1"/>
          </p:cNvSpPr>
          <p:nvPr/>
        </p:nvSpPr>
        <p:spPr bwMode="auto">
          <a:xfrm>
            <a:off x="381001" y="838200"/>
            <a:ext cx="1752600" cy="806450"/>
          </a:xfrm>
          <a:prstGeom prst="roundRect">
            <a:avLst>
              <a:gd name="adj" fmla="val 16667"/>
            </a:avLst>
          </a:prstGeom>
          <a:solidFill>
            <a:srgbClr val="FFFF00"/>
          </a:solidFill>
          <a:ln w="9525" algn="ctr">
            <a:solidFill>
              <a:srgbClr val="FF0066"/>
            </a:solidFill>
            <a:round/>
            <a:headEnd/>
            <a:tailEnd/>
          </a:ln>
        </p:spPr>
        <p:txBody>
          <a:bodyPr/>
          <a:lstStyle/>
          <a:p>
            <a:pPr rtl="1">
              <a:buClr>
                <a:srgbClr val="FF0000"/>
              </a:buClr>
            </a:pPr>
            <a:r>
              <a:rPr lang="fa-IR" sz="1400" dirty="0">
                <a:latin typeface="Times New Roman" pitchFamily="18" charset="0"/>
                <a:cs typeface="B Zar" pitchFamily="2" charset="-78"/>
              </a:rPr>
              <a:t>ارزشگذاري </a:t>
            </a:r>
            <a:r>
              <a:rPr lang="ar-SA" sz="1400" dirty="0">
                <a:latin typeface="Times New Roman" pitchFamily="18" charset="0"/>
                <a:cs typeface="B Zar" pitchFamily="2" charset="-78"/>
              </a:rPr>
              <a:t>بر </a:t>
            </a:r>
            <a:r>
              <a:rPr lang="fa-IR" sz="1400" dirty="0">
                <a:latin typeface="Times New Roman" pitchFamily="18" charset="0"/>
                <a:cs typeface="B Zar" pitchFamily="2" charset="-78"/>
              </a:rPr>
              <a:t>اساس </a:t>
            </a:r>
            <a:r>
              <a:rPr lang="ar-SA" sz="1400" dirty="0">
                <a:latin typeface="Times New Roman" pitchFamily="18" charset="0"/>
                <a:cs typeface="B Zar" pitchFamily="2" charset="-78"/>
              </a:rPr>
              <a:t>عمل آدمي ونتايج آن</a:t>
            </a:r>
            <a:endParaRPr lang="en-US" sz="1400" dirty="0">
              <a:latin typeface="Times New Roman" pitchFamily="18" charset="0"/>
              <a:cs typeface="B Zar" pitchFamily="2" charset="-78"/>
            </a:endParaRPr>
          </a:p>
        </p:txBody>
      </p:sp>
      <p:sp>
        <p:nvSpPr>
          <p:cNvPr id="1995792" name="AutoShape 16"/>
          <p:cNvSpPr>
            <a:spLocks noChangeArrowheads="1"/>
          </p:cNvSpPr>
          <p:nvPr/>
        </p:nvSpPr>
        <p:spPr bwMode="auto">
          <a:xfrm>
            <a:off x="2627313" y="6129338"/>
            <a:ext cx="1806575" cy="728662"/>
          </a:xfrm>
          <a:prstGeom prst="roundRect">
            <a:avLst>
              <a:gd name="adj" fmla="val 16667"/>
            </a:avLst>
          </a:prstGeom>
          <a:solidFill>
            <a:srgbClr val="FFFF00"/>
          </a:solidFill>
          <a:ln w="9525" algn="ctr">
            <a:solidFill>
              <a:srgbClr val="FF0066"/>
            </a:solidFill>
            <a:round/>
            <a:headEnd/>
            <a:tailEnd/>
          </a:ln>
        </p:spPr>
        <p:txBody>
          <a:bodyPr/>
          <a:lstStyle/>
          <a:p>
            <a:pPr rtl="1">
              <a:buClr>
                <a:srgbClr val="FF0000"/>
              </a:buClr>
            </a:pPr>
            <a:r>
              <a:rPr lang="ar-SA" sz="1400">
                <a:latin typeface="Times New Roman" pitchFamily="18" charset="0"/>
                <a:cs typeface="B Zar" pitchFamily="2" charset="-78"/>
              </a:rPr>
              <a:t>آزادي</a:t>
            </a:r>
            <a:r>
              <a:rPr lang="fa-IR" sz="1400">
                <a:latin typeface="Times New Roman" pitchFamily="18" charset="0"/>
                <a:cs typeface="B Zar" pitchFamily="2" charset="-78"/>
              </a:rPr>
              <a:t> حقيقي</a:t>
            </a:r>
            <a:r>
              <a:rPr lang="ar-SA" sz="1400">
                <a:latin typeface="Times New Roman" pitchFamily="18" charset="0"/>
                <a:cs typeface="B Zar" pitchFamily="2" charset="-78"/>
              </a:rPr>
              <a:t>، در </a:t>
            </a:r>
            <a:r>
              <a:rPr lang="fa-IR" sz="1400">
                <a:latin typeface="Times New Roman" pitchFamily="18" charset="0"/>
                <a:cs typeface="B Zar" pitchFamily="2" charset="-78"/>
              </a:rPr>
              <a:t> پرتو </a:t>
            </a:r>
            <a:r>
              <a:rPr lang="ar-SA" sz="1400">
                <a:latin typeface="Times New Roman" pitchFamily="18" charset="0"/>
                <a:cs typeface="B Zar" pitchFamily="2" charset="-78"/>
              </a:rPr>
              <a:t>رهايي از نفساني</a:t>
            </a:r>
            <a:r>
              <a:rPr lang="fa-IR" sz="1400">
                <a:latin typeface="Times New Roman" pitchFamily="18" charset="0"/>
                <a:cs typeface="B Zar" pitchFamily="2" charset="-78"/>
              </a:rPr>
              <a:t>ات</a:t>
            </a:r>
            <a:r>
              <a:rPr lang="ar-SA" sz="1400">
                <a:latin typeface="Times New Roman" pitchFamily="18" charset="0"/>
                <a:cs typeface="B Zar" pitchFamily="2" charset="-78"/>
              </a:rPr>
              <a:t>،</a:t>
            </a:r>
            <a:r>
              <a:rPr lang="fa-IR" sz="1400">
                <a:latin typeface="Times New Roman" pitchFamily="18" charset="0"/>
                <a:cs typeface="B Zar" pitchFamily="2" charset="-78"/>
              </a:rPr>
              <a:t> </a:t>
            </a:r>
            <a:r>
              <a:rPr lang="ar-SA" sz="1400">
                <a:latin typeface="Times New Roman" pitchFamily="18" charset="0"/>
                <a:cs typeface="B Zar" pitchFamily="2" charset="-78"/>
              </a:rPr>
              <a:t>ونفي غير خدا</a:t>
            </a:r>
            <a:endParaRPr lang="en-US" sz="1400" dirty="0">
              <a:latin typeface="Times New Roman" pitchFamily="18" charset="0"/>
              <a:cs typeface="B Zar" pitchFamily="2" charset="-78"/>
            </a:endParaRPr>
          </a:p>
        </p:txBody>
      </p:sp>
      <p:sp>
        <p:nvSpPr>
          <p:cNvPr id="1995793" name="AutoShape 17"/>
          <p:cNvSpPr>
            <a:spLocks noChangeArrowheads="1"/>
          </p:cNvSpPr>
          <p:nvPr/>
        </p:nvSpPr>
        <p:spPr bwMode="auto">
          <a:xfrm>
            <a:off x="7092950" y="3141663"/>
            <a:ext cx="1800225" cy="577850"/>
          </a:xfrm>
          <a:prstGeom prst="roundRect">
            <a:avLst>
              <a:gd name="adj" fmla="val 16667"/>
            </a:avLst>
          </a:prstGeom>
          <a:solidFill>
            <a:srgbClr val="FFFF00"/>
          </a:solidFill>
          <a:ln w="9525" algn="ctr">
            <a:solidFill>
              <a:srgbClr val="FF0066"/>
            </a:solidFill>
            <a:round/>
            <a:headEnd/>
            <a:tailEnd/>
          </a:ln>
        </p:spPr>
        <p:txBody>
          <a:bodyPr/>
          <a:lstStyle/>
          <a:p>
            <a:pPr rtl="1">
              <a:buClr>
                <a:srgbClr val="FF0000"/>
              </a:buClr>
            </a:pPr>
            <a:r>
              <a:rPr lang="fa-IR" sz="1400">
                <a:latin typeface="Times New Roman" pitchFamily="18" charset="0"/>
                <a:cs typeface="B Zar" pitchFamily="2" charset="-78"/>
              </a:rPr>
              <a:t>آمادگي افراد جامعه: </a:t>
            </a:r>
            <a:r>
              <a:rPr lang="fa-IR" sz="1400">
                <a:solidFill>
                  <a:srgbClr val="FF0000"/>
                </a:solidFill>
                <a:latin typeface="Times New Roman" pitchFamily="18" charset="0"/>
                <a:cs typeface="B Zar" pitchFamily="2" charset="-78"/>
              </a:rPr>
              <a:t>مهمترين</a:t>
            </a:r>
            <a:r>
              <a:rPr lang="fa-IR" sz="1400">
                <a:latin typeface="Times New Roman" pitchFamily="18" charset="0"/>
                <a:cs typeface="B Zar" pitchFamily="2" charset="-78"/>
              </a:rPr>
              <a:t> زمينه تحقق حيات طيبه</a:t>
            </a:r>
            <a:endParaRPr lang="en-US" sz="1400" dirty="0">
              <a:latin typeface="Times New Roman" pitchFamily="18" charset="0"/>
              <a:cs typeface="B Zar" pitchFamily="2" charset="-78"/>
            </a:endParaRPr>
          </a:p>
        </p:txBody>
      </p:sp>
      <p:sp>
        <p:nvSpPr>
          <p:cNvPr id="1995794" name="AutoShape 18"/>
          <p:cNvSpPr>
            <a:spLocks noChangeArrowheads="1"/>
          </p:cNvSpPr>
          <p:nvPr/>
        </p:nvSpPr>
        <p:spPr bwMode="auto">
          <a:xfrm>
            <a:off x="7092950" y="4149725"/>
            <a:ext cx="1762125" cy="711200"/>
          </a:xfrm>
          <a:prstGeom prst="roundRect">
            <a:avLst>
              <a:gd name="adj" fmla="val 16667"/>
            </a:avLst>
          </a:prstGeom>
          <a:solidFill>
            <a:srgbClr val="FFFF00"/>
          </a:solidFill>
          <a:ln w="9525" algn="ctr">
            <a:solidFill>
              <a:srgbClr val="FF0066"/>
            </a:solidFill>
            <a:round/>
            <a:headEnd/>
            <a:tailEnd/>
          </a:ln>
        </p:spPr>
        <p:txBody>
          <a:bodyPr/>
          <a:lstStyle/>
          <a:p>
            <a:pPr rtl="1">
              <a:buClr>
                <a:srgbClr val="FF0000"/>
              </a:buClr>
            </a:pPr>
            <a:r>
              <a:rPr lang="ar-SA" sz="1400">
                <a:solidFill>
                  <a:srgbClr val="FF0000"/>
                </a:solidFill>
                <a:latin typeface="Times New Roman" pitchFamily="18" charset="0"/>
                <a:cs typeface="B Zar" pitchFamily="2" charset="-78"/>
              </a:rPr>
              <a:t>تحقق حيات طيبه</a:t>
            </a:r>
            <a:r>
              <a:rPr lang="fa-IR" sz="1400">
                <a:solidFill>
                  <a:srgbClr val="FF0000"/>
                </a:solidFill>
                <a:latin typeface="Times New Roman" pitchFamily="18" charset="0"/>
                <a:cs typeface="B Zar" pitchFamily="2" charset="-78"/>
              </a:rPr>
              <a:t> در پرتو</a:t>
            </a:r>
            <a:endParaRPr lang="en-US" sz="1400" dirty="0">
              <a:solidFill>
                <a:srgbClr val="FF0000"/>
              </a:solidFill>
              <a:latin typeface="Times New Roman" pitchFamily="18" charset="0"/>
              <a:cs typeface="B Zar" pitchFamily="2" charset="-78"/>
            </a:endParaRPr>
          </a:p>
          <a:p>
            <a:pPr rtl="1">
              <a:buClr>
                <a:srgbClr val="FF0000"/>
              </a:buClr>
            </a:pPr>
            <a:r>
              <a:rPr lang="fa-IR" sz="1400">
                <a:solidFill>
                  <a:srgbClr val="FF0000"/>
                </a:solidFill>
                <a:latin typeface="Times New Roman" pitchFamily="18" charset="0"/>
                <a:cs typeface="B Zar" pitchFamily="2" charset="-78"/>
              </a:rPr>
              <a:t> تولي ،</a:t>
            </a:r>
            <a:r>
              <a:rPr lang="ar-SA" sz="1400">
                <a:solidFill>
                  <a:srgbClr val="FF0000"/>
                </a:solidFill>
                <a:latin typeface="Times New Roman" pitchFamily="18" charset="0"/>
                <a:cs typeface="B Zar" pitchFamily="2" charset="-78"/>
              </a:rPr>
              <a:t>تاسي و اطاعت اولياء الهي</a:t>
            </a:r>
            <a:endParaRPr lang="en-US" sz="1400" dirty="0">
              <a:solidFill>
                <a:srgbClr val="FF0000"/>
              </a:solidFill>
              <a:latin typeface="Times New Roman" pitchFamily="18" charset="0"/>
              <a:cs typeface="B Zar" pitchFamily="2" charset="-78"/>
            </a:endParaRPr>
          </a:p>
        </p:txBody>
      </p:sp>
      <p:sp>
        <p:nvSpPr>
          <p:cNvPr id="1995795" name="AutoShape 19"/>
          <p:cNvSpPr>
            <a:spLocks noChangeArrowheads="1"/>
          </p:cNvSpPr>
          <p:nvPr/>
        </p:nvSpPr>
        <p:spPr bwMode="auto">
          <a:xfrm>
            <a:off x="7092950" y="5156200"/>
            <a:ext cx="1789113" cy="722313"/>
          </a:xfrm>
          <a:prstGeom prst="roundRect">
            <a:avLst>
              <a:gd name="adj" fmla="val 16667"/>
            </a:avLst>
          </a:prstGeom>
          <a:solidFill>
            <a:srgbClr val="FFFF00"/>
          </a:solidFill>
          <a:ln w="9525" algn="ctr">
            <a:solidFill>
              <a:srgbClr val="FF0066"/>
            </a:solidFill>
            <a:round/>
            <a:headEnd/>
            <a:tailEnd/>
          </a:ln>
        </p:spPr>
        <p:txBody>
          <a:bodyPr/>
          <a:lstStyle/>
          <a:p>
            <a:pPr rtl="1">
              <a:buClr>
                <a:srgbClr val="FF0000"/>
              </a:buClr>
            </a:pPr>
            <a:r>
              <a:rPr lang="fa-IR" sz="1400">
                <a:solidFill>
                  <a:srgbClr val="FF0000"/>
                </a:solidFill>
                <a:latin typeface="Times New Roman" pitchFamily="18" charset="0"/>
                <a:cs typeface="B Zar" pitchFamily="2" charset="-78"/>
              </a:rPr>
              <a:t>درخواست عموم  افراد جامعه براي تحقق برخي مراتب حيات طيبه</a:t>
            </a:r>
            <a:endParaRPr lang="en-US" sz="1400" dirty="0">
              <a:solidFill>
                <a:srgbClr val="FF0000"/>
              </a:solidFill>
              <a:latin typeface="Times New Roman" pitchFamily="18" charset="0"/>
              <a:cs typeface="B Zar" pitchFamily="2" charset="-78"/>
            </a:endParaRPr>
          </a:p>
        </p:txBody>
      </p:sp>
      <p:sp>
        <p:nvSpPr>
          <p:cNvPr id="1995796" name="AutoShape 20"/>
          <p:cNvSpPr>
            <a:spLocks noChangeArrowheads="1"/>
          </p:cNvSpPr>
          <p:nvPr/>
        </p:nvSpPr>
        <p:spPr bwMode="auto">
          <a:xfrm>
            <a:off x="7092950" y="6164263"/>
            <a:ext cx="1800225" cy="577850"/>
          </a:xfrm>
          <a:prstGeom prst="roundRect">
            <a:avLst>
              <a:gd name="adj" fmla="val 16667"/>
            </a:avLst>
          </a:prstGeom>
          <a:solidFill>
            <a:srgbClr val="FFFF00"/>
          </a:solidFill>
          <a:ln w="9525" algn="ctr">
            <a:solidFill>
              <a:srgbClr val="FF0066"/>
            </a:solidFill>
            <a:round/>
            <a:headEnd/>
            <a:tailEnd/>
          </a:ln>
        </p:spPr>
        <p:txBody>
          <a:bodyPr/>
          <a:lstStyle/>
          <a:p>
            <a:pPr rtl="1">
              <a:buClr>
                <a:srgbClr val="FF0000"/>
              </a:buClr>
            </a:pPr>
            <a:r>
              <a:rPr lang="fa-IR" sz="1400">
                <a:solidFill>
                  <a:srgbClr val="FF0000"/>
                </a:solidFill>
                <a:latin typeface="Times New Roman" pitchFamily="18" charset="0"/>
                <a:cs typeface="B Zar" pitchFamily="2" charset="-78"/>
              </a:rPr>
              <a:t>توازن و اعتدال </a:t>
            </a:r>
            <a:r>
              <a:rPr lang="fa-IR" sz="1400">
                <a:latin typeface="Times New Roman" pitchFamily="18" charset="0"/>
                <a:cs typeface="B Zar" pitchFamily="2" charset="-78"/>
              </a:rPr>
              <a:t>:دو ويژگي  مهم حيات طيبه</a:t>
            </a:r>
            <a:endParaRPr lang="en-US" sz="1400" dirty="0">
              <a:latin typeface="Times New Roman" pitchFamily="18" charset="0"/>
              <a:cs typeface="B Zar" pitchFamily="2" charset="-78"/>
            </a:endParaRPr>
          </a:p>
        </p:txBody>
      </p:sp>
      <p:sp>
        <p:nvSpPr>
          <p:cNvPr id="1995797" name="AutoShape 21"/>
          <p:cNvSpPr>
            <a:spLocks noChangeArrowheads="1"/>
          </p:cNvSpPr>
          <p:nvPr/>
        </p:nvSpPr>
        <p:spPr bwMode="auto">
          <a:xfrm>
            <a:off x="4859338" y="6164263"/>
            <a:ext cx="1800225" cy="577850"/>
          </a:xfrm>
          <a:prstGeom prst="roundRect">
            <a:avLst>
              <a:gd name="adj" fmla="val 16667"/>
            </a:avLst>
          </a:prstGeom>
          <a:solidFill>
            <a:srgbClr val="FFFF00"/>
          </a:solidFill>
          <a:ln w="9525" algn="ctr">
            <a:solidFill>
              <a:srgbClr val="FF0066"/>
            </a:solidFill>
            <a:round/>
            <a:headEnd/>
            <a:tailEnd/>
          </a:ln>
        </p:spPr>
        <p:txBody>
          <a:bodyPr/>
          <a:lstStyle/>
          <a:p>
            <a:pPr rtl="1">
              <a:buClr>
                <a:srgbClr val="FF0000"/>
              </a:buClr>
            </a:pPr>
            <a:r>
              <a:rPr lang="fa-IR" sz="1400">
                <a:solidFill>
                  <a:srgbClr val="FF0000"/>
                </a:solidFill>
                <a:latin typeface="Times New Roman" pitchFamily="18" charset="0"/>
                <a:cs typeface="B Zar" pitchFamily="2" charset="-78"/>
              </a:rPr>
              <a:t>ابعاد فردي و اجتماعي در تحقق حيات طيبه</a:t>
            </a:r>
            <a:endParaRPr lang="en-US" sz="1400" dirty="0">
              <a:solidFill>
                <a:srgbClr val="FF0000"/>
              </a:solidFill>
              <a:latin typeface="Times New Roman" pitchFamily="18" charset="0"/>
              <a:cs typeface="B Zar" pitchFamily="2" charset="-78"/>
            </a:endParaRPr>
          </a:p>
        </p:txBody>
      </p:sp>
      <p:sp>
        <p:nvSpPr>
          <p:cNvPr id="1995798" name="AutoShape 22"/>
          <p:cNvSpPr>
            <a:spLocks noChangeArrowheads="1"/>
          </p:cNvSpPr>
          <p:nvPr/>
        </p:nvSpPr>
        <p:spPr bwMode="auto">
          <a:xfrm>
            <a:off x="457200" y="4724400"/>
            <a:ext cx="1814512" cy="781050"/>
          </a:xfrm>
          <a:prstGeom prst="roundRect">
            <a:avLst>
              <a:gd name="adj" fmla="val 16667"/>
            </a:avLst>
          </a:prstGeom>
          <a:solidFill>
            <a:srgbClr val="FFFF00"/>
          </a:solidFill>
          <a:ln w="9525" algn="ctr">
            <a:solidFill>
              <a:srgbClr val="FF0066"/>
            </a:solidFill>
            <a:round/>
            <a:headEnd/>
            <a:tailEnd/>
          </a:ln>
        </p:spPr>
        <p:txBody>
          <a:bodyPr/>
          <a:lstStyle/>
          <a:p>
            <a:pPr rtl="1">
              <a:buClr>
                <a:srgbClr val="FF0000"/>
              </a:buClr>
            </a:pPr>
            <a:r>
              <a:rPr lang="ar-SA" sz="1400" dirty="0">
                <a:latin typeface="Times New Roman" pitchFamily="18" charset="0"/>
                <a:cs typeface="B Zar" pitchFamily="2" charset="-78"/>
              </a:rPr>
              <a:t>عدالت اساسي ترين ارزش اجتماعي</a:t>
            </a:r>
            <a:endParaRPr lang="en-US" sz="1400" dirty="0">
              <a:latin typeface="Times New Roman" pitchFamily="18" charset="0"/>
              <a:cs typeface="B Zar" pitchFamily="2" charset="-78"/>
            </a:endParaRPr>
          </a:p>
        </p:txBody>
      </p:sp>
      <p:sp>
        <p:nvSpPr>
          <p:cNvPr id="1995799" name="AutoShape 23"/>
          <p:cNvSpPr>
            <a:spLocks noChangeArrowheads="1"/>
          </p:cNvSpPr>
          <p:nvPr/>
        </p:nvSpPr>
        <p:spPr bwMode="auto">
          <a:xfrm>
            <a:off x="4859338" y="2133600"/>
            <a:ext cx="1800225" cy="577850"/>
          </a:xfrm>
          <a:prstGeom prst="roundRect">
            <a:avLst>
              <a:gd name="adj" fmla="val 16667"/>
            </a:avLst>
          </a:prstGeom>
          <a:solidFill>
            <a:srgbClr val="FFFF00"/>
          </a:solidFill>
          <a:ln w="9525" algn="ctr">
            <a:solidFill>
              <a:srgbClr val="FF0066"/>
            </a:solidFill>
            <a:round/>
            <a:headEnd/>
            <a:tailEnd/>
          </a:ln>
        </p:spPr>
        <p:txBody>
          <a:bodyPr/>
          <a:lstStyle/>
          <a:p>
            <a:pPr rtl="1">
              <a:buClr>
                <a:srgbClr val="FF0000"/>
              </a:buClr>
            </a:pPr>
            <a:r>
              <a:rPr lang="ar-SA" sz="1400">
                <a:solidFill>
                  <a:schemeClr val="hlink"/>
                </a:solidFill>
                <a:latin typeface="Times New Roman" pitchFamily="18" charset="0"/>
                <a:cs typeface="B Zar" pitchFamily="2" charset="-78"/>
              </a:rPr>
              <a:t>قرب الي الله، مصداق حقيقي غايت زندگي</a:t>
            </a:r>
            <a:endParaRPr lang="en-US" sz="1400" dirty="0">
              <a:solidFill>
                <a:schemeClr val="hlink"/>
              </a:solidFill>
              <a:latin typeface="Times New Roman" pitchFamily="18" charset="0"/>
              <a:cs typeface="B Zar" pitchFamily="2" charset="-78"/>
            </a:endParaRPr>
          </a:p>
        </p:txBody>
      </p:sp>
      <p:sp>
        <p:nvSpPr>
          <p:cNvPr id="1995800" name="AutoShape 24"/>
          <p:cNvSpPr>
            <a:spLocks noChangeArrowheads="1"/>
          </p:cNvSpPr>
          <p:nvPr/>
        </p:nvSpPr>
        <p:spPr bwMode="auto">
          <a:xfrm>
            <a:off x="2627313" y="2133600"/>
            <a:ext cx="1800225" cy="577850"/>
          </a:xfrm>
          <a:prstGeom prst="roundRect">
            <a:avLst>
              <a:gd name="adj" fmla="val 16667"/>
            </a:avLst>
          </a:prstGeom>
          <a:solidFill>
            <a:srgbClr val="FFFF00"/>
          </a:solidFill>
          <a:ln w="9525" algn="ctr">
            <a:solidFill>
              <a:srgbClr val="FF0066"/>
            </a:solidFill>
            <a:round/>
            <a:headEnd/>
            <a:tailEnd/>
          </a:ln>
        </p:spPr>
        <p:txBody>
          <a:bodyPr/>
          <a:lstStyle/>
          <a:p>
            <a:pPr rtl="1">
              <a:buClr>
                <a:srgbClr val="FF0000"/>
              </a:buClr>
            </a:pPr>
            <a:r>
              <a:rPr lang="fa-IR" sz="1400">
                <a:latin typeface="Times New Roman" pitchFamily="18" charset="0"/>
                <a:cs typeface="B Zar" pitchFamily="2" charset="-78"/>
              </a:rPr>
              <a:t>تابعيت </a:t>
            </a:r>
            <a:r>
              <a:rPr lang="ar-SA" sz="1400">
                <a:latin typeface="Times New Roman" pitchFamily="18" charset="0"/>
                <a:cs typeface="B Zar" pitchFamily="2" charset="-78"/>
              </a:rPr>
              <a:t>تاثير التزام به ارزش ها، </a:t>
            </a:r>
            <a:r>
              <a:rPr lang="fa-IR" sz="1400">
                <a:latin typeface="Times New Roman" pitchFamily="18" charset="0"/>
                <a:cs typeface="B Zar" pitchFamily="2" charset="-78"/>
              </a:rPr>
              <a:t>از </a:t>
            </a:r>
            <a:r>
              <a:rPr lang="ar-SA" sz="1400">
                <a:latin typeface="Times New Roman" pitchFamily="18" charset="0"/>
                <a:cs typeface="B Zar" pitchFamily="2" charset="-78"/>
              </a:rPr>
              <a:t>حسن فعلي</a:t>
            </a:r>
            <a:r>
              <a:rPr lang="fa-IR" sz="1400">
                <a:latin typeface="Times New Roman" pitchFamily="18" charset="0"/>
                <a:cs typeface="B Zar" pitchFamily="2" charset="-78"/>
              </a:rPr>
              <a:t> و</a:t>
            </a:r>
            <a:r>
              <a:rPr lang="ar-SA" sz="1400">
                <a:latin typeface="Times New Roman" pitchFamily="18" charset="0"/>
                <a:cs typeface="B Zar" pitchFamily="2" charset="-78"/>
              </a:rPr>
              <a:t> فاعلي</a:t>
            </a:r>
            <a:endParaRPr lang="en-US" sz="1400" dirty="0">
              <a:latin typeface="Times New Roman" pitchFamily="18" charset="0"/>
              <a:cs typeface="B Zar" pitchFamily="2" charset="-78"/>
            </a:endParaRPr>
          </a:p>
        </p:txBody>
      </p:sp>
      <p:cxnSp>
        <p:nvCxnSpPr>
          <p:cNvPr id="1995801" name="AutoShape 25"/>
          <p:cNvCxnSpPr>
            <a:cxnSpLocks noChangeShapeType="1"/>
            <a:stCxn id="1995791" idx="2"/>
            <a:endCxn id="1995787" idx="0"/>
          </p:cNvCxnSpPr>
          <p:nvPr/>
        </p:nvCxnSpPr>
        <p:spPr bwMode="auto">
          <a:xfrm rot="16200000" flipH="1">
            <a:off x="1033464" y="1868487"/>
            <a:ext cx="485775" cy="38100"/>
          </a:xfrm>
          <a:prstGeom prst="straightConnector1">
            <a:avLst/>
          </a:prstGeom>
          <a:noFill/>
          <a:ln w="12700">
            <a:solidFill>
              <a:schemeClr val="tx1"/>
            </a:solidFill>
            <a:round/>
            <a:headEnd/>
            <a:tailEnd type="triangle" w="med" len="med"/>
          </a:ln>
        </p:spPr>
      </p:cxnSp>
      <p:cxnSp>
        <p:nvCxnSpPr>
          <p:cNvPr id="1995802" name="AutoShape 26"/>
          <p:cNvCxnSpPr>
            <a:cxnSpLocks noChangeShapeType="1"/>
            <a:stCxn id="1995787" idx="2"/>
            <a:endCxn id="1995786" idx="0"/>
          </p:cNvCxnSpPr>
          <p:nvPr/>
        </p:nvCxnSpPr>
        <p:spPr bwMode="auto">
          <a:xfrm rot="5400000">
            <a:off x="1080293" y="2923382"/>
            <a:ext cx="430213" cy="0"/>
          </a:xfrm>
          <a:prstGeom prst="straightConnector1">
            <a:avLst/>
          </a:prstGeom>
          <a:noFill/>
          <a:ln w="12700">
            <a:solidFill>
              <a:schemeClr val="tx1"/>
            </a:solidFill>
            <a:round/>
            <a:headEnd/>
            <a:tailEnd type="triangle" w="med" len="med"/>
          </a:ln>
        </p:spPr>
      </p:cxnSp>
      <p:cxnSp>
        <p:nvCxnSpPr>
          <p:cNvPr id="1995803" name="AutoShape 27"/>
          <p:cNvCxnSpPr>
            <a:cxnSpLocks noChangeShapeType="1"/>
            <a:stCxn id="1995786" idx="2"/>
            <a:endCxn id="1995790" idx="0"/>
          </p:cNvCxnSpPr>
          <p:nvPr/>
        </p:nvCxnSpPr>
        <p:spPr bwMode="auto">
          <a:xfrm rot="5400000">
            <a:off x="1127126" y="3794125"/>
            <a:ext cx="246062" cy="90488"/>
          </a:xfrm>
          <a:prstGeom prst="straightConnector1">
            <a:avLst/>
          </a:prstGeom>
          <a:noFill/>
          <a:ln w="12700">
            <a:solidFill>
              <a:schemeClr val="tx1"/>
            </a:solidFill>
            <a:round/>
            <a:headEnd/>
            <a:tailEnd type="triangle" w="med" len="med"/>
          </a:ln>
        </p:spPr>
      </p:cxnSp>
      <p:cxnSp>
        <p:nvCxnSpPr>
          <p:cNvPr id="1995804" name="AutoShape 28"/>
          <p:cNvCxnSpPr>
            <a:cxnSpLocks noChangeShapeType="1"/>
            <a:stCxn id="1995790" idx="2"/>
            <a:endCxn id="1995798" idx="0"/>
          </p:cNvCxnSpPr>
          <p:nvPr/>
        </p:nvCxnSpPr>
        <p:spPr bwMode="auto">
          <a:xfrm rot="16200000" flipH="1">
            <a:off x="1192609" y="4552553"/>
            <a:ext cx="184150" cy="159543"/>
          </a:xfrm>
          <a:prstGeom prst="straightConnector1">
            <a:avLst/>
          </a:prstGeom>
          <a:noFill/>
          <a:ln w="12700">
            <a:solidFill>
              <a:schemeClr val="tx1"/>
            </a:solidFill>
            <a:round/>
            <a:headEnd/>
            <a:tailEnd type="triangle" w="med" len="med"/>
          </a:ln>
        </p:spPr>
      </p:cxnSp>
      <p:cxnSp>
        <p:nvCxnSpPr>
          <p:cNvPr id="1995805" name="AutoShape 29"/>
          <p:cNvCxnSpPr>
            <a:cxnSpLocks noChangeShapeType="1"/>
          </p:cNvCxnSpPr>
          <p:nvPr/>
        </p:nvCxnSpPr>
        <p:spPr bwMode="auto">
          <a:xfrm rot="5400000">
            <a:off x="1156493" y="5853907"/>
            <a:ext cx="430213" cy="0"/>
          </a:xfrm>
          <a:prstGeom prst="straightConnector1">
            <a:avLst/>
          </a:prstGeom>
          <a:noFill/>
          <a:ln w="12700">
            <a:solidFill>
              <a:schemeClr val="tx1"/>
            </a:solidFill>
            <a:round/>
            <a:headEnd/>
            <a:tailEnd type="triangle" w="med" len="med"/>
          </a:ln>
        </p:spPr>
      </p:cxnSp>
      <p:cxnSp>
        <p:nvCxnSpPr>
          <p:cNvPr id="1995806" name="AutoShape 30"/>
          <p:cNvCxnSpPr>
            <a:cxnSpLocks noChangeShapeType="1"/>
            <a:stCxn id="1995789" idx="3"/>
            <a:endCxn id="1995792" idx="1"/>
          </p:cNvCxnSpPr>
          <p:nvPr/>
        </p:nvCxnSpPr>
        <p:spPr bwMode="auto">
          <a:xfrm>
            <a:off x="2181225" y="6003925"/>
            <a:ext cx="446088" cy="489744"/>
          </a:xfrm>
          <a:prstGeom prst="straightConnector1">
            <a:avLst/>
          </a:prstGeom>
          <a:noFill/>
          <a:ln w="12700">
            <a:solidFill>
              <a:schemeClr val="tx1"/>
            </a:solidFill>
            <a:round/>
            <a:headEnd/>
            <a:tailEnd type="triangle" w="med" len="med"/>
          </a:ln>
        </p:spPr>
      </p:cxnSp>
      <p:cxnSp>
        <p:nvCxnSpPr>
          <p:cNvPr id="1995807" name="AutoShape 31"/>
          <p:cNvCxnSpPr>
            <a:cxnSpLocks noChangeShapeType="1"/>
            <a:stCxn id="1995792" idx="0"/>
            <a:endCxn id="1995781" idx="2"/>
          </p:cNvCxnSpPr>
          <p:nvPr/>
        </p:nvCxnSpPr>
        <p:spPr bwMode="auto">
          <a:xfrm rot="16200000" flipV="1">
            <a:off x="3332163" y="5930900"/>
            <a:ext cx="393700" cy="3175"/>
          </a:xfrm>
          <a:prstGeom prst="straightConnector1">
            <a:avLst/>
          </a:prstGeom>
          <a:noFill/>
          <a:ln w="12700">
            <a:solidFill>
              <a:schemeClr val="tx1"/>
            </a:solidFill>
            <a:round/>
            <a:headEnd/>
            <a:tailEnd type="triangle" w="med" len="med"/>
          </a:ln>
        </p:spPr>
      </p:cxnSp>
      <p:cxnSp>
        <p:nvCxnSpPr>
          <p:cNvPr id="1995808" name="AutoShape 32"/>
          <p:cNvCxnSpPr>
            <a:cxnSpLocks noChangeShapeType="1"/>
            <a:stCxn id="1995781" idx="0"/>
            <a:endCxn id="1995785" idx="2"/>
          </p:cNvCxnSpPr>
          <p:nvPr/>
        </p:nvCxnSpPr>
        <p:spPr bwMode="auto">
          <a:xfrm rot="-5400000">
            <a:off x="3312318" y="4942682"/>
            <a:ext cx="430213" cy="0"/>
          </a:xfrm>
          <a:prstGeom prst="straightConnector1">
            <a:avLst/>
          </a:prstGeom>
          <a:noFill/>
          <a:ln w="12700">
            <a:solidFill>
              <a:schemeClr val="tx1"/>
            </a:solidFill>
            <a:round/>
            <a:headEnd/>
            <a:tailEnd type="triangle" w="med" len="med"/>
          </a:ln>
        </p:spPr>
      </p:cxnSp>
      <p:cxnSp>
        <p:nvCxnSpPr>
          <p:cNvPr id="1995809" name="AutoShape 33"/>
          <p:cNvCxnSpPr>
            <a:cxnSpLocks noChangeShapeType="1"/>
            <a:stCxn id="1995785" idx="0"/>
            <a:endCxn id="1995788" idx="2"/>
          </p:cNvCxnSpPr>
          <p:nvPr/>
        </p:nvCxnSpPr>
        <p:spPr bwMode="auto">
          <a:xfrm rot="-5400000">
            <a:off x="3312319" y="3934619"/>
            <a:ext cx="430212" cy="0"/>
          </a:xfrm>
          <a:prstGeom prst="straightConnector1">
            <a:avLst/>
          </a:prstGeom>
          <a:noFill/>
          <a:ln w="12700">
            <a:solidFill>
              <a:schemeClr val="tx1"/>
            </a:solidFill>
            <a:round/>
            <a:headEnd/>
            <a:tailEnd type="triangle" w="med" len="med"/>
          </a:ln>
        </p:spPr>
      </p:cxnSp>
      <p:cxnSp>
        <p:nvCxnSpPr>
          <p:cNvPr id="1995810" name="AutoShape 34"/>
          <p:cNvCxnSpPr>
            <a:cxnSpLocks noChangeShapeType="1"/>
            <a:stCxn id="1995788" idx="0"/>
            <a:endCxn id="1995800" idx="2"/>
          </p:cNvCxnSpPr>
          <p:nvPr/>
        </p:nvCxnSpPr>
        <p:spPr bwMode="auto">
          <a:xfrm rot="-5400000">
            <a:off x="3312318" y="2926557"/>
            <a:ext cx="430213" cy="0"/>
          </a:xfrm>
          <a:prstGeom prst="straightConnector1">
            <a:avLst/>
          </a:prstGeom>
          <a:noFill/>
          <a:ln w="12700">
            <a:solidFill>
              <a:schemeClr val="tx1"/>
            </a:solidFill>
            <a:round/>
            <a:headEnd/>
            <a:tailEnd type="triangle" w="med" len="med"/>
          </a:ln>
        </p:spPr>
      </p:cxnSp>
      <p:cxnSp>
        <p:nvCxnSpPr>
          <p:cNvPr id="1995811" name="AutoShape 35"/>
          <p:cNvCxnSpPr>
            <a:cxnSpLocks noChangeShapeType="1"/>
            <a:stCxn id="1995800" idx="0"/>
            <a:endCxn id="1995779" idx="2"/>
          </p:cNvCxnSpPr>
          <p:nvPr/>
        </p:nvCxnSpPr>
        <p:spPr bwMode="auto">
          <a:xfrm rot="-5400000">
            <a:off x="3312319" y="1918494"/>
            <a:ext cx="430212" cy="0"/>
          </a:xfrm>
          <a:prstGeom prst="straightConnector1">
            <a:avLst/>
          </a:prstGeom>
          <a:noFill/>
          <a:ln w="12700">
            <a:solidFill>
              <a:schemeClr val="tx1"/>
            </a:solidFill>
            <a:round/>
            <a:headEnd/>
            <a:tailEnd type="triangle" w="med" len="med"/>
          </a:ln>
        </p:spPr>
      </p:cxnSp>
      <p:cxnSp>
        <p:nvCxnSpPr>
          <p:cNvPr id="1995812" name="AutoShape 36"/>
          <p:cNvCxnSpPr>
            <a:cxnSpLocks noChangeShapeType="1"/>
            <a:stCxn id="1995779" idx="3"/>
            <a:endCxn id="1995780" idx="1"/>
          </p:cNvCxnSpPr>
          <p:nvPr/>
        </p:nvCxnSpPr>
        <p:spPr bwMode="auto">
          <a:xfrm>
            <a:off x="4427538" y="1414463"/>
            <a:ext cx="373062" cy="169862"/>
          </a:xfrm>
          <a:prstGeom prst="straightConnector1">
            <a:avLst/>
          </a:prstGeom>
          <a:noFill/>
          <a:ln w="12700">
            <a:solidFill>
              <a:schemeClr val="tx1"/>
            </a:solidFill>
            <a:round/>
            <a:headEnd/>
            <a:tailEnd type="triangle" w="med" len="med"/>
          </a:ln>
        </p:spPr>
      </p:cxnSp>
      <p:cxnSp>
        <p:nvCxnSpPr>
          <p:cNvPr id="1995813" name="AutoShape 37"/>
          <p:cNvCxnSpPr>
            <a:cxnSpLocks noChangeShapeType="1"/>
            <a:endCxn id="1995799" idx="0"/>
          </p:cNvCxnSpPr>
          <p:nvPr/>
        </p:nvCxnSpPr>
        <p:spPr bwMode="auto">
          <a:xfrm rot="16200000" flipH="1">
            <a:off x="5546725" y="1920874"/>
            <a:ext cx="304800" cy="120651"/>
          </a:xfrm>
          <a:prstGeom prst="straightConnector1">
            <a:avLst/>
          </a:prstGeom>
          <a:noFill/>
          <a:ln w="12700">
            <a:solidFill>
              <a:schemeClr val="tx1"/>
            </a:solidFill>
            <a:round/>
            <a:headEnd/>
            <a:tailEnd type="triangle" w="med" len="med"/>
          </a:ln>
        </p:spPr>
      </p:cxnSp>
      <p:cxnSp>
        <p:nvCxnSpPr>
          <p:cNvPr id="1995814" name="AutoShape 38"/>
          <p:cNvCxnSpPr>
            <a:cxnSpLocks noChangeShapeType="1"/>
            <a:stCxn id="1995799" idx="2"/>
            <a:endCxn id="1995782" idx="0"/>
          </p:cNvCxnSpPr>
          <p:nvPr/>
        </p:nvCxnSpPr>
        <p:spPr bwMode="auto">
          <a:xfrm rot="5400000">
            <a:off x="5544343" y="2926557"/>
            <a:ext cx="430213" cy="0"/>
          </a:xfrm>
          <a:prstGeom prst="straightConnector1">
            <a:avLst/>
          </a:prstGeom>
          <a:noFill/>
          <a:ln w="12700">
            <a:solidFill>
              <a:schemeClr val="tx1"/>
            </a:solidFill>
            <a:round/>
            <a:headEnd/>
            <a:tailEnd type="triangle" w="med" len="med"/>
          </a:ln>
        </p:spPr>
      </p:cxnSp>
      <p:cxnSp>
        <p:nvCxnSpPr>
          <p:cNvPr id="1995815" name="AutoShape 39"/>
          <p:cNvCxnSpPr>
            <a:cxnSpLocks noChangeShapeType="1"/>
            <a:stCxn id="1995782" idx="2"/>
            <a:endCxn id="1995783" idx="0"/>
          </p:cNvCxnSpPr>
          <p:nvPr/>
        </p:nvCxnSpPr>
        <p:spPr bwMode="auto">
          <a:xfrm rot="5400000">
            <a:off x="5544344" y="3934619"/>
            <a:ext cx="430212" cy="0"/>
          </a:xfrm>
          <a:prstGeom prst="straightConnector1">
            <a:avLst/>
          </a:prstGeom>
          <a:noFill/>
          <a:ln w="12700">
            <a:solidFill>
              <a:schemeClr val="tx1"/>
            </a:solidFill>
            <a:round/>
            <a:headEnd/>
            <a:tailEnd type="triangle" w="med" len="med"/>
          </a:ln>
        </p:spPr>
      </p:cxnSp>
      <p:cxnSp>
        <p:nvCxnSpPr>
          <p:cNvPr id="1995816" name="AutoShape 40"/>
          <p:cNvCxnSpPr>
            <a:cxnSpLocks noChangeShapeType="1"/>
            <a:stCxn id="1995783" idx="2"/>
            <a:endCxn id="1995784" idx="0"/>
          </p:cNvCxnSpPr>
          <p:nvPr/>
        </p:nvCxnSpPr>
        <p:spPr bwMode="auto">
          <a:xfrm rot="5400000">
            <a:off x="5537993" y="4936332"/>
            <a:ext cx="430213" cy="12700"/>
          </a:xfrm>
          <a:prstGeom prst="straightConnector1">
            <a:avLst/>
          </a:prstGeom>
          <a:noFill/>
          <a:ln w="12700">
            <a:solidFill>
              <a:schemeClr val="tx1"/>
            </a:solidFill>
            <a:round/>
            <a:headEnd/>
            <a:tailEnd type="triangle" w="med" len="med"/>
          </a:ln>
        </p:spPr>
      </p:cxnSp>
      <p:cxnSp>
        <p:nvCxnSpPr>
          <p:cNvPr id="1995817" name="AutoShape 41"/>
          <p:cNvCxnSpPr>
            <a:cxnSpLocks noChangeShapeType="1"/>
          </p:cNvCxnSpPr>
          <p:nvPr/>
        </p:nvCxnSpPr>
        <p:spPr bwMode="auto">
          <a:xfrm rot="5400000">
            <a:off x="5545137" y="6065838"/>
            <a:ext cx="428625" cy="0"/>
          </a:xfrm>
          <a:prstGeom prst="straightConnector1">
            <a:avLst/>
          </a:prstGeom>
          <a:noFill/>
          <a:ln w="12700">
            <a:solidFill>
              <a:schemeClr val="tx1"/>
            </a:solidFill>
            <a:round/>
            <a:headEnd/>
            <a:tailEnd type="triangle" w="med" len="med"/>
          </a:ln>
        </p:spPr>
      </p:cxnSp>
      <p:cxnSp>
        <p:nvCxnSpPr>
          <p:cNvPr id="1995818" name="AutoShape 42"/>
          <p:cNvCxnSpPr>
            <a:cxnSpLocks noChangeShapeType="1"/>
            <a:stCxn id="1995797" idx="3"/>
            <a:endCxn id="1995796" idx="1"/>
          </p:cNvCxnSpPr>
          <p:nvPr/>
        </p:nvCxnSpPr>
        <p:spPr bwMode="auto">
          <a:xfrm>
            <a:off x="6659563" y="6453188"/>
            <a:ext cx="433387" cy="0"/>
          </a:xfrm>
          <a:prstGeom prst="straightConnector1">
            <a:avLst/>
          </a:prstGeom>
          <a:noFill/>
          <a:ln w="12700">
            <a:solidFill>
              <a:schemeClr val="tx1"/>
            </a:solidFill>
            <a:round/>
            <a:headEnd/>
            <a:tailEnd type="triangle" w="med" len="med"/>
          </a:ln>
        </p:spPr>
      </p:cxnSp>
      <p:cxnSp>
        <p:nvCxnSpPr>
          <p:cNvPr id="1995819" name="AutoShape 43"/>
          <p:cNvCxnSpPr>
            <a:cxnSpLocks noChangeShapeType="1"/>
            <a:stCxn id="1995796" idx="0"/>
            <a:endCxn id="1995795" idx="2"/>
          </p:cNvCxnSpPr>
          <p:nvPr/>
        </p:nvCxnSpPr>
        <p:spPr bwMode="auto">
          <a:xfrm rot="16200000" flipV="1">
            <a:off x="7847807" y="6019006"/>
            <a:ext cx="285750" cy="4763"/>
          </a:xfrm>
          <a:prstGeom prst="straightConnector1">
            <a:avLst/>
          </a:prstGeom>
          <a:noFill/>
          <a:ln w="12700">
            <a:solidFill>
              <a:schemeClr val="tx1"/>
            </a:solidFill>
            <a:round/>
            <a:headEnd/>
            <a:tailEnd type="triangle" w="med" len="med"/>
          </a:ln>
        </p:spPr>
      </p:cxnSp>
      <p:cxnSp>
        <p:nvCxnSpPr>
          <p:cNvPr id="1995820" name="AutoShape 44"/>
          <p:cNvCxnSpPr>
            <a:cxnSpLocks noChangeShapeType="1"/>
            <a:stCxn id="1995795" idx="0"/>
            <a:endCxn id="1995794" idx="2"/>
          </p:cNvCxnSpPr>
          <p:nvPr/>
        </p:nvCxnSpPr>
        <p:spPr bwMode="auto">
          <a:xfrm rot="16200000" flipV="1">
            <a:off x="7833519" y="5001419"/>
            <a:ext cx="295275" cy="14287"/>
          </a:xfrm>
          <a:prstGeom prst="straightConnector1">
            <a:avLst/>
          </a:prstGeom>
          <a:noFill/>
          <a:ln w="12700">
            <a:solidFill>
              <a:schemeClr val="tx1"/>
            </a:solidFill>
            <a:round/>
            <a:headEnd/>
            <a:tailEnd type="triangle" w="med" len="med"/>
          </a:ln>
        </p:spPr>
      </p:cxnSp>
      <p:cxnSp>
        <p:nvCxnSpPr>
          <p:cNvPr id="1995821" name="AutoShape 45"/>
          <p:cNvCxnSpPr>
            <a:cxnSpLocks noChangeShapeType="1"/>
            <a:stCxn id="1995794" idx="0"/>
            <a:endCxn id="1995793" idx="2"/>
          </p:cNvCxnSpPr>
          <p:nvPr/>
        </p:nvCxnSpPr>
        <p:spPr bwMode="auto">
          <a:xfrm rot="5400000" flipH="1" flipV="1">
            <a:off x="7768432" y="3925094"/>
            <a:ext cx="430212" cy="19050"/>
          </a:xfrm>
          <a:prstGeom prst="straightConnector1">
            <a:avLst/>
          </a:prstGeom>
          <a:noFill/>
          <a:ln w="12700">
            <a:solidFill>
              <a:schemeClr val="tx1"/>
            </a:solidFill>
            <a:round/>
            <a:headEnd/>
            <a:tailEnd type="triangle" w="med" len="med"/>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995791"/>
                                        </p:tgtEl>
                                        <p:attrNameLst>
                                          <p:attrName>style.visibility</p:attrName>
                                        </p:attrNameLst>
                                      </p:cBhvr>
                                      <p:to>
                                        <p:strVal val="visible"/>
                                      </p:to>
                                    </p:set>
                                    <p:animEffect transition="in" filter="dissolve">
                                      <p:cBhvr>
                                        <p:cTn id="7" dur="500"/>
                                        <p:tgtEl>
                                          <p:spTgt spid="1995791"/>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995787"/>
                                        </p:tgtEl>
                                        <p:attrNameLst>
                                          <p:attrName>style.visibility</p:attrName>
                                        </p:attrNameLst>
                                      </p:cBhvr>
                                      <p:to>
                                        <p:strVal val="visible"/>
                                      </p:to>
                                    </p:set>
                                    <p:animEffect transition="in" filter="dissolve">
                                      <p:cBhvr>
                                        <p:cTn id="12" dur="500"/>
                                        <p:tgtEl>
                                          <p:spTgt spid="1995787"/>
                                        </p:tgtEl>
                                      </p:cBhvr>
                                    </p:animEffect>
                                  </p:childTnLst>
                                </p:cTn>
                              </p:par>
                              <p:par>
                                <p:cTn id="13" presetID="9" presetClass="entr" presetSubtype="0" fill="hold" nodeType="withEffect">
                                  <p:stCondLst>
                                    <p:cond delay="0"/>
                                  </p:stCondLst>
                                  <p:childTnLst>
                                    <p:set>
                                      <p:cBhvr>
                                        <p:cTn id="14" dur="1" fill="hold">
                                          <p:stCondLst>
                                            <p:cond delay="0"/>
                                          </p:stCondLst>
                                        </p:cTn>
                                        <p:tgtEl>
                                          <p:spTgt spid="1995801"/>
                                        </p:tgtEl>
                                        <p:attrNameLst>
                                          <p:attrName>style.visibility</p:attrName>
                                        </p:attrNameLst>
                                      </p:cBhvr>
                                      <p:to>
                                        <p:strVal val="visible"/>
                                      </p:to>
                                    </p:set>
                                    <p:animEffect transition="in" filter="dissolve">
                                      <p:cBhvr>
                                        <p:cTn id="15" dur="500"/>
                                        <p:tgtEl>
                                          <p:spTgt spid="1995801"/>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1995786"/>
                                        </p:tgtEl>
                                        <p:attrNameLst>
                                          <p:attrName>style.visibility</p:attrName>
                                        </p:attrNameLst>
                                      </p:cBhvr>
                                      <p:to>
                                        <p:strVal val="visible"/>
                                      </p:to>
                                    </p:set>
                                    <p:animEffect transition="in" filter="dissolve">
                                      <p:cBhvr>
                                        <p:cTn id="20" dur="500"/>
                                        <p:tgtEl>
                                          <p:spTgt spid="1995786"/>
                                        </p:tgtEl>
                                      </p:cBhvr>
                                    </p:animEffect>
                                  </p:childTnLst>
                                </p:cTn>
                              </p:par>
                              <p:par>
                                <p:cTn id="21" presetID="9" presetClass="entr" presetSubtype="0" fill="hold" nodeType="withEffect">
                                  <p:stCondLst>
                                    <p:cond delay="0"/>
                                  </p:stCondLst>
                                  <p:childTnLst>
                                    <p:set>
                                      <p:cBhvr>
                                        <p:cTn id="22" dur="1" fill="hold">
                                          <p:stCondLst>
                                            <p:cond delay="0"/>
                                          </p:stCondLst>
                                        </p:cTn>
                                        <p:tgtEl>
                                          <p:spTgt spid="1995802"/>
                                        </p:tgtEl>
                                        <p:attrNameLst>
                                          <p:attrName>style.visibility</p:attrName>
                                        </p:attrNameLst>
                                      </p:cBhvr>
                                      <p:to>
                                        <p:strVal val="visible"/>
                                      </p:to>
                                    </p:set>
                                    <p:animEffect transition="in" filter="dissolve">
                                      <p:cBhvr>
                                        <p:cTn id="23" dur="500"/>
                                        <p:tgtEl>
                                          <p:spTgt spid="1995802"/>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1995790"/>
                                        </p:tgtEl>
                                        <p:attrNameLst>
                                          <p:attrName>style.visibility</p:attrName>
                                        </p:attrNameLst>
                                      </p:cBhvr>
                                      <p:to>
                                        <p:strVal val="visible"/>
                                      </p:to>
                                    </p:set>
                                    <p:animEffect transition="in" filter="dissolve">
                                      <p:cBhvr>
                                        <p:cTn id="28" dur="500"/>
                                        <p:tgtEl>
                                          <p:spTgt spid="1995790"/>
                                        </p:tgtEl>
                                      </p:cBhvr>
                                    </p:animEffect>
                                  </p:childTnLst>
                                </p:cTn>
                              </p:par>
                              <p:par>
                                <p:cTn id="29" presetID="9" presetClass="entr" presetSubtype="0" fill="hold" nodeType="withEffect">
                                  <p:stCondLst>
                                    <p:cond delay="0"/>
                                  </p:stCondLst>
                                  <p:childTnLst>
                                    <p:set>
                                      <p:cBhvr>
                                        <p:cTn id="30" dur="1" fill="hold">
                                          <p:stCondLst>
                                            <p:cond delay="0"/>
                                          </p:stCondLst>
                                        </p:cTn>
                                        <p:tgtEl>
                                          <p:spTgt spid="1995803"/>
                                        </p:tgtEl>
                                        <p:attrNameLst>
                                          <p:attrName>style.visibility</p:attrName>
                                        </p:attrNameLst>
                                      </p:cBhvr>
                                      <p:to>
                                        <p:strVal val="visible"/>
                                      </p:to>
                                    </p:set>
                                    <p:animEffect transition="in" filter="dissolve">
                                      <p:cBhvr>
                                        <p:cTn id="31" dur="500"/>
                                        <p:tgtEl>
                                          <p:spTgt spid="1995803"/>
                                        </p:tgtEl>
                                      </p:cBhvr>
                                    </p:animEffect>
                                  </p:childTnLst>
                                </p:cTn>
                              </p:par>
                            </p:childTnLst>
                          </p:cTn>
                        </p:par>
                      </p:childTnLst>
                    </p:cTn>
                  </p:par>
                  <p:par>
                    <p:cTn id="32" fill="hold">
                      <p:stCondLst>
                        <p:cond delay="indefinite"/>
                      </p:stCondLst>
                      <p:childTnLst>
                        <p:par>
                          <p:cTn id="33" fill="hold">
                            <p:stCondLst>
                              <p:cond delay="0"/>
                            </p:stCondLst>
                            <p:childTnLst>
                              <p:par>
                                <p:cTn id="34" presetID="9" presetClass="entr" presetSubtype="0" fill="hold" grpId="0" nodeType="clickEffect">
                                  <p:stCondLst>
                                    <p:cond delay="0"/>
                                  </p:stCondLst>
                                  <p:childTnLst>
                                    <p:set>
                                      <p:cBhvr>
                                        <p:cTn id="35" dur="1" fill="hold">
                                          <p:stCondLst>
                                            <p:cond delay="0"/>
                                          </p:stCondLst>
                                        </p:cTn>
                                        <p:tgtEl>
                                          <p:spTgt spid="1995798"/>
                                        </p:tgtEl>
                                        <p:attrNameLst>
                                          <p:attrName>style.visibility</p:attrName>
                                        </p:attrNameLst>
                                      </p:cBhvr>
                                      <p:to>
                                        <p:strVal val="visible"/>
                                      </p:to>
                                    </p:set>
                                    <p:animEffect transition="in" filter="dissolve">
                                      <p:cBhvr>
                                        <p:cTn id="36" dur="500"/>
                                        <p:tgtEl>
                                          <p:spTgt spid="1995798"/>
                                        </p:tgtEl>
                                      </p:cBhvr>
                                    </p:animEffect>
                                  </p:childTnLst>
                                </p:cTn>
                              </p:par>
                              <p:par>
                                <p:cTn id="37" presetID="9" presetClass="entr" presetSubtype="0" fill="hold" nodeType="withEffect">
                                  <p:stCondLst>
                                    <p:cond delay="0"/>
                                  </p:stCondLst>
                                  <p:childTnLst>
                                    <p:set>
                                      <p:cBhvr>
                                        <p:cTn id="38" dur="1" fill="hold">
                                          <p:stCondLst>
                                            <p:cond delay="0"/>
                                          </p:stCondLst>
                                        </p:cTn>
                                        <p:tgtEl>
                                          <p:spTgt spid="1995804"/>
                                        </p:tgtEl>
                                        <p:attrNameLst>
                                          <p:attrName>style.visibility</p:attrName>
                                        </p:attrNameLst>
                                      </p:cBhvr>
                                      <p:to>
                                        <p:strVal val="visible"/>
                                      </p:to>
                                    </p:set>
                                    <p:animEffect transition="in" filter="dissolve">
                                      <p:cBhvr>
                                        <p:cTn id="39" dur="500"/>
                                        <p:tgtEl>
                                          <p:spTgt spid="1995804"/>
                                        </p:tgtEl>
                                      </p:cBhvr>
                                    </p:animEffect>
                                  </p:childTnLst>
                                </p:cTn>
                              </p:par>
                            </p:childTnLst>
                          </p:cTn>
                        </p:par>
                      </p:childTnLst>
                    </p:cTn>
                  </p:par>
                  <p:par>
                    <p:cTn id="40" fill="hold">
                      <p:stCondLst>
                        <p:cond delay="indefinite"/>
                      </p:stCondLst>
                      <p:childTnLst>
                        <p:par>
                          <p:cTn id="41" fill="hold">
                            <p:stCondLst>
                              <p:cond delay="0"/>
                            </p:stCondLst>
                            <p:childTnLst>
                              <p:par>
                                <p:cTn id="42" presetID="9" presetClass="entr" presetSubtype="0" fill="hold" grpId="0" nodeType="clickEffect">
                                  <p:stCondLst>
                                    <p:cond delay="0"/>
                                  </p:stCondLst>
                                  <p:childTnLst>
                                    <p:set>
                                      <p:cBhvr>
                                        <p:cTn id="43" dur="1" fill="hold">
                                          <p:stCondLst>
                                            <p:cond delay="0"/>
                                          </p:stCondLst>
                                        </p:cTn>
                                        <p:tgtEl>
                                          <p:spTgt spid="1995789"/>
                                        </p:tgtEl>
                                        <p:attrNameLst>
                                          <p:attrName>style.visibility</p:attrName>
                                        </p:attrNameLst>
                                      </p:cBhvr>
                                      <p:to>
                                        <p:strVal val="visible"/>
                                      </p:to>
                                    </p:set>
                                    <p:animEffect transition="in" filter="dissolve">
                                      <p:cBhvr>
                                        <p:cTn id="44" dur="500"/>
                                        <p:tgtEl>
                                          <p:spTgt spid="1995789"/>
                                        </p:tgtEl>
                                      </p:cBhvr>
                                    </p:animEffect>
                                  </p:childTnLst>
                                </p:cTn>
                              </p:par>
                              <p:par>
                                <p:cTn id="45" presetID="9" presetClass="entr" presetSubtype="0" fill="hold" nodeType="withEffect">
                                  <p:stCondLst>
                                    <p:cond delay="0"/>
                                  </p:stCondLst>
                                  <p:childTnLst>
                                    <p:set>
                                      <p:cBhvr>
                                        <p:cTn id="46" dur="1" fill="hold">
                                          <p:stCondLst>
                                            <p:cond delay="0"/>
                                          </p:stCondLst>
                                        </p:cTn>
                                        <p:tgtEl>
                                          <p:spTgt spid="1995805"/>
                                        </p:tgtEl>
                                        <p:attrNameLst>
                                          <p:attrName>style.visibility</p:attrName>
                                        </p:attrNameLst>
                                      </p:cBhvr>
                                      <p:to>
                                        <p:strVal val="visible"/>
                                      </p:to>
                                    </p:set>
                                    <p:animEffect transition="in" filter="dissolve">
                                      <p:cBhvr>
                                        <p:cTn id="47" dur="500"/>
                                        <p:tgtEl>
                                          <p:spTgt spid="1995805"/>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1995792"/>
                                        </p:tgtEl>
                                        <p:attrNameLst>
                                          <p:attrName>style.visibility</p:attrName>
                                        </p:attrNameLst>
                                      </p:cBhvr>
                                      <p:to>
                                        <p:strVal val="visible"/>
                                      </p:to>
                                    </p:set>
                                    <p:animEffect transition="in" filter="dissolve">
                                      <p:cBhvr>
                                        <p:cTn id="52" dur="500"/>
                                        <p:tgtEl>
                                          <p:spTgt spid="1995792"/>
                                        </p:tgtEl>
                                      </p:cBhvr>
                                    </p:animEffect>
                                  </p:childTnLst>
                                </p:cTn>
                              </p:par>
                              <p:par>
                                <p:cTn id="53" presetID="9" presetClass="entr" presetSubtype="0" fill="hold" nodeType="withEffect">
                                  <p:stCondLst>
                                    <p:cond delay="0"/>
                                  </p:stCondLst>
                                  <p:childTnLst>
                                    <p:set>
                                      <p:cBhvr>
                                        <p:cTn id="54" dur="1" fill="hold">
                                          <p:stCondLst>
                                            <p:cond delay="0"/>
                                          </p:stCondLst>
                                        </p:cTn>
                                        <p:tgtEl>
                                          <p:spTgt spid="1995806"/>
                                        </p:tgtEl>
                                        <p:attrNameLst>
                                          <p:attrName>style.visibility</p:attrName>
                                        </p:attrNameLst>
                                      </p:cBhvr>
                                      <p:to>
                                        <p:strVal val="visible"/>
                                      </p:to>
                                    </p:set>
                                    <p:animEffect transition="in" filter="dissolve">
                                      <p:cBhvr>
                                        <p:cTn id="55" dur="500"/>
                                        <p:tgtEl>
                                          <p:spTgt spid="1995806"/>
                                        </p:tgtEl>
                                      </p:cBhvr>
                                    </p:animEffect>
                                  </p:childTnLst>
                                </p:cTn>
                              </p:par>
                            </p:childTnLst>
                          </p:cTn>
                        </p:par>
                      </p:childTnLst>
                    </p:cTn>
                  </p:par>
                  <p:par>
                    <p:cTn id="56" fill="hold">
                      <p:stCondLst>
                        <p:cond delay="indefinite"/>
                      </p:stCondLst>
                      <p:childTnLst>
                        <p:par>
                          <p:cTn id="57" fill="hold">
                            <p:stCondLst>
                              <p:cond delay="0"/>
                            </p:stCondLst>
                            <p:childTnLst>
                              <p:par>
                                <p:cTn id="58" presetID="9" presetClass="entr" presetSubtype="0" fill="hold" grpId="0" nodeType="clickEffect">
                                  <p:stCondLst>
                                    <p:cond delay="0"/>
                                  </p:stCondLst>
                                  <p:childTnLst>
                                    <p:set>
                                      <p:cBhvr>
                                        <p:cTn id="59" dur="1" fill="hold">
                                          <p:stCondLst>
                                            <p:cond delay="0"/>
                                          </p:stCondLst>
                                        </p:cTn>
                                        <p:tgtEl>
                                          <p:spTgt spid="1995781"/>
                                        </p:tgtEl>
                                        <p:attrNameLst>
                                          <p:attrName>style.visibility</p:attrName>
                                        </p:attrNameLst>
                                      </p:cBhvr>
                                      <p:to>
                                        <p:strVal val="visible"/>
                                      </p:to>
                                    </p:set>
                                    <p:animEffect transition="in" filter="dissolve">
                                      <p:cBhvr>
                                        <p:cTn id="60" dur="500"/>
                                        <p:tgtEl>
                                          <p:spTgt spid="1995781"/>
                                        </p:tgtEl>
                                      </p:cBhvr>
                                    </p:animEffect>
                                  </p:childTnLst>
                                </p:cTn>
                              </p:par>
                              <p:par>
                                <p:cTn id="61" presetID="9" presetClass="entr" presetSubtype="0" fill="hold" nodeType="withEffect">
                                  <p:stCondLst>
                                    <p:cond delay="0"/>
                                  </p:stCondLst>
                                  <p:childTnLst>
                                    <p:set>
                                      <p:cBhvr>
                                        <p:cTn id="62" dur="1" fill="hold">
                                          <p:stCondLst>
                                            <p:cond delay="0"/>
                                          </p:stCondLst>
                                        </p:cTn>
                                        <p:tgtEl>
                                          <p:spTgt spid="1995807"/>
                                        </p:tgtEl>
                                        <p:attrNameLst>
                                          <p:attrName>style.visibility</p:attrName>
                                        </p:attrNameLst>
                                      </p:cBhvr>
                                      <p:to>
                                        <p:strVal val="visible"/>
                                      </p:to>
                                    </p:set>
                                    <p:animEffect transition="in" filter="dissolve">
                                      <p:cBhvr>
                                        <p:cTn id="63" dur="500"/>
                                        <p:tgtEl>
                                          <p:spTgt spid="1995807"/>
                                        </p:tgtEl>
                                      </p:cBhvr>
                                    </p:animEffect>
                                  </p:childTnLst>
                                </p:cTn>
                              </p:par>
                            </p:childTnLst>
                          </p:cTn>
                        </p:par>
                      </p:childTnLst>
                    </p:cTn>
                  </p:par>
                  <p:par>
                    <p:cTn id="64" fill="hold">
                      <p:stCondLst>
                        <p:cond delay="indefinite"/>
                      </p:stCondLst>
                      <p:childTnLst>
                        <p:par>
                          <p:cTn id="65" fill="hold">
                            <p:stCondLst>
                              <p:cond delay="0"/>
                            </p:stCondLst>
                            <p:childTnLst>
                              <p:par>
                                <p:cTn id="66" presetID="9" presetClass="entr" presetSubtype="0" fill="hold" grpId="0" nodeType="clickEffect">
                                  <p:stCondLst>
                                    <p:cond delay="0"/>
                                  </p:stCondLst>
                                  <p:childTnLst>
                                    <p:set>
                                      <p:cBhvr>
                                        <p:cTn id="67" dur="1" fill="hold">
                                          <p:stCondLst>
                                            <p:cond delay="0"/>
                                          </p:stCondLst>
                                        </p:cTn>
                                        <p:tgtEl>
                                          <p:spTgt spid="1995785"/>
                                        </p:tgtEl>
                                        <p:attrNameLst>
                                          <p:attrName>style.visibility</p:attrName>
                                        </p:attrNameLst>
                                      </p:cBhvr>
                                      <p:to>
                                        <p:strVal val="visible"/>
                                      </p:to>
                                    </p:set>
                                    <p:animEffect transition="in" filter="dissolve">
                                      <p:cBhvr>
                                        <p:cTn id="68" dur="500"/>
                                        <p:tgtEl>
                                          <p:spTgt spid="1995785"/>
                                        </p:tgtEl>
                                      </p:cBhvr>
                                    </p:animEffect>
                                  </p:childTnLst>
                                </p:cTn>
                              </p:par>
                              <p:par>
                                <p:cTn id="69" presetID="9" presetClass="entr" presetSubtype="0" fill="hold" nodeType="withEffect">
                                  <p:stCondLst>
                                    <p:cond delay="0"/>
                                  </p:stCondLst>
                                  <p:childTnLst>
                                    <p:set>
                                      <p:cBhvr>
                                        <p:cTn id="70" dur="1" fill="hold">
                                          <p:stCondLst>
                                            <p:cond delay="0"/>
                                          </p:stCondLst>
                                        </p:cTn>
                                        <p:tgtEl>
                                          <p:spTgt spid="1995808"/>
                                        </p:tgtEl>
                                        <p:attrNameLst>
                                          <p:attrName>style.visibility</p:attrName>
                                        </p:attrNameLst>
                                      </p:cBhvr>
                                      <p:to>
                                        <p:strVal val="visible"/>
                                      </p:to>
                                    </p:set>
                                    <p:animEffect transition="in" filter="dissolve">
                                      <p:cBhvr>
                                        <p:cTn id="71" dur="500"/>
                                        <p:tgtEl>
                                          <p:spTgt spid="1995808"/>
                                        </p:tgtEl>
                                      </p:cBhvr>
                                    </p:animEffect>
                                  </p:childTnLst>
                                </p:cTn>
                              </p:par>
                            </p:childTnLst>
                          </p:cTn>
                        </p:par>
                      </p:childTnLst>
                    </p:cTn>
                  </p:par>
                  <p:par>
                    <p:cTn id="72" fill="hold">
                      <p:stCondLst>
                        <p:cond delay="indefinite"/>
                      </p:stCondLst>
                      <p:childTnLst>
                        <p:par>
                          <p:cTn id="73" fill="hold">
                            <p:stCondLst>
                              <p:cond delay="0"/>
                            </p:stCondLst>
                            <p:childTnLst>
                              <p:par>
                                <p:cTn id="74" presetID="9" presetClass="entr" presetSubtype="0" fill="hold" grpId="0" nodeType="clickEffect">
                                  <p:stCondLst>
                                    <p:cond delay="0"/>
                                  </p:stCondLst>
                                  <p:childTnLst>
                                    <p:set>
                                      <p:cBhvr>
                                        <p:cTn id="75" dur="1" fill="hold">
                                          <p:stCondLst>
                                            <p:cond delay="0"/>
                                          </p:stCondLst>
                                        </p:cTn>
                                        <p:tgtEl>
                                          <p:spTgt spid="1995788"/>
                                        </p:tgtEl>
                                        <p:attrNameLst>
                                          <p:attrName>style.visibility</p:attrName>
                                        </p:attrNameLst>
                                      </p:cBhvr>
                                      <p:to>
                                        <p:strVal val="visible"/>
                                      </p:to>
                                    </p:set>
                                    <p:animEffect transition="in" filter="dissolve">
                                      <p:cBhvr>
                                        <p:cTn id="76" dur="500"/>
                                        <p:tgtEl>
                                          <p:spTgt spid="1995788"/>
                                        </p:tgtEl>
                                      </p:cBhvr>
                                    </p:animEffect>
                                  </p:childTnLst>
                                </p:cTn>
                              </p:par>
                              <p:par>
                                <p:cTn id="77" presetID="9" presetClass="entr" presetSubtype="0" fill="hold" nodeType="withEffect">
                                  <p:stCondLst>
                                    <p:cond delay="0"/>
                                  </p:stCondLst>
                                  <p:childTnLst>
                                    <p:set>
                                      <p:cBhvr>
                                        <p:cTn id="78" dur="1" fill="hold">
                                          <p:stCondLst>
                                            <p:cond delay="0"/>
                                          </p:stCondLst>
                                        </p:cTn>
                                        <p:tgtEl>
                                          <p:spTgt spid="1995809"/>
                                        </p:tgtEl>
                                        <p:attrNameLst>
                                          <p:attrName>style.visibility</p:attrName>
                                        </p:attrNameLst>
                                      </p:cBhvr>
                                      <p:to>
                                        <p:strVal val="visible"/>
                                      </p:to>
                                    </p:set>
                                    <p:animEffect transition="in" filter="dissolve">
                                      <p:cBhvr>
                                        <p:cTn id="79" dur="500"/>
                                        <p:tgtEl>
                                          <p:spTgt spid="1995809"/>
                                        </p:tgtEl>
                                      </p:cBhvr>
                                    </p:animEffect>
                                  </p:childTnLst>
                                </p:cTn>
                              </p:par>
                            </p:childTnLst>
                          </p:cTn>
                        </p:par>
                      </p:childTnLst>
                    </p:cTn>
                  </p:par>
                  <p:par>
                    <p:cTn id="80" fill="hold">
                      <p:stCondLst>
                        <p:cond delay="indefinite"/>
                      </p:stCondLst>
                      <p:childTnLst>
                        <p:par>
                          <p:cTn id="81" fill="hold">
                            <p:stCondLst>
                              <p:cond delay="0"/>
                            </p:stCondLst>
                            <p:childTnLst>
                              <p:par>
                                <p:cTn id="82" presetID="9" presetClass="entr" presetSubtype="0" fill="hold" grpId="0" nodeType="clickEffect">
                                  <p:stCondLst>
                                    <p:cond delay="0"/>
                                  </p:stCondLst>
                                  <p:childTnLst>
                                    <p:set>
                                      <p:cBhvr>
                                        <p:cTn id="83" dur="1" fill="hold">
                                          <p:stCondLst>
                                            <p:cond delay="0"/>
                                          </p:stCondLst>
                                        </p:cTn>
                                        <p:tgtEl>
                                          <p:spTgt spid="1995800"/>
                                        </p:tgtEl>
                                        <p:attrNameLst>
                                          <p:attrName>style.visibility</p:attrName>
                                        </p:attrNameLst>
                                      </p:cBhvr>
                                      <p:to>
                                        <p:strVal val="visible"/>
                                      </p:to>
                                    </p:set>
                                    <p:animEffect transition="in" filter="dissolve">
                                      <p:cBhvr>
                                        <p:cTn id="84" dur="500"/>
                                        <p:tgtEl>
                                          <p:spTgt spid="1995800"/>
                                        </p:tgtEl>
                                      </p:cBhvr>
                                    </p:animEffect>
                                  </p:childTnLst>
                                </p:cTn>
                              </p:par>
                              <p:par>
                                <p:cTn id="85" presetID="9" presetClass="entr" presetSubtype="0" fill="hold" nodeType="withEffect">
                                  <p:stCondLst>
                                    <p:cond delay="0"/>
                                  </p:stCondLst>
                                  <p:childTnLst>
                                    <p:set>
                                      <p:cBhvr>
                                        <p:cTn id="86" dur="1" fill="hold">
                                          <p:stCondLst>
                                            <p:cond delay="0"/>
                                          </p:stCondLst>
                                        </p:cTn>
                                        <p:tgtEl>
                                          <p:spTgt spid="1995810"/>
                                        </p:tgtEl>
                                        <p:attrNameLst>
                                          <p:attrName>style.visibility</p:attrName>
                                        </p:attrNameLst>
                                      </p:cBhvr>
                                      <p:to>
                                        <p:strVal val="visible"/>
                                      </p:to>
                                    </p:set>
                                    <p:animEffect transition="in" filter="dissolve">
                                      <p:cBhvr>
                                        <p:cTn id="87" dur="500"/>
                                        <p:tgtEl>
                                          <p:spTgt spid="1995810"/>
                                        </p:tgtEl>
                                      </p:cBhvr>
                                    </p:animEffect>
                                  </p:childTnLst>
                                </p:cTn>
                              </p:par>
                            </p:childTnLst>
                          </p:cTn>
                        </p:par>
                      </p:childTnLst>
                    </p:cTn>
                  </p:par>
                  <p:par>
                    <p:cTn id="88" fill="hold">
                      <p:stCondLst>
                        <p:cond delay="indefinite"/>
                      </p:stCondLst>
                      <p:childTnLst>
                        <p:par>
                          <p:cTn id="89" fill="hold">
                            <p:stCondLst>
                              <p:cond delay="0"/>
                            </p:stCondLst>
                            <p:childTnLst>
                              <p:par>
                                <p:cTn id="90" presetID="9" presetClass="entr" presetSubtype="0" fill="hold" grpId="0" nodeType="clickEffect">
                                  <p:stCondLst>
                                    <p:cond delay="0"/>
                                  </p:stCondLst>
                                  <p:childTnLst>
                                    <p:set>
                                      <p:cBhvr>
                                        <p:cTn id="91" dur="1" fill="hold">
                                          <p:stCondLst>
                                            <p:cond delay="0"/>
                                          </p:stCondLst>
                                        </p:cTn>
                                        <p:tgtEl>
                                          <p:spTgt spid="1995779"/>
                                        </p:tgtEl>
                                        <p:attrNameLst>
                                          <p:attrName>style.visibility</p:attrName>
                                        </p:attrNameLst>
                                      </p:cBhvr>
                                      <p:to>
                                        <p:strVal val="visible"/>
                                      </p:to>
                                    </p:set>
                                    <p:animEffect transition="in" filter="dissolve">
                                      <p:cBhvr>
                                        <p:cTn id="92" dur="500"/>
                                        <p:tgtEl>
                                          <p:spTgt spid="1995779"/>
                                        </p:tgtEl>
                                      </p:cBhvr>
                                    </p:animEffect>
                                  </p:childTnLst>
                                </p:cTn>
                              </p:par>
                              <p:par>
                                <p:cTn id="93" presetID="9" presetClass="entr" presetSubtype="0" fill="hold" nodeType="withEffect">
                                  <p:stCondLst>
                                    <p:cond delay="0"/>
                                  </p:stCondLst>
                                  <p:childTnLst>
                                    <p:set>
                                      <p:cBhvr>
                                        <p:cTn id="94" dur="1" fill="hold">
                                          <p:stCondLst>
                                            <p:cond delay="0"/>
                                          </p:stCondLst>
                                        </p:cTn>
                                        <p:tgtEl>
                                          <p:spTgt spid="1995811"/>
                                        </p:tgtEl>
                                        <p:attrNameLst>
                                          <p:attrName>style.visibility</p:attrName>
                                        </p:attrNameLst>
                                      </p:cBhvr>
                                      <p:to>
                                        <p:strVal val="visible"/>
                                      </p:to>
                                    </p:set>
                                    <p:animEffect transition="in" filter="dissolve">
                                      <p:cBhvr>
                                        <p:cTn id="95" dur="500"/>
                                        <p:tgtEl>
                                          <p:spTgt spid="1995811"/>
                                        </p:tgtEl>
                                      </p:cBhvr>
                                    </p:animEffect>
                                  </p:childTnLst>
                                </p:cTn>
                              </p:par>
                            </p:childTnLst>
                          </p:cTn>
                        </p:par>
                      </p:childTnLst>
                    </p:cTn>
                  </p:par>
                  <p:par>
                    <p:cTn id="96" fill="hold">
                      <p:stCondLst>
                        <p:cond delay="indefinite"/>
                      </p:stCondLst>
                      <p:childTnLst>
                        <p:par>
                          <p:cTn id="97" fill="hold">
                            <p:stCondLst>
                              <p:cond delay="0"/>
                            </p:stCondLst>
                            <p:childTnLst>
                              <p:par>
                                <p:cTn id="98" presetID="9" presetClass="entr" presetSubtype="0" fill="hold" grpId="0" nodeType="clickEffect">
                                  <p:stCondLst>
                                    <p:cond delay="0"/>
                                  </p:stCondLst>
                                  <p:childTnLst>
                                    <p:set>
                                      <p:cBhvr>
                                        <p:cTn id="99" dur="1" fill="hold">
                                          <p:stCondLst>
                                            <p:cond delay="0"/>
                                          </p:stCondLst>
                                        </p:cTn>
                                        <p:tgtEl>
                                          <p:spTgt spid="1995780"/>
                                        </p:tgtEl>
                                        <p:attrNameLst>
                                          <p:attrName>style.visibility</p:attrName>
                                        </p:attrNameLst>
                                      </p:cBhvr>
                                      <p:to>
                                        <p:strVal val="visible"/>
                                      </p:to>
                                    </p:set>
                                    <p:animEffect transition="in" filter="dissolve">
                                      <p:cBhvr>
                                        <p:cTn id="100" dur="500"/>
                                        <p:tgtEl>
                                          <p:spTgt spid="1995780"/>
                                        </p:tgtEl>
                                      </p:cBhvr>
                                    </p:animEffect>
                                  </p:childTnLst>
                                </p:cTn>
                              </p:par>
                              <p:par>
                                <p:cTn id="101" presetID="9" presetClass="entr" presetSubtype="0" fill="hold" nodeType="withEffect">
                                  <p:stCondLst>
                                    <p:cond delay="0"/>
                                  </p:stCondLst>
                                  <p:childTnLst>
                                    <p:set>
                                      <p:cBhvr>
                                        <p:cTn id="102" dur="1" fill="hold">
                                          <p:stCondLst>
                                            <p:cond delay="0"/>
                                          </p:stCondLst>
                                        </p:cTn>
                                        <p:tgtEl>
                                          <p:spTgt spid="1995812"/>
                                        </p:tgtEl>
                                        <p:attrNameLst>
                                          <p:attrName>style.visibility</p:attrName>
                                        </p:attrNameLst>
                                      </p:cBhvr>
                                      <p:to>
                                        <p:strVal val="visible"/>
                                      </p:to>
                                    </p:set>
                                    <p:animEffect transition="in" filter="dissolve">
                                      <p:cBhvr>
                                        <p:cTn id="103" dur="500"/>
                                        <p:tgtEl>
                                          <p:spTgt spid="1995812"/>
                                        </p:tgtEl>
                                      </p:cBhvr>
                                    </p:animEffect>
                                  </p:childTnLst>
                                </p:cTn>
                              </p:par>
                            </p:childTnLst>
                          </p:cTn>
                        </p:par>
                      </p:childTnLst>
                    </p:cTn>
                  </p:par>
                  <p:par>
                    <p:cTn id="104" fill="hold">
                      <p:stCondLst>
                        <p:cond delay="indefinite"/>
                      </p:stCondLst>
                      <p:childTnLst>
                        <p:par>
                          <p:cTn id="105" fill="hold">
                            <p:stCondLst>
                              <p:cond delay="0"/>
                            </p:stCondLst>
                            <p:childTnLst>
                              <p:par>
                                <p:cTn id="106" presetID="9" presetClass="entr" presetSubtype="0" fill="hold" grpId="0" nodeType="clickEffect">
                                  <p:stCondLst>
                                    <p:cond delay="0"/>
                                  </p:stCondLst>
                                  <p:childTnLst>
                                    <p:set>
                                      <p:cBhvr>
                                        <p:cTn id="107" dur="1" fill="hold">
                                          <p:stCondLst>
                                            <p:cond delay="0"/>
                                          </p:stCondLst>
                                        </p:cTn>
                                        <p:tgtEl>
                                          <p:spTgt spid="1995799"/>
                                        </p:tgtEl>
                                        <p:attrNameLst>
                                          <p:attrName>style.visibility</p:attrName>
                                        </p:attrNameLst>
                                      </p:cBhvr>
                                      <p:to>
                                        <p:strVal val="visible"/>
                                      </p:to>
                                    </p:set>
                                    <p:animEffect transition="in" filter="dissolve">
                                      <p:cBhvr>
                                        <p:cTn id="108" dur="500"/>
                                        <p:tgtEl>
                                          <p:spTgt spid="1995799"/>
                                        </p:tgtEl>
                                      </p:cBhvr>
                                    </p:animEffect>
                                  </p:childTnLst>
                                </p:cTn>
                              </p:par>
                              <p:par>
                                <p:cTn id="109" presetID="9" presetClass="entr" presetSubtype="0" fill="hold" nodeType="withEffect">
                                  <p:stCondLst>
                                    <p:cond delay="0"/>
                                  </p:stCondLst>
                                  <p:childTnLst>
                                    <p:set>
                                      <p:cBhvr>
                                        <p:cTn id="110" dur="1" fill="hold">
                                          <p:stCondLst>
                                            <p:cond delay="0"/>
                                          </p:stCondLst>
                                        </p:cTn>
                                        <p:tgtEl>
                                          <p:spTgt spid="1995813"/>
                                        </p:tgtEl>
                                        <p:attrNameLst>
                                          <p:attrName>style.visibility</p:attrName>
                                        </p:attrNameLst>
                                      </p:cBhvr>
                                      <p:to>
                                        <p:strVal val="visible"/>
                                      </p:to>
                                    </p:set>
                                    <p:animEffect transition="in" filter="dissolve">
                                      <p:cBhvr>
                                        <p:cTn id="111" dur="500"/>
                                        <p:tgtEl>
                                          <p:spTgt spid="1995813"/>
                                        </p:tgtEl>
                                      </p:cBhvr>
                                    </p:animEffect>
                                  </p:childTnLst>
                                </p:cTn>
                              </p:par>
                            </p:childTnLst>
                          </p:cTn>
                        </p:par>
                      </p:childTnLst>
                    </p:cTn>
                  </p:par>
                  <p:par>
                    <p:cTn id="112" fill="hold">
                      <p:stCondLst>
                        <p:cond delay="indefinite"/>
                      </p:stCondLst>
                      <p:childTnLst>
                        <p:par>
                          <p:cTn id="113" fill="hold">
                            <p:stCondLst>
                              <p:cond delay="0"/>
                            </p:stCondLst>
                            <p:childTnLst>
                              <p:par>
                                <p:cTn id="114" presetID="9" presetClass="entr" presetSubtype="0" fill="hold" grpId="0" nodeType="clickEffect">
                                  <p:stCondLst>
                                    <p:cond delay="0"/>
                                  </p:stCondLst>
                                  <p:childTnLst>
                                    <p:set>
                                      <p:cBhvr>
                                        <p:cTn id="115" dur="1" fill="hold">
                                          <p:stCondLst>
                                            <p:cond delay="0"/>
                                          </p:stCondLst>
                                        </p:cTn>
                                        <p:tgtEl>
                                          <p:spTgt spid="1995782"/>
                                        </p:tgtEl>
                                        <p:attrNameLst>
                                          <p:attrName>style.visibility</p:attrName>
                                        </p:attrNameLst>
                                      </p:cBhvr>
                                      <p:to>
                                        <p:strVal val="visible"/>
                                      </p:to>
                                    </p:set>
                                    <p:animEffect transition="in" filter="dissolve">
                                      <p:cBhvr>
                                        <p:cTn id="116" dur="500"/>
                                        <p:tgtEl>
                                          <p:spTgt spid="1995782"/>
                                        </p:tgtEl>
                                      </p:cBhvr>
                                    </p:animEffect>
                                  </p:childTnLst>
                                </p:cTn>
                              </p:par>
                              <p:par>
                                <p:cTn id="117" presetID="9" presetClass="entr" presetSubtype="0" fill="hold" nodeType="withEffect">
                                  <p:stCondLst>
                                    <p:cond delay="0"/>
                                  </p:stCondLst>
                                  <p:childTnLst>
                                    <p:set>
                                      <p:cBhvr>
                                        <p:cTn id="118" dur="1" fill="hold">
                                          <p:stCondLst>
                                            <p:cond delay="0"/>
                                          </p:stCondLst>
                                        </p:cTn>
                                        <p:tgtEl>
                                          <p:spTgt spid="1995814"/>
                                        </p:tgtEl>
                                        <p:attrNameLst>
                                          <p:attrName>style.visibility</p:attrName>
                                        </p:attrNameLst>
                                      </p:cBhvr>
                                      <p:to>
                                        <p:strVal val="visible"/>
                                      </p:to>
                                    </p:set>
                                    <p:animEffect transition="in" filter="dissolve">
                                      <p:cBhvr>
                                        <p:cTn id="119" dur="500"/>
                                        <p:tgtEl>
                                          <p:spTgt spid="1995814"/>
                                        </p:tgtEl>
                                      </p:cBhvr>
                                    </p:animEffect>
                                  </p:childTnLst>
                                </p:cTn>
                              </p:par>
                            </p:childTnLst>
                          </p:cTn>
                        </p:par>
                      </p:childTnLst>
                    </p:cTn>
                  </p:par>
                  <p:par>
                    <p:cTn id="120" fill="hold">
                      <p:stCondLst>
                        <p:cond delay="indefinite"/>
                      </p:stCondLst>
                      <p:childTnLst>
                        <p:par>
                          <p:cTn id="121" fill="hold">
                            <p:stCondLst>
                              <p:cond delay="0"/>
                            </p:stCondLst>
                            <p:childTnLst>
                              <p:par>
                                <p:cTn id="122" presetID="9" presetClass="entr" presetSubtype="0" fill="hold" grpId="0" nodeType="clickEffect">
                                  <p:stCondLst>
                                    <p:cond delay="0"/>
                                  </p:stCondLst>
                                  <p:childTnLst>
                                    <p:set>
                                      <p:cBhvr>
                                        <p:cTn id="123" dur="1" fill="hold">
                                          <p:stCondLst>
                                            <p:cond delay="0"/>
                                          </p:stCondLst>
                                        </p:cTn>
                                        <p:tgtEl>
                                          <p:spTgt spid="1995783"/>
                                        </p:tgtEl>
                                        <p:attrNameLst>
                                          <p:attrName>style.visibility</p:attrName>
                                        </p:attrNameLst>
                                      </p:cBhvr>
                                      <p:to>
                                        <p:strVal val="visible"/>
                                      </p:to>
                                    </p:set>
                                    <p:animEffect transition="in" filter="dissolve">
                                      <p:cBhvr>
                                        <p:cTn id="124" dur="500"/>
                                        <p:tgtEl>
                                          <p:spTgt spid="1995783"/>
                                        </p:tgtEl>
                                      </p:cBhvr>
                                    </p:animEffect>
                                  </p:childTnLst>
                                </p:cTn>
                              </p:par>
                              <p:par>
                                <p:cTn id="125" presetID="9" presetClass="entr" presetSubtype="0" fill="hold" nodeType="withEffect">
                                  <p:stCondLst>
                                    <p:cond delay="0"/>
                                  </p:stCondLst>
                                  <p:childTnLst>
                                    <p:set>
                                      <p:cBhvr>
                                        <p:cTn id="126" dur="1" fill="hold">
                                          <p:stCondLst>
                                            <p:cond delay="0"/>
                                          </p:stCondLst>
                                        </p:cTn>
                                        <p:tgtEl>
                                          <p:spTgt spid="1995815"/>
                                        </p:tgtEl>
                                        <p:attrNameLst>
                                          <p:attrName>style.visibility</p:attrName>
                                        </p:attrNameLst>
                                      </p:cBhvr>
                                      <p:to>
                                        <p:strVal val="visible"/>
                                      </p:to>
                                    </p:set>
                                    <p:animEffect transition="in" filter="dissolve">
                                      <p:cBhvr>
                                        <p:cTn id="127" dur="500"/>
                                        <p:tgtEl>
                                          <p:spTgt spid="1995815"/>
                                        </p:tgtEl>
                                      </p:cBhvr>
                                    </p:animEffect>
                                  </p:childTnLst>
                                </p:cTn>
                              </p:par>
                            </p:childTnLst>
                          </p:cTn>
                        </p:par>
                      </p:childTnLst>
                    </p:cTn>
                  </p:par>
                  <p:par>
                    <p:cTn id="128" fill="hold">
                      <p:stCondLst>
                        <p:cond delay="indefinite"/>
                      </p:stCondLst>
                      <p:childTnLst>
                        <p:par>
                          <p:cTn id="129" fill="hold">
                            <p:stCondLst>
                              <p:cond delay="0"/>
                            </p:stCondLst>
                            <p:childTnLst>
                              <p:par>
                                <p:cTn id="130" presetID="9" presetClass="entr" presetSubtype="0" fill="hold" grpId="0" nodeType="clickEffect">
                                  <p:stCondLst>
                                    <p:cond delay="0"/>
                                  </p:stCondLst>
                                  <p:childTnLst>
                                    <p:set>
                                      <p:cBhvr>
                                        <p:cTn id="131" dur="1" fill="hold">
                                          <p:stCondLst>
                                            <p:cond delay="0"/>
                                          </p:stCondLst>
                                        </p:cTn>
                                        <p:tgtEl>
                                          <p:spTgt spid="1995784"/>
                                        </p:tgtEl>
                                        <p:attrNameLst>
                                          <p:attrName>style.visibility</p:attrName>
                                        </p:attrNameLst>
                                      </p:cBhvr>
                                      <p:to>
                                        <p:strVal val="visible"/>
                                      </p:to>
                                    </p:set>
                                    <p:animEffect transition="in" filter="dissolve">
                                      <p:cBhvr>
                                        <p:cTn id="132" dur="500"/>
                                        <p:tgtEl>
                                          <p:spTgt spid="1995784"/>
                                        </p:tgtEl>
                                      </p:cBhvr>
                                    </p:animEffect>
                                  </p:childTnLst>
                                </p:cTn>
                              </p:par>
                              <p:par>
                                <p:cTn id="133" presetID="9" presetClass="entr" presetSubtype="0" fill="hold" nodeType="withEffect">
                                  <p:stCondLst>
                                    <p:cond delay="0"/>
                                  </p:stCondLst>
                                  <p:childTnLst>
                                    <p:set>
                                      <p:cBhvr>
                                        <p:cTn id="134" dur="1" fill="hold">
                                          <p:stCondLst>
                                            <p:cond delay="0"/>
                                          </p:stCondLst>
                                        </p:cTn>
                                        <p:tgtEl>
                                          <p:spTgt spid="1995816"/>
                                        </p:tgtEl>
                                        <p:attrNameLst>
                                          <p:attrName>style.visibility</p:attrName>
                                        </p:attrNameLst>
                                      </p:cBhvr>
                                      <p:to>
                                        <p:strVal val="visible"/>
                                      </p:to>
                                    </p:set>
                                    <p:animEffect transition="in" filter="dissolve">
                                      <p:cBhvr>
                                        <p:cTn id="135" dur="500"/>
                                        <p:tgtEl>
                                          <p:spTgt spid="1995816"/>
                                        </p:tgtEl>
                                      </p:cBhvr>
                                    </p:animEffect>
                                  </p:childTnLst>
                                </p:cTn>
                              </p:par>
                            </p:childTnLst>
                          </p:cTn>
                        </p:par>
                      </p:childTnLst>
                    </p:cTn>
                  </p:par>
                  <p:par>
                    <p:cTn id="136" fill="hold">
                      <p:stCondLst>
                        <p:cond delay="indefinite"/>
                      </p:stCondLst>
                      <p:childTnLst>
                        <p:par>
                          <p:cTn id="137" fill="hold">
                            <p:stCondLst>
                              <p:cond delay="0"/>
                            </p:stCondLst>
                            <p:childTnLst>
                              <p:par>
                                <p:cTn id="138" presetID="9" presetClass="entr" presetSubtype="0" fill="hold" grpId="0" nodeType="clickEffect">
                                  <p:stCondLst>
                                    <p:cond delay="0"/>
                                  </p:stCondLst>
                                  <p:childTnLst>
                                    <p:set>
                                      <p:cBhvr>
                                        <p:cTn id="139" dur="1" fill="hold">
                                          <p:stCondLst>
                                            <p:cond delay="0"/>
                                          </p:stCondLst>
                                        </p:cTn>
                                        <p:tgtEl>
                                          <p:spTgt spid="1995797"/>
                                        </p:tgtEl>
                                        <p:attrNameLst>
                                          <p:attrName>style.visibility</p:attrName>
                                        </p:attrNameLst>
                                      </p:cBhvr>
                                      <p:to>
                                        <p:strVal val="visible"/>
                                      </p:to>
                                    </p:set>
                                    <p:animEffect transition="in" filter="dissolve">
                                      <p:cBhvr>
                                        <p:cTn id="140" dur="500"/>
                                        <p:tgtEl>
                                          <p:spTgt spid="1995797"/>
                                        </p:tgtEl>
                                      </p:cBhvr>
                                    </p:animEffect>
                                  </p:childTnLst>
                                </p:cTn>
                              </p:par>
                              <p:par>
                                <p:cTn id="141" presetID="9" presetClass="entr" presetSubtype="0" fill="hold" nodeType="withEffect">
                                  <p:stCondLst>
                                    <p:cond delay="0"/>
                                  </p:stCondLst>
                                  <p:childTnLst>
                                    <p:set>
                                      <p:cBhvr>
                                        <p:cTn id="142" dur="1" fill="hold">
                                          <p:stCondLst>
                                            <p:cond delay="0"/>
                                          </p:stCondLst>
                                        </p:cTn>
                                        <p:tgtEl>
                                          <p:spTgt spid="1995817"/>
                                        </p:tgtEl>
                                        <p:attrNameLst>
                                          <p:attrName>style.visibility</p:attrName>
                                        </p:attrNameLst>
                                      </p:cBhvr>
                                      <p:to>
                                        <p:strVal val="visible"/>
                                      </p:to>
                                    </p:set>
                                    <p:animEffect transition="in" filter="dissolve">
                                      <p:cBhvr>
                                        <p:cTn id="143" dur="500"/>
                                        <p:tgtEl>
                                          <p:spTgt spid="1995817"/>
                                        </p:tgtEl>
                                      </p:cBhvr>
                                    </p:animEffect>
                                  </p:childTnLst>
                                </p:cTn>
                              </p:par>
                            </p:childTnLst>
                          </p:cTn>
                        </p:par>
                      </p:childTnLst>
                    </p:cTn>
                  </p:par>
                  <p:par>
                    <p:cTn id="144" fill="hold">
                      <p:stCondLst>
                        <p:cond delay="indefinite"/>
                      </p:stCondLst>
                      <p:childTnLst>
                        <p:par>
                          <p:cTn id="145" fill="hold">
                            <p:stCondLst>
                              <p:cond delay="0"/>
                            </p:stCondLst>
                            <p:childTnLst>
                              <p:par>
                                <p:cTn id="146" presetID="9" presetClass="entr" presetSubtype="0" fill="hold" grpId="0" nodeType="clickEffect">
                                  <p:stCondLst>
                                    <p:cond delay="0"/>
                                  </p:stCondLst>
                                  <p:childTnLst>
                                    <p:set>
                                      <p:cBhvr>
                                        <p:cTn id="147" dur="1" fill="hold">
                                          <p:stCondLst>
                                            <p:cond delay="0"/>
                                          </p:stCondLst>
                                        </p:cTn>
                                        <p:tgtEl>
                                          <p:spTgt spid="1995796"/>
                                        </p:tgtEl>
                                        <p:attrNameLst>
                                          <p:attrName>style.visibility</p:attrName>
                                        </p:attrNameLst>
                                      </p:cBhvr>
                                      <p:to>
                                        <p:strVal val="visible"/>
                                      </p:to>
                                    </p:set>
                                    <p:animEffect transition="in" filter="dissolve">
                                      <p:cBhvr>
                                        <p:cTn id="148" dur="500"/>
                                        <p:tgtEl>
                                          <p:spTgt spid="1995796"/>
                                        </p:tgtEl>
                                      </p:cBhvr>
                                    </p:animEffect>
                                  </p:childTnLst>
                                </p:cTn>
                              </p:par>
                              <p:par>
                                <p:cTn id="149" presetID="9" presetClass="entr" presetSubtype="0" fill="hold" nodeType="withEffect">
                                  <p:stCondLst>
                                    <p:cond delay="0"/>
                                  </p:stCondLst>
                                  <p:childTnLst>
                                    <p:set>
                                      <p:cBhvr>
                                        <p:cTn id="150" dur="1" fill="hold">
                                          <p:stCondLst>
                                            <p:cond delay="0"/>
                                          </p:stCondLst>
                                        </p:cTn>
                                        <p:tgtEl>
                                          <p:spTgt spid="1995818"/>
                                        </p:tgtEl>
                                        <p:attrNameLst>
                                          <p:attrName>style.visibility</p:attrName>
                                        </p:attrNameLst>
                                      </p:cBhvr>
                                      <p:to>
                                        <p:strVal val="visible"/>
                                      </p:to>
                                    </p:set>
                                    <p:animEffect transition="in" filter="dissolve">
                                      <p:cBhvr>
                                        <p:cTn id="151" dur="500"/>
                                        <p:tgtEl>
                                          <p:spTgt spid="1995818"/>
                                        </p:tgtEl>
                                      </p:cBhvr>
                                    </p:animEffect>
                                  </p:childTnLst>
                                </p:cTn>
                              </p:par>
                            </p:childTnLst>
                          </p:cTn>
                        </p:par>
                      </p:childTnLst>
                    </p:cTn>
                  </p:par>
                  <p:par>
                    <p:cTn id="152" fill="hold">
                      <p:stCondLst>
                        <p:cond delay="indefinite"/>
                      </p:stCondLst>
                      <p:childTnLst>
                        <p:par>
                          <p:cTn id="153" fill="hold">
                            <p:stCondLst>
                              <p:cond delay="0"/>
                            </p:stCondLst>
                            <p:childTnLst>
                              <p:par>
                                <p:cTn id="154" presetID="9" presetClass="entr" presetSubtype="0" fill="hold" grpId="0" nodeType="clickEffect">
                                  <p:stCondLst>
                                    <p:cond delay="0"/>
                                  </p:stCondLst>
                                  <p:childTnLst>
                                    <p:set>
                                      <p:cBhvr>
                                        <p:cTn id="155" dur="1" fill="hold">
                                          <p:stCondLst>
                                            <p:cond delay="0"/>
                                          </p:stCondLst>
                                        </p:cTn>
                                        <p:tgtEl>
                                          <p:spTgt spid="1995795"/>
                                        </p:tgtEl>
                                        <p:attrNameLst>
                                          <p:attrName>style.visibility</p:attrName>
                                        </p:attrNameLst>
                                      </p:cBhvr>
                                      <p:to>
                                        <p:strVal val="visible"/>
                                      </p:to>
                                    </p:set>
                                    <p:animEffect transition="in" filter="dissolve">
                                      <p:cBhvr>
                                        <p:cTn id="156" dur="500"/>
                                        <p:tgtEl>
                                          <p:spTgt spid="1995795"/>
                                        </p:tgtEl>
                                      </p:cBhvr>
                                    </p:animEffect>
                                  </p:childTnLst>
                                </p:cTn>
                              </p:par>
                              <p:par>
                                <p:cTn id="157" presetID="9" presetClass="entr" presetSubtype="0" fill="hold" nodeType="withEffect">
                                  <p:stCondLst>
                                    <p:cond delay="0"/>
                                  </p:stCondLst>
                                  <p:childTnLst>
                                    <p:set>
                                      <p:cBhvr>
                                        <p:cTn id="158" dur="1" fill="hold">
                                          <p:stCondLst>
                                            <p:cond delay="0"/>
                                          </p:stCondLst>
                                        </p:cTn>
                                        <p:tgtEl>
                                          <p:spTgt spid="1995819"/>
                                        </p:tgtEl>
                                        <p:attrNameLst>
                                          <p:attrName>style.visibility</p:attrName>
                                        </p:attrNameLst>
                                      </p:cBhvr>
                                      <p:to>
                                        <p:strVal val="visible"/>
                                      </p:to>
                                    </p:set>
                                    <p:animEffect transition="in" filter="dissolve">
                                      <p:cBhvr>
                                        <p:cTn id="159" dur="500"/>
                                        <p:tgtEl>
                                          <p:spTgt spid="1995819"/>
                                        </p:tgtEl>
                                      </p:cBhvr>
                                    </p:animEffect>
                                  </p:childTnLst>
                                </p:cTn>
                              </p:par>
                            </p:childTnLst>
                          </p:cTn>
                        </p:par>
                      </p:childTnLst>
                    </p:cTn>
                  </p:par>
                  <p:par>
                    <p:cTn id="160" fill="hold">
                      <p:stCondLst>
                        <p:cond delay="indefinite"/>
                      </p:stCondLst>
                      <p:childTnLst>
                        <p:par>
                          <p:cTn id="161" fill="hold">
                            <p:stCondLst>
                              <p:cond delay="0"/>
                            </p:stCondLst>
                            <p:childTnLst>
                              <p:par>
                                <p:cTn id="162" presetID="9" presetClass="entr" presetSubtype="0" fill="hold" grpId="0" nodeType="clickEffect">
                                  <p:stCondLst>
                                    <p:cond delay="0"/>
                                  </p:stCondLst>
                                  <p:childTnLst>
                                    <p:set>
                                      <p:cBhvr>
                                        <p:cTn id="163" dur="1" fill="hold">
                                          <p:stCondLst>
                                            <p:cond delay="0"/>
                                          </p:stCondLst>
                                        </p:cTn>
                                        <p:tgtEl>
                                          <p:spTgt spid="1995794"/>
                                        </p:tgtEl>
                                        <p:attrNameLst>
                                          <p:attrName>style.visibility</p:attrName>
                                        </p:attrNameLst>
                                      </p:cBhvr>
                                      <p:to>
                                        <p:strVal val="visible"/>
                                      </p:to>
                                    </p:set>
                                    <p:animEffect transition="in" filter="dissolve">
                                      <p:cBhvr>
                                        <p:cTn id="164" dur="500"/>
                                        <p:tgtEl>
                                          <p:spTgt spid="1995794"/>
                                        </p:tgtEl>
                                      </p:cBhvr>
                                    </p:animEffect>
                                  </p:childTnLst>
                                </p:cTn>
                              </p:par>
                              <p:par>
                                <p:cTn id="165" presetID="9" presetClass="entr" presetSubtype="0" fill="hold" nodeType="withEffect">
                                  <p:stCondLst>
                                    <p:cond delay="0"/>
                                  </p:stCondLst>
                                  <p:childTnLst>
                                    <p:set>
                                      <p:cBhvr>
                                        <p:cTn id="166" dur="1" fill="hold">
                                          <p:stCondLst>
                                            <p:cond delay="0"/>
                                          </p:stCondLst>
                                        </p:cTn>
                                        <p:tgtEl>
                                          <p:spTgt spid="1995820"/>
                                        </p:tgtEl>
                                        <p:attrNameLst>
                                          <p:attrName>style.visibility</p:attrName>
                                        </p:attrNameLst>
                                      </p:cBhvr>
                                      <p:to>
                                        <p:strVal val="visible"/>
                                      </p:to>
                                    </p:set>
                                    <p:animEffect transition="in" filter="dissolve">
                                      <p:cBhvr>
                                        <p:cTn id="167" dur="500"/>
                                        <p:tgtEl>
                                          <p:spTgt spid="1995820"/>
                                        </p:tgtEl>
                                      </p:cBhvr>
                                    </p:animEffect>
                                  </p:childTnLst>
                                </p:cTn>
                              </p:par>
                            </p:childTnLst>
                          </p:cTn>
                        </p:par>
                      </p:childTnLst>
                    </p:cTn>
                  </p:par>
                  <p:par>
                    <p:cTn id="168" fill="hold">
                      <p:stCondLst>
                        <p:cond delay="indefinite"/>
                      </p:stCondLst>
                      <p:childTnLst>
                        <p:par>
                          <p:cTn id="169" fill="hold">
                            <p:stCondLst>
                              <p:cond delay="0"/>
                            </p:stCondLst>
                            <p:childTnLst>
                              <p:par>
                                <p:cTn id="170" presetID="9" presetClass="entr" presetSubtype="0" fill="hold" grpId="0" nodeType="clickEffect">
                                  <p:stCondLst>
                                    <p:cond delay="0"/>
                                  </p:stCondLst>
                                  <p:childTnLst>
                                    <p:set>
                                      <p:cBhvr>
                                        <p:cTn id="171" dur="1" fill="hold">
                                          <p:stCondLst>
                                            <p:cond delay="0"/>
                                          </p:stCondLst>
                                        </p:cTn>
                                        <p:tgtEl>
                                          <p:spTgt spid="1995793"/>
                                        </p:tgtEl>
                                        <p:attrNameLst>
                                          <p:attrName>style.visibility</p:attrName>
                                        </p:attrNameLst>
                                      </p:cBhvr>
                                      <p:to>
                                        <p:strVal val="visible"/>
                                      </p:to>
                                    </p:set>
                                    <p:animEffect transition="in" filter="dissolve">
                                      <p:cBhvr>
                                        <p:cTn id="172" dur="500"/>
                                        <p:tgtEl>
                                          <p:spTgt spid="1995793"/>
                                        </p:tgtEl>
                                      </p:cBhvr>
                                    </p:animEffect>
                                  </p:childTnLst>
                                </p:cTn>
                              </p:par>
                              <p:par>
                                <p:cTn id="173" presetID="9" presetClass="entr" presetSubtype="0" fill="hold" nodeType="withEffect">
                                  <p:stCondLst>
                                    <p:cond delay="0"/>
                                  </p:stCondLst>
                                  <p:childTnLst>
                                    <p:set>
                                      <p:cBhvr>
                                        <p:cTn id="174" dur="1" fill="hold">
                                          <p:stCondLst>
                                            <p:cond delay="0"/>
                                          </p:stCondLst>
                                        </p:cTn>
                                        <p:tgtEl>
                                          <p:spTgt spid="1995821"/>
                                        </p:tgtEl>
                                        <p:attrNameLst>
                                          <p:attrName>style.visibility</p:attrName>
                                        </p:attrNameLst>
                                      </p:cBhvr>
                                      <p:to>
                                        <p:strVal val="visible"/>
                                      </p:to>
                                    </p:set>
                                    <p:animEffect transition="in" filter="dissolve">
                                      <p:cBhvr>
                                        <p:cTn id="175" dur="500"/>
                                        <p:tgtEl>
                                          <p:spTgt spid="19958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95779" grpId="0" animBg="1"/>
      <p:bldP spid="1995780" grpId="0" animBg="1"/>
      <p:bldP spid="1995781" grpId="0" animBg="1"/>
      <p:bldP spid="1995782" grpId="0" animBg="1"/>
      <p:bldP spid="1995783" grpId="0" animBg="1"/>
      <p:bldP spid="1995784" grpId="0" animBg="1"/>
      <p:bldP spid="1995785" grpId="0" animBg="1"/>
      <p:bldP spid="1995786" grpId="0" animBg="1"/>
      <p:bldP spid="1995787" grpId="0" animBg="1"/>
      <p:bldP spid="1995788" grpId="0" animBg="1"/>
      <p:bldP spid="1995789" grpId="0" animBg="1"/>
      <p:bldP spid="1995790" grpId="0" animBg="1"/>
      <p:bldP spid="1995791" grpId="0" animBg="1"/>
      <p:bldP spid="1995792" grpId="0" animBg="1"/>
      <p:bldP spid="1995793" grpId="0" animBg="1"/>
      <p:bldP spid="1995794" grpId="0" animBg="1"/>
      <p:bldP spid="1995795" grpId="0" animBg="1"/>
      <p:bldP spid="1995796" grpId="0" animBg="1"/>
      <p:bldP spid="1995797" grpId="0" animBg="1"/>
      <p:bldP spid="1995798" grpId="0" animBg="1"/>
      <p:bldP spid="1995799" grpId="0" animBg="1"/>
      <p:bldP spid="199580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 name="Content Placeholder 245"/>
          <p:cNvSpPr>
            <a:spLocks noGrp="1"/>
          </p:cNvSpPr>
          <p:nvPr>
            <p:ph idx="1"/>
          </p:nvPr>
        </p:nvSpPr>
        <p:spPr/>
        <p:txBody>
          <a:bodyPr/>
          <a:lstStyle/>
          <a:p>
            <a:endParaRPr lang="en-US" dirty="0"/>
          </a:p>
        </p:txBody>
      </p:sp>
      <p:sp>
        <p:nvSpPr>
          <p:cNvPr id="9" name="Title 8"/>
          <p:cNvSpPr>
            <a:spLocks noGrp="1"/>
          </p:cNvSpPr>
          <p:nvPr>
            <p:ph type="title"/>
          </p:nvPr>
        </p:nvSpPr>
        <p:spPr>
          <a:xfrm>
            <a:off x="457200" y="228600"/>
            <a:ext cx="8229600" cy="1143000"/>
          </a:xfrm>
        </p:spPr>
        <p:txBody>
          <a:bodyPr>
            <a:noAutofit/>
          </a:bodyPr>
          <a:lstStyle/>
          <a:p>
            <a:r>
              <a:rPr lang="fa-IR" sz="2000" dirty="0" smtClean="0">
                <a:cs typeface="B Titr" pitchFamily="2" charset="-78"/>
              </a:rPr>
              <a:t>-مباني دین شناختي</a:t>
            </a:r>
            <a:endParaRPr lang="en-US" sz="2800" dirty="0">
              <a:cs typeface="B Titr" pitchFamily="2" charset="-78"/>
            </a:endParaRPr>
          </a:p>
        </p:txBody>
      </p:sp>
      <p:sp>
        <p:nvSpPr>
          <p:cNvPr id="245" name="Slide Number Placeholder 244"/>
          <p:cNvSpPr>
            <a:spLocks noGrp="1"/>
          </p:cNvSpPr>
          <p:nvPr>
            <p:ph type="sldNum" sz="quarter" idx="11"/>
          </p:nvPr>
        </p:nvSpPr>
        <p:spPr/>
        <p:txBody>
          <a:bodyPr/>
          <a:lstStyle/>
          <a:p>
            <a:fld id="{E00064CF-72D3-44C8-8538-B79538C4E96D}" type="slidenum">
              <a:rPr lang="en-US" smtClean="0"/>
              <a:pPr/>
              <a:t>14</a:t>
            </a:fld>
            <a:endParaRPr lang="en-US" dirty="0"/>
          </a:p>
        </p:txBody>
      </p:sp>
      <p:sp>
        <p:nvSpPr>
          <p:cNvPr id="114" name="AutoShape 3"/>
          <p:cNvSpPr>
            <a:spLocks noChangeArrowheads="1"/>
          </p:cNvSpPr>
          <p:nvPr/>
        </p:nvSpPr>
        <p:spPr bwMode="auto">
          <a:xfrm>
            <a:off x="6705600" y="2362200"/>
            <a:ext cx="1800225" cy="577850"/>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buClr>
                <a:srgbClr val="FF0000"/>
              </a:buClr>
            </a:pPr>
            <a:r>
              <a:rPr lang="ar-SA" sz="1400">
                <a:solidFill>
                  <a:schemeClr val="tx1"/>
                </a:solidFill>
                <a:latin typeface="Times New Roman" pitchFamily="18" charset="0"/>
                <a:cs typeface="B Zar" pitchFamily="2" charset="-78"/>
              </a:rPr>
              <a:t>تدين،</a:t>
            </a:r>
            <a:r>
              <a:rPr lang="fa-IR" sz="1400">
                <a:solidFill>
                  <a:schemeClr val="tx1"/>
                </a:solidFill>
                <a:latin typeface="Times New Roman" pitchFamily="18" charset="0"/>
                <a:cs typeface="B Zar" pitchFamily="2" charset="-78"/>
              </a:rPr>
              <a:t> </a:t>
            </a:r>
            <a:r>
              <a:rPr lang="ar-SA" sz="1400">
                <a:solidFill>
                  <a:schemeClr val="tx1"/>
                </a:solidFill>
                <a:latin typeface="Times New Roman" pitchFamily="18" charset="0"/>
                <a:cs typeface="B Zar" pitchFamily="2" charset="-78"/>
              </a:rPr>
              <a:t>پاسخ آدمي به دعوت الهي براي تحقق حيات طيبه </a:t>
            </a:r>
            <a:endParaRPr lang="en-US" sz="1400" dirty="0">
              <a:solidFill>
                <a:schemeClr val="tx1"/>
              </a:solidFill>
              <a:latin typeface="Times New Roman" pitchFamily="18" charset="0"/>
              <a:cs typeface="B Zar" pitchFamily="2" charset="-78"/>
            </a:endParaRPr>
          </a:p>
        </p:txBody>
      </p:sp>
      <p:sp>
        <p:nvSpPr>
          <p:cNvPr id="115" name="AutoShape 4"/>
          <p:cNvSpPr>
            <a:spLocks noChangeArrowheads="1"/>
          </p:cNvSpPr>
          <p:nvPr/>
        </p:nvSpPr>
        <p:spPr bwMode="auto">
          <a:xfrm>
            <a:off x="304800" y="914400"/>
            <a:ext cx="1981200" cy="577850"/>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buClr>
                <a:srgbClr val="FF0000"/>
              </a:buClr>
            </a:pPr>
            <a:r>
              <a:rPr lang="fa-IR" sz="1400" dirty="0">
                <a:solidFill>
                  <a:schemeClr val="tx1"/>
                </a:solidFill>
                <a:latin typeface="Times New Roman" pitchFamily="18" charset="0"/>
                <a:cs typeface="B Zar" pitchFamily="2" charset="-78"/>
              </a:rPr>
              <a:t>انزال </a:t>
            </a:r>
            <a:r>
              <a:rPr lang="fa-IR" sz="1400" dirty="0" smtClean="0">
                <a:solidFill>
                  <a:schemeClr val="tx1"/>
                </a:solidFill>
                <a:latin typeface="Times New Roman" pitchFamily="18" charset="0"/>
                <a:cs typeface="B Zar" pitchFamily="2" charset="-78"/>
              </a:rPr>
              <a:t>دينِ </a:t>
            </a:r>
            <a:r>
              <a:rPr lang="fa-IR" sz="1400" dirty="0">
                <a:solidFill>
                  <a:schemeClr val="tx1"/>
                </a:solidFill>
                <a:latin typeface="Times New Roman" pitchFamily="18" charset="0"/>
                <a:cs typeface="B Zar" pitchFamily="2" charset="-78"/>
              </a:rPr>
              <a:t>برا </a:t>
            </a:r>
            <a:r>
              <a:rPr lang="fa-IR" sz="1400" dirty="0" smtClean="0">
                <a:solidFill>
                  <a:schemeClr val="tx1"/>
                </a:solidFill>
                <a:latin typeface="Times New Roman" pitchFamily="18" charset="0"/>
                <a:cs typeface="B Zar" pitchFamily="2" charset="-78"/>
              </a:rPr>
              <a:t>ي هدايت آدميان </a:t>
            </a:r>
            <a:r>
              <a:rPr lang="fa-IR" sz="1400" dirty="0">
                <a:solidFill>
                  <a:schemeClr val="tx1"/>
                </a:solidFill>
                <a:latin typeface="Times New Roman" pitchFamily="18" charset="0"/>
                <a:cs typeface="B Zar" pitchFamily="2" charset="-78"/>
              </a:rPr>
              <a:t>به </a:t>
            </a:r>
            <a:r>
              <a:rPr lang="fa-IR" sz="1400" dirty="0" smtClean="0">
                <a:solidFill>
                  <a:schemeClr val="tx1"/>
                </a:solidFill>
                <a:latin typeface="Times New Roman" pitchFamily="18" charset="0"/>
                <a:cs typeface="B Zar" pitchFamily="2" charset="-78"/>
              </a:rPr>
              <a:t>سوي </a:t>
            </a:r>
            <a:r>
              <a:rPr lang="fa-IR" sz="1400" dirty="0">
                <a:solidFill>
                  <a:schemeClr val="tx1"/>
                </a:solidFill>
                <a:latin typeface="Times New Roman" pitchFamily="18" charset="0"/>
                <a:cs typeface="B Zar" pitchFamily="2" charset="-78"/>
              </a:rPr>
              <a:t>کمال</a:t>
            </a:r>
            <a:endParaRPr lang="en-US" sz="1400" dirty="0">
              <a:solidFill>
                <a:schemeClr val="tx1"/>
              </a:solidFill>
              <a:latin typeface="Times New Roman" pitchFamily="18" charset="0"/>
              <a:cs typeface="B Zar" pitchFamily="2" charset="-78"/>
            </a:endParaRPr>
          </a:p>
        </p:txBody>
      </p:sp>
      <p:sp>
        <p:nvSpPr>
          <p:cNvPr id="116" name="AutoShape 5"/>
          <p:cNvSpPr>
            <a:spLocks noChangeArrowheads="1"/>
          </p:cNvSpPr>
          <p:nvPr/>
        </p:nvSpPr>
        <p:spPr bwMode="auto">
          <a:xfrm>
            <a:off x="6400800" y="3048000"/>
            <a:ext cx="1800225" cy="577850"/>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buClr>
                <a:srgbClr val="FF0000"/>
              </a:buClr>
            </a:pPr>
            <a:r>
              <a:rPr lang="ar-SA" sz="1400" dirty="0">
                <a:solidFill>
                  <a:schemeClr val="tx1"/>
                </a:solidFill>
                <a:latin typeface="Times New Roman" pitchFamily="18" charset="0"/>
                <a:cs typeface="B Zar" pitchFamily="2" charset="-78"/>
              </a:rPr>
              <a:t>حکومت </a:t>
            </a:r>
            <a:r>
              <a:rPr lang="ar-SA" sz="1400" dirty="0" smtClean="0">
                <a:solidFill>
                  <a:schemeClr val="tx1"/>
                </a:solidFill>
                <a:latin typeface="Times New Roman" pitchFamily="18" charset="0"/>
                <a:cs typeface="B Zar" pitchFamily="2" charset="-78"/>
              </a:rPr>
              <a:t>ديني،</a:t>
            </a:r>
            <a:r>
              <a:rPr lang="fa-IR" sz="1400" dirty="0" smtClean="0">
                <a:solidFill>
                  <a:schemeClr val="tx1"/>
                </a:solidFill>
                <a:latin typeface="Times New Roman" pitchFamily="18" charset="0"/>
                <a:cs typeface="B Zar" pitchFamily="2" charset="-78"/>
              </a:rPr>
              <a:t> </a:t>
            </a:r>
            <a:r>
              <a:rPr lang="ar-SA" sz="1400" dirty="0">
                <a:solidFill>
                  <a:schemeClr val="tx1"/>
                </a:solidFill>
                <a:latin typeface="Times New Roman" pitchFamily="18" charset="0"/>
                <a:cs typeface="B Zar" pitchFamily="2" charset="-78"/>
              </a:rPr>
              <a:t>راهکار </a:t>
            </a:r>
            <a:r>
              <a:rPr lang="ar-SA" sz="1400" dirty="0" smtClean="0">
                <a:solidFill>
                  <a:schemeClr val="tx1"/>
                </a:solidFill>
                <a:latin typeface="Times New Roman" pitchFamily="18" charset="0"/>
                <a:cs typeface="B Zar" pitchFamily="2" charset="-78"/>
              </a:rPr>
              <a:t>اصلي </a:t>
            </a:r>
            <a:r>
              <a:rPr lang="ar-SA" sz="1400" dirty="0">
                <a:solidFill>
                  <a:schemeClr val="tx1"/>
                </a:solidFill>
                <a:latin typeface="Times New Roman" pitchFamily="18" charset="0"/>
                <a:cs typeface="B Zar" pitchFamily="2" charset="-78"/>
              </a:rPr>
              <a:t>تحقق کامل  نظام </a:t>
            </a:r>
            <a:r>
              <a:rPr lang="ar-SA" sz="1400" dirty="0" smtClean="0">
                <a:solidFill>
                  <a:schemeClr val="tx1"/>
                </a:solidFill>
                <a:latin typeface="Times New Roman" pitchFamily="18" charset="0"/>
                <a:cs typeface="B Zar" pitchFamily="2" charset="-78"/>
              </a:rPr>
              <a:t>معيار</a:t>
            </a:r>
            <a:endParaRPr lang="en-US" sz="1400" dirty="0">
              <a:solidFill>
                <a:schemeClr val="tx1"/>
              </a:solidFill>
              <a:latin typeface="Times New Roman" pitchFamily="18" charset="0"/>
              <a:cs typeface="B Zar" pitchFamily="2" charset="-78"/>
            </a:endParaRPr>
          </a:p>
        </p:txBody>
      </p:sp>
      <p:sp>
        <p:nvSpPr>
          <p:cNvPr id="117" name="AutoShape 6"/>
          <p:cNvSpPr>
            <a:spLocks noChangeArrowheads="1"/>
          </p:cNvSpPr>
          <p:nvPr/>
        </p:nvSpPr>
        <p:spPr bwMode="auto">
          <a:xfrm>
            <a:off x="457200" y="1676400"/>
            <a:ext cx="1981200" cy="577850"/>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buClr>
                <a:srgbClr val="FF0000"/>
              </a:buClr>
            </a:pPr>
            <a:r>
              <a:rPr lang="ar-SA" sz="1400" dirty="0" smtClean="0">
                <a:solidFill>
                  <a:schemeClr val="tx1"/>
                </a:solidFill>
                <a:latin typeface="Times New Roman" pitchFamily="18" charset="0"/>
                <a:cs typeface="B Zar" pitchFamily="2" charset="-78"/>
              </a:rPr>
              <a:t>شرايع توحيدي </a:t>
            </a:r>
            <a:r>
              <a:rPr lang="fa-IR" sz="1400" dirty="0">
                <a:solidFill>
                  <a:schemeClr val="tx1"/>
                </a:solidFill>
                <a:latin typeface="Times New Roman" pitchFamily="18" charset="0"/>
                <a:cs typeface="B Zar" pitchFamily="2" charset="-78"/>
              </a:rPr>
              <a:t>: </a:t>
            </a:r>
            <a:r>
              <a:rPr lang="ar-SA" sz="1400" dirty="0" smtClean="0">
                <a:solidFill>
                  <a:schemeClr val="tx1"/>
                </a:solidFill>
                <a:latin typeface="Times New Roman" pitchFamily="18" charset="0"/>
                <a:cs typeface="B Zar" pitchFamily="2" charset="-78"/>
              </a:rPr>
              <a:t>مصاديق </a:t>
            </a:r>
            <a:r>
              <a:rPr lang="ar-SA" sz="1400" dirty="0">
                <a:solidFill>
                  <a:schemeClr val="tx1"/>
                </a:solidFill>
                <a:latin typeface="Times New Roman" pitchFamily="18" charset="0"/>
                <a:cs typeface="B Zar" pitchFamily="2" charset="-78"/>
              </a:rPr>
              <a:t>متکامل </a:t>
            </a:r>
            <a:r>
              <a:rPr lang="fa-IR" sz="1400" dirty="0" smtClean="0">
                <a:solidFill>
                  <a:schemeClr val="tx1"/>
                </a:solidFill>
                <a:latin typeface="Times New Roman" pitchFamily="18" charset="0"/>
                <a:cs typeface="B Zar" pitchFamily="2" charset="-78"/>
              </a:rPr>
              <a:t>دين </a:t>
            </a:r>
            <a:r>
              <a:rPr lang="fa-IR" sz="1400" dirty="0">
                <a:solidFill>
                  <a:schemeClr val="tx1"/>
                </a:solidFill>
                <a:latin typeface="Times New Roman" pitchFamily="18" charset="0"/>
                <a:cs typeface="B Zar" pitchFamily="2" charset="-78"/>
              </a:rPr>
              <a:t>واحد</a:t>
            </a:r>
            <a:endParaRPr lang="en-US" sz="1400" dirty="0">
              <a:solidFill>
                <a:schemeClr val="tx1"/>
              </a:solidFill>
              <a:latin typeface="Times New Roman" pitchFamily="18" charset="0"/>
              <a:cs typeface="B Zar" pitchFamily="2" charset="-78"/>
            </a:endParaRPr>
          </a:p>
        </p:txBody>
      </p:sp>
      <p:sp>
        <p:nvSpPr>
          <p:cNvPr id="118" name="AutoShape 7"/>
          <p:cNvSpPr>
            <a:spLocks noChangeArrowheads="1"/>
          </p:cNvSpPr>
          <p:nvPr/>
        </p:nvSpPr>
        <p:spPr bwMode="auto">
          <a:xfrm>
            <a:off x="5867400" y="3733800"/>
            <a:ext cx="1876425" cy="577850"/>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buClr>
                <a:srgbClr val="FF0000"/>
              </a:buClr>
            </a:pPr>
            <a:r>
              <a:rPr lang="fa-IR" sz="1400" dirty="0" smtClean="0">
                <a:solidFill>
                  <a:schemeClr val="tx1"/>
                </a:solidFill>
                <a:latin typeface="Times New Roman" pitchFamily="18" charset="0"/>
                <a:cs typeface="B Zar" pitchFamily="2" charset="-78"/>
              </a:rPr>
              <a:t>دينِ</a:t>
            </a:r>
            <a:r>
              <a:rPr lang="fa-IR" sz="1400" dirty="0">
                <a:solidFill>
                  <a:schemeClr val="tx1"/>
                </a:solidFill>
                <a:latin typeface="Times New Roman" pitchFamily="18" charset="0"/>
                <a:cs typeface="B Zar" pitchFamily="2" charset="-78"/>
              </a:rPr>
              <a:t>، نويد بخش آينده اي روشن بر اساس تلاش جامعه</a:t>
            </a:r>
            <a:endParaRPr lang="en-US" sz="1400" dirty="0">
              <a:solidFill>
                <a:schemeClr val="tx1"/>
              </a:solidFill>
              <a:latin typeface="Times New Roman" pitchFamily="18" charset="0"/>
              <a:cs typeface="B Zar" pitchFamily="2" charset="-78"/>
            </a:endParaRPr>
          </a:p>
        </p:txBody>
      </p:sp>
      <p:sp>
        <p:nvSpPr>
          <p:cNvPr id="119" name="AutoShape 8"/>
          <p:cNvSpPr>
            <a:spLocks noChangeArrowheads="1"/>
          </p:cNvSpPr>
          <p:nvPr/>
        </p:nvSpPr>
        <p:spPr bwMode="auto">
          <a:xfrm>
            <a:off x="5257800" y="4419600"/>
            <a:ext cx="1898650" cy="533400"/>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buClr>
                <a:srgbClr val="FF0000"/>
              </a:buClr>
            </a:pPr>
            <a:r>
              <a:rPr lang="ar-SA" sz="1400" dirty="0">
                <a:solidFill>
                  <a:schemeClr val="tx1"/>
                </a:solidFill>
                <a:latin typeface="Times New Roman" pitchFamily="18" charset="0"/>
                <a:cs typeface="B Zar" pitchFamily="2" charset="-78"/>
              </a:rPr>
              <a:t>پاسخ </a:t>
            </a:r>
            <a:r>
              <a:rPr lang="ar-SA" sz="1400" dirty="0" smtClean="0">
                <a:solidFill>
                  <a:schemeClr val="tx1"/>
                </a:solidFill>
                <a:latin typeface="Times New Roman" pitchFamily="18" charset="0"/>
                <a:cs typeface="B Zar" pitchFamily="2" charset="-78"/>
              </a:rPr>
              <a:t>گوي</a:t>
            </a:r>
            <a:r>
              <a:rPr lang="fa-IR" sz="1400" dirty="0" smtClean="0">
                <a:solidFill>
                  <a:schemeClr val="tx1"/>
                </a:solidFill>
                <a:latin typeface="Times New Roman" pitchFamily="18" charset="0"/>
                <a:cs typeface="B Zar" pitchFamily="2" charset="-78"/>
              </a:rPr>
              <a:t>ي </a:t>
            </a:r>
            <a:r>
              <a:rPr lang="fa-IR" sz="1400" dirty="0">
                <a:solidFill>
                  <a:schemeClr val="tx1"/>
                </a:solidFill>
                <a:latin typeface="Times New Roman" pitchFamily="18" charset="0"/>
                <a:cs typeface="B Zar" pitchFamily="2" charset="-78"/>
              </a:rPr>
              <a:t>نظام </a:t>
            </a:r>
            <a:r>
              <a:rPr lang="fa-IR" sz="1400" dirty="0" smtClean="0">
                <a:solidFill>
                  <a:schemeClr val="tx1"/>
                </a:solidFill>
                <a:latin typeface="Times New Roman" pitchFamily="18" charset="0"/>
                <a:cs typeface="B Zar" pitchFamily="2" charset="-78"/>
              </a:rPr>
              <a:t>معيار ديني </a:t>
            </a:r>
            <a:r>
              <a:rPr lang="fa-IR" sz="1400" dirty="0">
                <a:solidFill>
                  <a:schemeClr val="tx1"/>
                </a:solidFill>
                <a:latin typeface="Times New Roman" pitchFamily="18" charset="0"/>
                <a:cs typeface="B Zar" pitchFamily="2" charset="-78"/>
              </a:rPr>
              <a:t>به</a:t>
            </a:r>
            <a:r>
              <a:rPr lang="ar-SA" sz="1400" dirty="0">
                <a:solidFill>
                  <a:schemeClr val="tx1"/>
                </a:solidFill>
                <a:latin typeface="Times New Roman" pitchFamily="18" charset="0"/>
                <a:cs typeface="B Zar" pitchFamily="2" charset="-78"/>
              </a:rPr>
              <a:t> </a:t>
            </a:r>
            <a:endParaRPr lang="fa-IR" sz="1400" dirty="0">
              <a:solidFill>
                <a:schemeClr val="tx1"/>
              </a:solidFill>
              <a:latin typeface="Times New Roman" pitchFamily="18" charset="0"/>
              <a:cs typeface="B Zar" pitchFamily="2" charset="-78"/>
            </a:endParaRPr>
          </a:p>
          <a:p>
            <a:pPr algn="ctr" rtl="1">
              <a:buClr>
                <a:srgbClr val="FF0000"/>
              </a:buClr>
            </a:pPr>
            <a:r>
              <a:rPr lang="fa-IR" sz="1400" dirty="0">
                <a:solidFill>
                  <a:schemeClr val="tx1"/>
                </a:solidFill>
                <a:latin typeface="Times New Roman" pitchFamily="18" charset="0"/>
                <a:cs typeface="B Zar" pitchFamily="2" charset="-78"/>
              </a:rPr>
              <a:t> همه </a:t>
            </a:r>
            <a:r>
              <a:rPr lang="ar-SA" sz="1400" dirty="0" smtClean="0">
                <a:solidFill>
                  <a:schemeClr val="tx1"/>
                </a:solidFill>
                <a:latin typeface="Times New Roman" pitchFamily="18" charset="0"/>
                <a:cs typeface="B Zar" pitchFamily="2" charset="-78"/>
              </a:rPr>
              <a:t>نيازهاي </a:t>
            </a:r>
            <a:r>
              <a:rPr lang="ar-SA" sz="1400" dirty="0">
                <a:solidFill>
                  <a:schemeClr val="tx1"/>
                </a:solidFill>
                <a:latin typeface="Times New Roman" pitchFamily="18" charset="0"/>
                <a:cs typeface="B Zar" pitchFamily="2" charset="-78"/>
              </a:rPr>
              <a:t>فرد و جامعه</a:t>
            </a:r>
            <a:endParaRPr lang="en-US" sz="1400" dirty="0">
              <a:solidFill>
                <a:schemeClr val="tx1"/>
              </a:solidFill>
              <a:latin typeface="Times New Roman" pitchFamily="18" charset="0"/>
              <a:cs typeface="B Zar" pitchFamily="2" charset="-78"/>
            </a:endParaRPr>
          </a:p>
        </p:txBody>
      </p:sp>
      <p:sp>
        <p:nvSpPr>
          <p:cNvPr id="120" name="AutoShape 9"/>
          <p:cNvSpPr>
            <a:spLocks noChangeArrowheads="1"/>
          </p:cNvSpPr>
          <p:nvPr/>
        </p:nvSpPr>
        <p:spPr bwMode="auto">
          <a:xfrm>
            <a:off x="1447800" y="4876800"/>
            <a:ext cx="2133600" cy="685800"/>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buClr>
                <a:srgbClr val="FF0000"/>
              </a:buClr>
            </a:pPr>
            <a:r>
              <a:rPr lang="fa-IR" sz="1400" dirty="0" smtClean="0">
                <a:solidFill>
                  <a:schemeClr val="tx1"/>
                </a:solidFill>
                <a:latin typeface="Times New Roman" pitchFamily="18" charset="0"/>
                <a:cs typeface="B Zar" pitchFamily="2" charset="-78"/>
              </a:rPr>
              <a:t>دين</a:t>
            </a:r>
            <a:r>
              <a:rPr lang="fa-IR" sz="1400" dirty="0">
                <a:solidFill>
                  <a:schemeClr val="tx1"/>
                </a:solidFill>
                <a:latin typeface="Times New Roman" pitchFamily="18" charset="0"/>
                <a:cs typeface="B Zar" pitchFamily="2" charset="-78"/>
              </a:rPr>
              <a:t>: </a:t>
            </a:r>
            <a:r>
              <a:rPr lang="ar-SA" sz="1400" dirty="0">
                <a:solidFill>
                  <a:schemeClr val="tx1"/>
                </a:solidFill>
                <a:latin typeface="Times New Roman" pitchFamily="18" charset="0"/>
                <a:cs typeface="B Zar" pitchFamily="2" charset="-78"/>
              </a:rPr>
              <a:t>مجموعه اي نظام مند و پويا</a:t>
            </a:r>
            <a:r>
              <a:rPr lang="fa-IR" sz="1400" dirty="0">
                <a:solidFill>
                  <a:schemeClr val="tx1"/>
                </a:solidFill>
                <a:latin typeface="Times New Roman" pitchFamily="18" charset="0"/>
                <a:cs typeface="B Zar" pitchFamily="2" charset="-78"/>
              </a:rPr>
              <a:t> </a:t>
            </a:r>
            <a:r>
              <a:rPr lang="ar-SA" sz="1400" dirty="0">
                <a:solidFill>
                  <a:schemeClr val="tx1"/>
                </a:solidFill>
                <a:latin typeface="Times New Roman" pitchFamily="18" charset="0"/>
                <a:cs typeface="B Zar" pitchFamily="2" charset="-78"/>
              </a:rPr>
              <a:t>بر پايه احكام عقل نظري و عملي</a:t>
            </a:r>
            <a:endParaRPr lang="en-US" sz="1400" dirty="0">
              <a:solidFill>
                <a:schemeClr val="tx1"/>
              </a:solidFill>
              <a:latin typeface="Times New Roman" pitchFamily="18" charset="0"/>
              <a:cs typeface="B Zar" pitchFamily="2" charset="-78"/>
            </a:endParaRPr>
          </a:p>
        </p:txBody>
      </p:sp>
      <p:sp>
        <p:nvSpPr>
          <p:cNvPr id="121" name="AutoShape 10"/>
          <p:cNvSpPr>
            <a:spLocks noChangeArrowheads="1"/>
          </p:cNvSpPr>
          <p:nvPr/>
        </p:nvSpPr>
        <p:spPr bwMode="auto">
          <a:xfrm>
            <a:off x="685800" y="2438400"/>
            <a:ext cx="1981200" cy="609600"/>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buClr>
                <a:srgbClr val="FF0000"/>
              </a:buClr>
            </a:pPr>
            <a:r>
              <a:rPr lang="fa-IR" sz="1400" dirty="0">
                <a:solidFill>
                  <a:schemeClr val="tx1"/>
                </a:solidFill>
                <a:latin typeface="Times New Roman" pitchFamily="18" charset="0"/>
                <a:cs typeface="B Zar" pitchFamily="2" charset="-78"/>
              </a:rPr>
              <a:t>نظام </a:t>
            </a:r>
            <a:r>
              <a:rPr lang="fa-IR" sz="1400" dirty="0" smtClean="0">
                <a:solidFill>
                  <a:schemeClr val="tx1"/>
                </a:solidFill>
                <a:latin typeface="Times New Roman" pitchFamily="18" charset="0"/>
                <a:cs typeface="B Zar" pitchFamily="2" charset="-78"/>
              </a:rPr>
              <a:t>معيار </a:t>
            </a:r>
            <a:r>
              <a:rPr lang="ar-SA" sz="1400" dirty="0" smtClean="0">
                <a:solidFill>
                  <a:schemeClr val="tx1"/>
                </a:solidFill>
                <a:latin typeface="Times New Roman" pitchFamily="18" charset="0"/>
                <a:cs typeface="B Zar" pitchFamily="2" charset="-78"/>
              </a:rPr>
              <a:t>دينِ</a:t>
            </a:r>
            <a:r>
              <a:rPr lang="fa-IR" sz="1400" dirty="0">
                <a:solidFill>
                  <a:schemeClr val="tx1"/>
                </a:solidFill>
                <a:latin typeface="Times New Roman" pitchFamily="18" charset="0"/>
                <a:cs typeface="B Zar" pitchFamily="2" charset="-78"/>
              </a:rPr>
              <a:t>ي</a:t>
            </a:r>
            <a:r>
              <a:rPr lang="ar-SA" sz="1400" dirty="0">
                <a:solidFill>
                  <a:schemeClr val="tx1"/>
                </a:solidFill>
                <a:latin typeface="Times New Roman" pitchFamily="18" charset="0"/>
                <a:cs typeface="B Zar" pitchFamily="2" charset="-78"/>
              </a:rPr>
              <a:t>، </a:t>
            </a:r>
            <a:r>
              <a:rPr lang="fa-IR" sz="1400" dirty="0">
                <a:solidFill>
                  <a:schemeClr val="tx1"/>
                </a:solidFill>
                <a:latin typeface="Times New Roman" pitchFamily="18" charset="0"/>
                <a:cs typeface="B Zar" pitchFamily="2" charset="-78"/>
              </a:rPr>
              <a:t>شرط لازم</a:t>
            </a:r>
            <a:r>
              <a:rPr lang="ar-SA" sz="1400" dirty="0">
                <a:solidFill>
                  <a:schemeClr val="tx1"/>
                </a:solidFill>
                <a:latin typeface="Times New Roman" pitchFamily="18" charset="0"/>
                <a:cs typeface="B Zar" pitchFamily="2" charset="-78"/>
              </a:rPr>
              <a:t> </a:t>
            </a:r>
            <a:r>
              <a:rPr lang="ar-SA" sz="1400" dirty="0" smtClean="0">
                <a:solidFill>
                  <a:schemeClr val="tx1"/>
                </a:solidFill>
                <a:latin typeface="Times New Roman" pitchFamily="18" charset="0"/>
                <a:cs typeface="B Zar" pitchFamily="2" charset="-78"/>
              </a:rPr>
              <a:t>هدايت</a:t>
            </a:r>
            <a:r>
              <a:rPr lang="fa-IR" sz="1400" dirty="0" smtClean="0">
                <a:solidFill>
                  <a:schemeClr val="tx1"/>
                </a:solidFill>
                <a:latin typeface="Times New Roman" pitchFamily="18" charset="0"/>
                <a:cs typeface="B Zar" pitchFamily="2" charset="-78"/>
              </a:rPr>
              <a:t> </a:t>
            </a:r>
            <a:r>
              <a:rPr lang="ar-SA" sz="1400" dirty="0" smtClean="0">
                <a:solidFill>
                  <a:schemeClr val="tx1"/>
                </a:solidFill>
                <a:latin typeface="Times New Roman" pitchFamily="18" charset="0"/>
                <a:cs typeface="B Zar" pitchFamily="2" charset="-78"/>
              </a:rPr>
              <a:t>آدمي </a:t>
            </a:r>
            <a:r>
              <a:rPr lang="ar-SA" sz="1400" dirty="0">
                <a:solidFill>
                  <a:schemeClr val="tx1"/>
                </a:solidFill>
                <a:latin typeface="Times New Roman" pitchFamily="18" charset="0"/>
                <a:cs typeface="B Zar" pitchFamily="2" charset="-78"/>
              </a:rPr>
              <a:t>به </a:t>
            </a:r>
            <a:r>
              <a:rPr lang="fa-IR" sz="1400" dirty="0" smtClean="0">
                <a:solidFill>
                  <a:schemeClr val="tx1"/>
                </a:solidFill>
                <a:latin typeface="Times New Roman" pitchFamily="18" charset="0"/>
                <a:cs typeface="B Zar" pitchFamily="2" charset="-78"/>
              </a:rPr>
              <a:t>سوي </a:t>
            </a:r>
            <a:r>
              <a:rPr lang="ar-SA" sz="1400" dirty="0" smtClean="0">
                <a:solidFill>
                  <a:schemeClr val="tx1"/>
                </a:solidFill>
                <a:latin typeface="Times New Roman" pitchFamily="18" charset="0"/>
                <a:cs typeface="B Zar" pitchFamily="2" charset="-78"/>
              </a:rPr>
              <a:t>حيات طيبه</a:t>
            </a:r>
            <a:endParaRPr lang="en-US" sz="1400" dirty="0">
              <a:solidFill>
                <a:schemeClr val="tx1"/>
              </a:solidFill>
              <a:latin typeface="Times New Roman" pitchFamily="18" charset="0"/>
              <a:cs typeface="B Zar" pitchFamily="2" charset="-78"/>
            </a:endParaRPr>
          </a:p>
        </p:txBody>
      </p:sp>
      <p:sp>
        <p:nvSpPr>
          <p:cNvPr id="122" name="AutoShape 11"/>
          <p:cNvSpPr>
            <a:spLocks noChangeArrowheads="1"/>
          </p:cNvSpPr>
          <p:nvPr/>
        </p:nvSpPr>
        <p:spPr bwMode="auto">
          <a:xfrm>
            <a:off x="990600" y="3200400"/>
            <a:ext cx="1981200" cy="688975"/>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buClr>
                <a:srgbClr val="FF0000"/>
              </a:buClr>
            </a:pPr>
            <a:r>
              <a:rPr lang="fa-IR" sz="1400" dirty="0" smtClean="0">
                <a:solidFill>
                  <a:schemeClr val="tx1"/>
                </a:solidFill>
                <a:latin typeface="Times New Roman" pitchFamily="18" charset="0"/>
                <a:cs typeface="B Zar" pitchFamily="2" charset="-78"/>
              </a:rPr>
              <a:t>فراخواني دين </a:t>
            </a:r>
            <a:r>
              <a:rPr lang="fa-IR" sz="1400" dirty="0">
                <a:solidFill>
                  <a:schemeClr val="tx1"/>
                </a:solidFill>
                <a:latin typeface="Times New Roman" pitchFamily="18" charset="0"/>
                <a:cs typeface="B Zar" pitchFamily="2" charset="-78"/>
              </a:rPr>
              <a:t>به</a:t>
            </a:r>
            <a:r>
              <a:rPr lang="ar-SA" sz="1400" dirty="0">
                <a:solidFill>
                  <a:schemeClr val="tx1"/>
                </a:solidFill>
                <a:latin typeface="Times New Roman" pitchFamily="18" charset="0"/>
                <a:cs typeface="B Zar" pitchFamily="2" charset="-78"/>
              </a:rPr>
              <a:t> </a:t>
            </a:r>
            <a:r>
              <a:rPr lang="ar-SA" sz="1400" dirty="0" smtClean="0">
                <a:solidFill>
                  <a:schemeClr val="tx1"/>
                </a:solidFill>
                <a:latin typeface="Times New Roman" pitchFamily="18" charset="0"/>
                <a:cs typeface="B Zar" pitchFamily="2" charset="-78"/>
              </a:rPr>
              <a:t>خلاقيت</a:t>
            </a:r>
            <a:r>
              <a:rPr lang="fa-IR" sz="1400" dirty="0" smtClean="0">
                <a:solidFill>
                  <a:schemeClr val="tx1"/>
                </a:solidFill>
                <a:latin typeface="Times New Roman" pitchFamily="18" charset="0"/>
                <a:cs typeface="B Zar" pitchFamily="2" charset="-78"/>
              </a:rPr>
              <a:t> آدمي </a:t>
            </a:r>
            <a:r>
              <a:rPr lang="ar-SA" sz="1400" dirty="0">
                <a:solidFill>
                  <a:schemeClr val="tx1"/>
                </a:solidFill>
                <a:latin typeface="Times New Roman" pitchFamily="18" charset="0"/>
                <a:cs typeface="B Zar" pitchFamily="2" charset="-78"/>
              </a:rPr>
              <a:t>وفعليت بخشيدن به </a:t>
            </a:r>
            <a:r>
              <a:rPr lang="ar-SA" sz="1400" dirty="0" smtClean="0">
                <a:solidFill>
                  <a:schemeClr val="tx1"/>
                </a:solidFill>
                <a:latin typeface="Times New Roman" pitchFamily="18" charset="0"/>
                <a:cs typeface="B Zar" pitchFamily="2" charset="-78"/>
              </a:rPr>
              <a:t>ظرفيتها</a:t>
            </a:r>
            <a:r>
              <a:rPr lang="fa-IR" sz="1400" dirty="0" smtClean="0">
                <a:solidFill>
                  <a:schemeClr val="tx1"/>
                </a:solidFill>
                <a:latin typeface="Times New Roman" pitchFamily="18" charset="0"/>
                <a:cs typeface="B Zar" pitchFamily="2" charset="-78"/>
              </a:rPr>
              <a:t>ي </a:t>
            </a:r>
            <a:r>
              <a:rPr lang="fa-IR" sz="1400" dirty="0">
                <a:solidFill>
                  <a:schemeClr val="tx1"/>
                </a:solidFill>
                <a:latin typeface="Times New Roman" pitchFamily="18" charset="0"/>
                <a:cs typeface="B Zar" pitchFamily="2" charset="-78"/>
              </a:rPr>
              <a:t>خود</a:t>
            </a:r>
            <a:endParaRPr lang="en-US" sz="1400" dirty="0">
              <a:solidFill>
                <a:schemeClr val="tx1"/>
              </a:solidFill>
              <a:latin typeface="Times New Roman" pitchFamily="18" charset="0"/>
              <a:cs typeface="B Zar" pitchFamily="2" charset="-78"/>
            </a:endParaRPr>
          </a:p>
        </p:txBody>
      </p:sp>
      <p:sp>
        <p:nvSpPr>
          <p:cNvPr id="123" name="AutoShape 12"/>
          <p:cNvSpPr>
            <a:spLocks noChangeArrowheads="1"/>
          </p:cNvSpPr>
          <p:nvPr/>
        </p:nvSpPr>
        <p:spPr bwMode="auto">
          <a:xfrm>
            <a:off x="2971800" y="5791200"/>
            <a:ext cx="2333625" cy="609600"/>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buClr>
                <a:srgbClr val="FF0000"/>
              </a:buClr>
            </a:pPr>
            <a:r>
              <a:rPr lang="fa-IR" sz="1400" dirty="0">
                <a:solidFill>
                  <a:schemeClr val="tx1"/>
                </a:solidFill>
                <a:latin typeface="Times New Roman" pitchFamily="18" charset="0"/>
                <a:cs typeface="B Zar" pitchFamily="2" charset="-78"/>
              </a:rPr>
              <a:t>عدم </a:t>
            </a:r>
            <a:r>
              <a:rPr lang="fa-IR" sz="1400" dirty="0" smtClean="0">
                <a:solidFill>
                  <a:schemeClr val="tx1"/>
                </a:solidFill>
                <a:latin typeface="Times New Roman" pitchFamily="18" charset="0"/>
                <a:cs typeface="B Zar" pitchFamily="2" charset="-78"/>
              </a:rPr>
              <a:t>تفکيک  </a:t>
            </a:r>
            <a:r>
              <a:rPr lang="fa-IR" sz="1400" dirty="0">
                <a:solidFill>
                  <a:schemeClr val="tx1"/>
                </a:solidFill>
                <a:latin typeface="Times New Roman" pitchFamily="18" charset="0"/>
                <a:cs typeface="B Zar" pitchFamily="2" charset="-78"/>
              </a:rPr>
              <a:t>شئون حيات در دينِ حق و توجه به توسعه همه جانبه</a:t>
            </a:r>
            <a:endParaRPr lang="en-US" sz="1400" dirty="0">
              <a:solidFill>
                <a:schemeClr val="tx1"/>
              </a:solidFill>
              <a:latin typeface="Times New Roman" pitchFamily="18" charset="0"/>
              <a:cs typeface="B Zar" pitchFamily="2" charset="-78"/>
            </a:endParaRPr>
          </a:p>
        </p:txBody>
      </p:sp>
      <p:sp>
        <p:nvSpPr>
          <p:cNvPr id="124" name="AutoShape 13"/>
          <p:cNvSpPr>
            <a:spLocks noChangeArrowheads="1"/>
          </p:cNvSpPr>
          <p:nvPr/>
        </p:nvSpPr>
        <p:spPr bwMode="auto">
          <a:xfrm>
            <a:off x="1219200" y="4114800"/>
            <a:ext cx="1981200" cy="577850"/>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buClr>
                <a:srgbClr val="FF0000"/>
              </a:buClr>
            </a:pPr>
            <a:r>
              <a:rPr lang="fa-IR" sz="1400" dirty="0" smtClean="0">
                <a:solidFill>
                  <a:schemeClr val="tx1"/>
                </a:solidFill>
                <a:latin typeface="Times New Roman" pitchFamily="18" charset="0"/>
                <a:cs typeface="B Zar" pitchFamily="2" charset="-78"/>
              </a:rPr>
              <a:t>راهنمايي </a:t>
            </a:r>
            <a:r>
              <a:rPr lang="fa-IR" sz="1400" dirty="0">
                <a:solidFill>
                  <a:schemeClr val="tx1"/>
                </a:solidFill>
                <a:latin typeface="Times New Roman" pitchFamily="18" charset="0"/>
                <a:cs typeface="B Zar" pitchFamily="2" charset="-78"/>
              </a:rPr>
              <a:t>انسان</a:t>
            </a:r>
            <a:r>
              <a:rPr lang="fa-IR" sz="1400" dirty="0">
                <a:solidFill>
                  <a:schemeClr val="tx1"/>
                </a:solidFill>
                <a:latin typeface="Times New Roman" pitchFamily="18" charset="0"/>
              </a:rPr>
              <a:t>‌</a:t>
            </a:r>
            <a:r>
              <a:rPr lang="fa-IR" sz="1400" dirty="0">
                <a:solidFill>
                  <a:schemeClr val="tx1"/>
                </a:solidFill>
                <a:latin typeface="Times New Roman" pitchFamily="18" charset="0"/>
                <a:cs typeface="B Zar" pitchFamily="2" charset="-78"/>
              </a:rPr>
              <a:t>ها توسط </a:t>
            </a:r>
            <a:r>
              <a:rPr lang="fa-IR" sz="1400" dirty="0" smtClean="0">
                <a:solidFill>
                  <a:schemeClr val="tx1"/>
                </a:solidFill>
                <a:latin typeface="Times New Roman" pitchFamily="18" charset="0"/>
                <a:cs typeface="B Zar" pitchFamily="2" charset="-78"/>
              </a:rPr>
              <a:t>دين </a:t>
            </a:r>
            <a:r>
              <a:rPr lang="fa-IR" sz="1400" dirty="0">
                <a:solidFill>
                  <a:schemeClr val="tx1"/>
                </a:solidFill>
                <a:latin typeface="Times New Roman" pitchFamily="18" charset="0"/>
                <a:cs typeface="B Zar" pitchFamily="2" charset="-78"/>
              </a:rPr>
              <a:t>در هر زمان و مكان و زبان</a:t>
            </a:r>
            <a:endParaRPr lang="en-US" sz="1400" dirty="0">
              <a:solidFill>
                <a:schemeClr val="tx1"/>
              </a:solidFill>
              <a:latin typeface="Times New Roman" pitchFamily="18" charset="0"/>
              <a:cs typeface="B Zar" pitchFamily="2" charset="-78"/>
            </a:endParaRPr>
          </a:p>
        </p:txBody>
      </p:sp>
      <p:sp>
        <p:nvSpPr>
          <p:cNvPr id="125" name="AutoShape 14"/>
          <p:cNvSpPr>
            <a:spLocks noChangeArrowheads="1"/>
          </p:cNvSpPr>
          <p:nvPr/>
        </p:nvSpPr>
        <p:spPr bwMode="auto">
          <a:xfrm>
            <a:off x="4419600" y="5029200"/>
            <a:ext cx="1905000" cy="577850"/>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buClr>
                <a:srgbClr val="FF0000"/>
              </a:buClr>
            </a:pPr>
            <a:r>
              <a:rPr lang="fa-IR" sz="1400" dirty="0">
                <a:solidFill>
                  <a:schemeClr val="tx1"/>
                </a:solidFill>
                <a:latin typeface="Times New Roman" pitchFamily="18" charset="0"/>
                <a:cs typeface="B Zar" pitchFamily="2" charset="-78"/>
              </a:rPr>
              <a:t>نقش تبيين معصوم (ع) </a:t>
            </a:r>
          </a:p>
          <a:p>
            <a:pPr algn="ctr" rtl="1">
              <a:buClr>
                <a:srgbClr val="FF0000"/>
              </a:buClr>
            </a:pPr>
            <a:r>
              <a:rPr lang="fa-IR" sz="1400" dirty="0">
                <a:solidFill>
                  <a:schemeClr val="tx1"/>
                </a:solidFill>
                <a:latin typeface="Times New Roman" pitchFamily="18" charset="0"/>
                <a:cs typeface="B Zar" pitchFamily="2" charset="-78"/>
              </a:rPr>
              <a:t>در شناخت دين ِحق</a:t>
            </a:r>
            <a:endParaRPr lang="en-US" sz="1400" dirty="0">
              <a:solidFill>
                <a:schemeClr val="tx1"/>
              </a:solidFill>
              <a:latin typeface="Times New Roman" pitchFamily="18" charset="0"/>
              <a:cs typeface="B Zar" pitchFamily="2" charset="-78"/>
            </a:endParaRPr>
          </a:p>
        </p:txBody>
      </p:sp>
      <p:sp>
        <p:nvSpPr>
          <p:cNvPr id="126" name="AutoShape 15"/>
          <p:cNvSpPr>
            <a:spLocks noChangeArrowheads="1"/>
          </p:cNvSpPr>
          <p:nvPr/>
        </p:nvSpPr>
        <p:spPr bwMode="auto">
          <a:xfrm>
            <a:off x="6858000" y="1447800"/>
            <a:ext cx="1778000" cy="838200"/>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a:lstStyle/>
          <a:p>
            <a:pPr algn="ctr" rtl="1">
              <a:buClr>
                <a:srgbClr val="FF0000"/>
              </a:buClr>
            </a:pPr>
            <a:r>
              <a:rPr lang="ar-SA" sz="1400" dirty="0">
                <a:solidFill>
                  <a:schemeClr val="tx1"/>
                </a:solidFill>
                <a:latin typeface="Times New Roman" pitchFamily="18" charset="0"/>
                <a:cs typeface="B Zar" pitchFamily="2" charset="-78"/>
              </a:rPr>
              <a:t>اجتهاد</a:t>
            </a:r>
            <a:r>
              <a:rPr lang="en-US" sz="1400" dirty="0" smtClean="0">
                <a:solidFill>
                  <a:schemeClr val="tx1"/>
                </a:solidFill>
                <a:latin typeface="Times New Roman" pitchFamily="18" charset="0"/>
                <a:cs typeface="B Zar" pitchFamily="2" charset="-78"/>
              </a:rPr>
              <a:t>:</a:t>
            </a:r>
            <a:r>
              <a:rPr lang="fa-IR" sz="1400" dirty="0" smtClean="0">
                <a:solidFill>
                  <a:schemeClr val="tx1"/>
                </a:solidFill>
                <a:latin typeface="Times New Roman" pitchFamily="18" charset="0"/>
                <a:cs typeface="B Zar" pitchFamily="2" charset="-78"/>
              </a:rPr>
              <a:t>حرکت در </a:t>
            </a:r>
            <a:r>
              <a:rPr lang="fa-IR" sz="1400" dirty="0">
                <a:solidFill>
                  <a:schemeClr val="tx1"/>
                </a:solidFill>
                <a:latin typeface="Times New Roman" pitchFamily="18" charset="0"/>
                <a:cs typeface="B Zar" pitchFamily="2" charset="-78"/>
              </a:rPr>
              <a:t>چارچوب </a:t>
            </a:r>
            <a:r>
              <a:rPr lang="ar-SA" sz="1400" dirty="0">
                <a:solidFill>
                  <a:schemeClr val="tx1"/>
                </a:solidFill>
                <a:latin typeface="Times New Roman" pitchFamily="18" charset="0"/>
                <a:cs typeface="B Zar" pitchFamily="2" charset="-78"/>
              </a:rPr>
              <a:t>اصول ثابت و</a:t>
            </a:r>
            <a:r>
              <a:rPr lang="fa-IR" sz="1400" dirty="0">
                <a:solidFill>
                  <a:schemeClr val="tx1"/>
                </a:solidFill>
                <a:latin typeface="Times New Roman" pitchFamily="18" charset="0"/>
                <a:cs typeface="B Zar" pitchFamily="2" charset="-78"/>
              </a:rPr>
              <a:t> </a:t>
            </a:r>
            <a:r>
              <a:rPr lang="ar-SA" sz="1400" dirty="0">
                <a:solidFill>
                  <a:schemeClr val="tx1"/>
                </a:solidFill>
                <a:latin typeface="Times New Roman" pitchFamily="18" charset="0"/>
                <a:cs typeface="B Zar" pitchFamily="2" charset="-78"/>
              </a:rPr>
              <a:t>متناسب با </a:t>
            </a:r>
            <a:r>
              <a:rPr lang="ar-SA" sz="1400" dirty="0" smtClean="0">
                <a:solidFill>
                  <a:schemeClr val="tx1"/>
                </a:solidFill>
                <a:latin typeface="Times New Roman" pitchFamily="18" charset="0"/>
                <a:cs typeface="B Zar" pitchFamily="2" charset="-78"/>
              </a:rPr>
              <a:t>مقتضيات </a:t>
            </a:r>
            <a:r>
              <a:rPr lang="ar-SA" sz="1400" dirty="0">
                <a:solidFill>
                  <a:schemeClr val="tx1"/>
                </a:solidFill>
                <a:latin typeface="Times New Roman" pitchFamily="18" charset="0"/>
                <a:cs typeface="B Zar" pitchFamily="2" charset="-78"/>
              </a:rPr>
              <a:t>زمان ومکان</a:t>
            </a:r>
            <a:endParaRPr lang="en-US" sz="1400" dirty="0">
              <a:solidFill>
                <a:schemeClr val="tx1"/>
              </a:solidFill>
              <a:latin typeface="Times New Roman" pitchFamily="18" charset="0"/>
              <a:cs typeface="B Zar" pitchFamily="2" charset="-78"/>
            </a:endParaRPr>
          </a:p>
        </p:txBody>
      </p:sp>
      <p:cxnSp>
        <p:nvCxnSpPr>
          <p:cNvPr id="127" name="AutoShape 16"/>
          <p:cNvCxnSpPr>
            <a:cxnSpLocks noChangeShapeType="1"/>
            <a:stCxn id="115" idx="1"/>
            <a:endCxn id="117" idx="1"/>
          </p:cNvCxnSpPr>
          <p:nvPr/>
        </p:nvCxnSpPr>
        <p:spPr bwMode="auto">
          <a:xfrm rot="10800000" flipH="1" flipV="1">
            <a:off x="304800" y="1203325"/>
            <a:ext cx="152400" cy="762000"/>
          </a:xfrm>
          <a:prstGeom prst="curvedConnector3">
            <a:avLst>
              <a:gd name="adj1" fmla="val -150000"/>
            </a:avLst>
          </a:prstGeom>
          <a:ln>
            <a:headEnd/>
            <a:tailEnd type="triangle" w="med" len="med"/>
          </a:ln>
        </p:spPr>
        <p:style>
          <a:lnRef idx="2">
            <a:schemeClr val="accent1"/>
          </a:lnRef>
          <a:fillRef idx="1">
            <a:schemeClr val="lt1"/>
          </a:fillRef>
          <a:effectRef idx="0">
            <a:schemeClr val="accent1"/>
          </a:effectRef>
          <a:fontRef idx="minor">
            <a:schemeClr val="dk1"/>
          </a:fontRef>
        </p:style>
      </p:cxnSp>
      <p:cxnSp>
        <p:nvCxnSpPr>
          <p:cNvPr id="128" name="AutoShape 17"/>
          <p:cNvCxnSpPr>
            <a:cxnSpLocks noChangeShapeType="1"/>
            <a:stCxn id="117" idx="1"/>
            <a:endCxn id="121" idx="1"/>
          </p:cNvCxnSpPr>
          <p:nvPr/>
        </p:nvCxnSpPr>
        <p:spPr bwMode="auto">
          <a:xfrm rot="10800000" flipH="1" flipV="1">
            <a:off x="457200" y="1965324"/>
            <a:ext cx="228600" cy="777875"/>
          </a:xfrm>
          <a:prstGeom prst="curvedConnector3">
            <a:avLst>
              <a:gd name="adj1" fmla="val -100000"/>
            </a:avLst>
          </a:prstGeom>
          <a:ln>
            <a:headEnd/>
            <a:tailEnd type="triangle" w="med" len="med"/>
          </a:ln>
        </p:spPr>
        <p:style>
          <a:lnRef idx="2">
            <a:schemeClr val="accent1"/>
          </a:lnRef>
          <a:fillRef idx="1">
            <a:schemeClr val="lt1"/>
          </a:fillRef>
          <a:effectRef idx="0">
            <a:schemeClr val="accent1"/>
          </a:effectRef>
          <a:fontRef idx="minor">
            <a:schemeClr val="dk1"/>
          </a:fontRef>
        </p:style>
      </p:cxnSp>
      <p:cxnSp>
        <p:nvCxnSpPr>
          <p:cNvPr id="129" name="AutoShape 18"/>
          <p:cNvCxnSpPr>
            <a:cxnSpLocks noChangeShapeType="1"/>
            <a:stCxn id="121" idx="1"/>
            <a:endCxn id="122" idx="1"/>
          </p:cNvCxnSpPr>
          <p:nvPr/>
        </p:nvCxnSpPr>
        <p:spPr bwMode="auto">
          <a:xfrm rot="10800000" flipH="1" flipV="1">
            <a:off x="685800" y="2743200"/>
            <a:ext cx="304800" cy="801688"/>
          </a:xfrm>
          <a:prstGeom prst="curvedConnector3">
            <a:avLst>
              <a:gd name="adj1" fmla="val -75000"/>
            </a:avLst>
          </a:prstGeom>
          <a:ln>
            <a:headEnd/>
            <a:tailEnd type="triangle" w="med" len="med"/>
          </a:ln>
        </p:spPr>
        <p:style>
          <a:lnRef idx="2">
            <a:schemeClr val="accent1"/>
          </a:lnRef>
          <a:fillRef idx="1">
            <a:schemeClr val="lt1"/>
          </a:fillRef>
          <a:effectRef idx="0">
            <a:schemeClr val="accent1"/>
          </a:effectRef>
          <a:fontRef idx="minor">
            <a:schemeClr val="dk1"/>
          </a:fontRef>
        </p:style>
      </p:cxnSp>
      <p:cxnSp>
        <p:nvCxnSpPr>
          <p:cNvPr id="130" name="AutoShape 19"/>
          <p:cNvCxnSpPr>
            <a:cxnSpLocks noChangeShapeType="1"/>
            <a:stCxn id="122" idx="1"/>
            <a:endCxn id="124" idx="1"/>
          </p:cNvCxnSpPr>
          <p:nvPr/>
        </p:nvCxnSpPr>
        <p:spPr bwMode="auto">
          <a:xfrm rot="10800000" flipH="1" flipV="1">
            <a:off x="990600" y="3544887"/>
            <a:ext cx="228600" cy="858837"/>
          </a:xfrm>
          <a:prstGeom prst="curvedConnector3">
            <a:avLst>
              <a:gd name="adj1" fmla="val -100000"/>
            </a:avLst>
          </a:prstGeom>
          <a:ln>
            <a:headEnd/>
            <a:tailEnd type="triangle" w="med" len="med"/>
          </a:ln>
        </p:spPr>
        <p:style>
          <a:lnRef idx="2">
            <a:schemeClr val="accent1"/>
          </a:lnRef>
          <a:fillRef idx="1">
            <a:schemeClr val="lt1"/>
          </a:fillRef>
          <a:effectRef idx="0">
            <a:schemeClr val="accent1"/>
          </a:effectRef>
          <a:fontRef idx="minor">
            <a:schemeClr val="dk1"/>
          </a:fontRef>
        </p:style>
      </p:cxnSp>
      <p:cxnSp>
        <p:nvCxnSpPr>
          <p:cNvPr id="131" name="AutoShape 20"/>
          <p:cNvCxnSpPr>
            <a:cxnSpLocks noChangeShapeType="1"/>
            <a:stCxn id="124" idx="1"/>
            <a:endCxn id="120" idx="1"/>
          </p:cNvCxnSpPr>
          <p:nvPr/>
        </p:nvCxnSpPr>
        <p:spPr bwMode="auto">
          <a:xfrm rot="10800000" flipH="1" flipV="1">
            <a:off x="1219200" y="4403724"/>
            <a:ext cx="228600" cy="815975"/>
          </a:xfrm>
          <a:prstGeom prst="curvedConnector3">
            <a:avLst>
              <a:gd name="adj1" fmla="val -100000"/>
            </a:avLst>
          </a:prstGeom>
          <a:ln>
            <a:headEnd/>
            <a:tailEnd type="triangle" w="med" len="med"/>
          </a:ln>
        </p:spPr>
        <p:style>
          <a:lnRef idx="2">
            <a:schemeClr val="accent1"/>
          </a:lnRef>
          <a:fillRef idx="1">
            <a:schemeClr val="lt1"/>
          </a:fillRef>
          <a:effectRef idx="0">
            <a:schemeClr val="accent1"/>
          </a:effectRef>
          <a:fontRef idx="minor">
            <a:schemeClr val="dk1"/>
          </a:fontRef>
        </p:style>
      </p:cxnSp>
      <p:cxnSp>
        <p:nvCxnSpPr>
          <p:cNvPr id="132" name="AutoShape 21"/>
          <p:cNvCxnSpPr>
            <a:cxnSpLocks noChangeShapeType="1"/>
            <a:stCxn id="120" idx="2"/>
            <a:endCxn id="123" idx="1"/>
          </p:cNvCxnSpPr>
          <p:nvPr/>
        </p:nvCxnSpPr>
        <p:spPr bwMode="auto">
          <a:xfrm rot="16200000" flipH="1">
            <a:off x="2476500" y="5600700"/>
            <a:ext cx="533400" cy="457200"/>
          </a:xfrm>
          <a:prstGeom prst="curvedConnector2">
            <a:avLst/>
          </a:prstGeom>
          <a:ln>
            <a:headEnd/>
            <a:tailEnd type="triangle" w="med" len="med"/>
          </a:ln>
        </p:spPr>
        <p:style>
          <a:lnRef idx="2">
            <a:schemeClr val="accent1"/>
          </a:lnRef>
          <a:fillRef idx="1">
            <a:schemeClr val="lt1"/>
          </a:fillRef>
          <a:effectRef idx="0">
            <a:schemeClr val="accent1"/>
          </a:effectRef>
          <a:fontRef idx="minor">
            <a:schemeClr val="dk1"/>
          </a:fontRef>
        </p:style>
      </p:cxnSp>
      <p:cxnSp>
        <p:nvCxnSpPr>
          <p:cNvPr id="133" name="AutoShape 22"/>
          <p:cNvCxnSpPr>
            <a:cxnSpLocks noChangeShapeType="1"/>
            <a:stCxn id="123" idx="3"/>
            <a:endCxn id="125" idx="2"/>
          </p:cNvCxnSpPr>
          <p:nvPr/>
        </p:nvCxnSpPr>
        <p:spPr bwMode="auto">
          <a:xfrm flipV="1">
            <a:off x="5305425" y="5607050"/>
            <a:ext cx="66675" cy="488950"/>
          </a:xfrm>
          <a:prstGeom prst="curvedConnector2">
            <a:avLst/>
          </a:prstGeom>
          <a:ln>
            <a:headEnd/>
            <a:tailEnd type="triangle" w="med" len="med"/>
          </a:ln>
        </p:spPr>
        <p:style>
          <a:lnRef idx="2">
            <a:schemeClr val="accent1"/>
          </a:lnRef>
          <a:fillRef idx="1">
            <a:schemeClr val="lt1"/>
          </a:fillRef>
          <a:effectRef idx="0">
            <a:schemeClr val="accent1"/>
          </a:effectRef>
          <a:fontRef idx="minor">
            <a:schemeClr val="dk1"/>
          </a:fontRef>
        </p:style>
      </p:cxnSp>
      <p:cxnSp>
        <p:nvCxnSpPr>
          <p:cNvPr id="134" name="AutoShape 23"/>
          <p:cNvCxnSpPr>
            <a:cxnSpLocks noChangeShapeType="1"/>
            <a:stCxn id="125" idx="3"/>
            <a:endCxn id="119" idx="3"/>
          </p:cNvCxnSpPr>
          <p:nvPr/>
        </p:nvCxnSpPr>
        <p:spPr bwMode="auto">
          <a:xfrm flipV="1">
            <a:off x="6324600" y="4686300"/>
            <a:ext cx="831850" cy="631825"/>
          </a:xfrm>
          <a:prstGeom prst="curvedConnector3">
            <a:avLst>
              <a:gd name="adj1" fmla="val 127481"/>
            </a:avLst>
          </a:prstGeom>
          <a:ln>
            <a:headEnd/>
            <a:tailEnd type="triangle" w="med" len="med"/>
          </a:ln>
        </p:spPr>
        <p:style>
          <a:lnRef idx="2">
            <a:schemeClr val="accent1"/>
          </a:lnRef>
          <a:fillRef idx="1">
            <a:schemeClr val="lt1"/>
          </a:fillRef>
          <a:effectRef idx="0">
            <a:schemeClr val="accent1"/>
          </a:effectRef>
          <a:fontRef idx="minor">
            <a:schemeClr val="dk1"/>
          </a:fontRef>
        </p:style>
      </p:cxnSp>
      <p:cxnSp>
        <p:nvCxnSpPr>
          <p:cNvPr id="135" name="AutoShape 24"/>
          <p:cNvCxnSpPr>
            <a:cxnSpLocks noChangeShapeType="1"/>
            <a:stCxn id="119" idx="3"/>
            <a:endCxn id="118" idx="3"/>
          </p:cNvCxnSpPr>
          <p:nvPr/>
        </p:nvCxnSpPr>
        <p:spPr bwMode="auto">
          <a:xfrm flipV="1">
            <a:off x="7156450" y="4022725"/>
            <a:ext cx="587375" cy="663575"/>
          </a:xfrm>
          <a:prstGeom prst="curvedConnector3">
            <a:avLst>
              <a:gd name="adj1" fmla="val 138919"/>
            </a:avLst>
          </a:prstGeom>
          <a:ln>
            <a:headEnd/>
            <a:tailEnd type="triangle" w="med" len="med"/>
          </a:ln>
        </p:spPr>
        <p:style>
          <a:lnRef idx="2">
            <a:schemeClr val="accent1"/>
          </a:lnRef>
          <a:fillRef idx="1">
            <a:schemeClr val="lt1"/>
          </a:fillRef>
          <a:effectRef idx="0">
            <a:schemeClr val="accent1"/>
          </a:effectRef>
          <a:fontRef idx="minor">
            <a:schemeClr val="dk1"/>
          </a:fontRef>
        </p:style>
      </p:cxnSp>
      <p:cxnSp>
        <p:nvCxnSpPr>
          <p:cNvPr id="136" name="AutoShape 25"/>
          <p:cNvCxnSpPr>
            <a:cxnSpLocks noChangeShapeType="1"/>
            <a:stCxn id="118" idx="3"/>
            <a:endCxn id="116" idx="3"/>
          </p:cNvCxnSpPr>
          <p:nvPr/>
        </p:nvCxnSpPr>
        <p:spPr bwMode="auto">
          <a:xfrm flipV="1">
            <a:off x="7743825" y="3336925"/>
            <a:ext cx="457200" cy="685800"/>
          </a:xfrm>
          <a:prstGeom prst="curvedConnector3">
            <a:avLst>
              <a:gd name="adj1" fmla="val 150000"/>
            </a:avLst>
          </a:prstGeom>
          <a:ln>
            <a:headEnd/>
            <a:tailEnd type="triangle" w="med" len="med"/>
          </a:ln>
        </p:spPr>
        <p:style>
          <a:lnRef idx="2">
            <a:schemeClr val="accent1"/>
          </a:lnRef>
          <a:fillRef idx="1">
            <a:schemeClr val="lt1"/>
          </a:fillRef>
          <a:effectRef idx="0">
            <a:schemeClr val="accent1"/>
          </a:effectRef>
          <a:fontRef idx="minor">
            <a:schemeClr val="dk1"/>
          </a:fontRef>
        </p:style>
      </p:cxnSp>
      <p:cxnSp>
        <p:nvCxnSpPr>
          <p:cNvPr id="137" name="AutoShape 26"/>
          <p:cNvCxnSpPr>
            <a:cxnSpLocks noChangeShapeType="1"/>
            <a:stCxn id="116" idx="3"/>
            <a:endCxn id="114" idx="3"/>
          </p:cNvCxnSpPr>
          <p:nvPr/>
        </p:nvCxnSpPr>
        <p:spPr bwMode="auto">
          <a:xfrm flipV="1">
            <a:off x="8201025" y="2651125"/>
            <a:ext cx="304800" cy="685800"/>
          </a:xfrm>
          <a:prstGeom prst="curvedConnector3">
            <a:avLst>
              <a:gd name="adj1" fmla="val 175000"/>
            </a:avLst>
          </a:prstGeom>
          <a:ln>
            <a:headEnd/>
            <a:tailEnd type="triangle" w="med" len="med"/>
          </a:ln>
        </p:spPr>
        <p:style>
          <a:lnRef idx="2">
            <a:schemeClr val="accent1"/>
          </a:lnRef>
          <a:fillRef idx="1">
            <a:schemeClr val="lt1"/>
          </a:fillRef>
          <a:effectRef idx="0">
            <a:schemeClr val="accent1"/>
          </a:effectRef>
          <a:fontRef idx="minor">
            <a:schemeClr val="dk1"/>
          </a:fontRef>
        </p:style>
      </p:cxnSp>
      <p:cxnSp>
        <p:nvCxnSpPr>
          <p:cNvPr id="138" name="AutoShape 27"/>
          <p:cNvCxnSpPr>
            <a:cxnSpLocks noChangeShapeType="1"/>
            <a:stCxn id="114" idx="3"/>
            <a:endCxn id="126" idx="3"/>
          </p:cNvCxnSpPr>
          <p:nvPr/>
        </p:nvCxnSpPr>
        <p:spPr bwMode="auto">
          <a:xfrm flipV="1">
            <a:off x="8505825" y="1866900"/>
            <a:ext cx="130175" cy="784225"/>
          </a:xfrm>
          <a:prstGeom prst="curvedConnector3">
            <a:avLst>
              <a:gd name="adj1" fmla="val 275610"/>
            </a:avLst>
          </a:prstGeom>
          <a:ln>
            <a:headEnd/>
            <a:tailEnd type="triangle" w="med" len="med"/>
          </a:ln>
        </p:spPr>
        <p:style>
          <a:lnRef idx="2">
            <a:schemeClr val="accent1"/>
          </a:lnRef>
          <a:fillRef idx="1">
            <a:schemeClr val="lt1"/>
          </a:fillRef>
          <a:effectRef idx="0">
            <a:schemeClr val="accent1"/>
          </a:effectRef>
          <a:fontRef idx="minor">
            <a:schemeClr val="dk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5"/>
                                        </p:tgtEl>
                                        <p:attrNameLst>
                                          <p:attrName>style.visibility</p:attrName>
                                        </p:attrNameLst>
                                      </p:cBhvr>
                                      <p:to>
                                        <p:strVal val="visible"/>
                                      </p:to>
                                    </p:set>
                                    <p:animEffect transition="in" filter="dissolve">
                                      <p:cBhvr>
                                        <p:cTn id="7" dur="500"/>
                                        <p:tgtEl>
                                          <p:spTgt spid="11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17"/>
                                        </p:tgtEl>
                                        <p:attrNameLst>
                                          <p:attrName>style.visibility</p:attrName>
                                        </p:attrNameLst>
                                      </p:cBhvr>
                                      <p:to>
                                        <p:strVal val="visible"/>
                                      </p:to>
                                    </p:set>
                                    <p:animEffect transition="in" filter="dissolve">
                                      <p:cBhvr>
                                        <p:cTn id="12" dur="500"/>
                                        <p:tgtEl>
                                          <p:spTgt spid="117"/>
                                        </p:tgtEl>
                                      </p:cBhvr>
                                    </p:animEffect>
                                  </p:childTnLst>
                                </p:cTn>
                              </p:par>
                              <p:par>
                                <p:cTn id="13" presetID="9" presetClass="entr" presetSubtype="0" fill="hold" nodeType="withEffect">
                                  <p:stCondLst>
                                    <p:cond delay="0"/>
                                  </p:stCondLst>
                                  <p:childTnLst>
                                    <p:set>
                                      <p:cBhvr>
                                        <p:cTn id="14" dur="1" fill="hold">
                                          <p:stCondLst>
                                            <p:cond delay="0"/>
                                          </p:stCondLst>
                                        </p:cTn>
                                        <p:tgtEl>
                                          <p:spTgt spid="127"/>
                                        </p:tgtEl>
                                        <p:attrNameLst>
                                          <p:attrName>style.visibility</p:attrName>
                                        </p:attrNameLst>
                                      </p:cBhvr>
                                      <p:to>
                                        <p:strVal val="visible"/>
                                      </p:to>
                                    </p:set>
                                    <p:animEffect transition="in" filter="dissolve">
                                      <p:cBhvr>
                                        <p:cTn id="15" dur="500"/>
                                        <p:tgtEl>
                                          <p:spTgt spid="127"/>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121"/>
                                        </p:tgtEl>
                                        <p:attrNameLst>
                                          <p:attrName>style.visibility</p:attrName>
                                        </p:attrNameLst>
                                      </p:cBhvr>
                                      <p:to>
                                        <p:strVal val="visible"/>
                                      </p:to>
                                    </p:set>
                                    <p:animEffect transition="in" filter="dissolve">
                                      <p:cBhvr>
                                        <p:cTn id="20" dur="500"/>
                                        <p:tgtEl>
                                          <p:spTgt spid="121"/>
                                        </p:tgtEl>
                                      </p:cBhvr>
                                    </p:animEffect>
                                  </p:childTnLst>
                                </p:cTn>
                              </p:par>
                              <p:par>
                                <p:cTn id="21" presetID="9" presetClass="entr" presetSubtype="0" fill="hold" nodeType="withEffect">
                                  <p:stCondLst>
                                    <p:cond delay="0"/>
                                  </p:stCondLst>
                                  <p:childTnLst>
                                    <p:set>
                                      <p:cBhvr>
                                        <p:cTn id="22" dur="1" fill="hold">
                                          <p:stCondLst>
                                            <p:cond delay="0"/>
                                          </p:stCondLst>
                                        </p:cTn>
                                        <p:tgtEl>
                                          <p:spTgt spid="128"/>
                                        </p:tgtEl>
                                        <p:attrNameLst>
                                          <p:attrName>style.visibility</p:attrName>
                                        </p:attrNameLst>
                                      </p:cBhvr>
                                      <p:to>
                                        <p:strVal val="visible"/>
                                      </p:to>
                                    </p:set>
                                    <p:animEffect transition="in" filter="dissolve">
                                      <p:cBhvr>
                                        <p:cTn id="23" dur="500"/>
                                        <p:tgtEl>
                                          <p:spTgt spid="128"/>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122"/>
                                        </p:tgtEl>
                                        <p:attrNameLst>
                                          <p:attrName>style.visibility</p:attrName>
                                        </p:attrNameLst>
                                      </p:cBhvr>
                                      <p:to>
                                        <p:strVal val="visible"/>
                                      </p:to>
                                    </p:set>
                                    <p:animEffect transition="in" filter="dissolve">
                                      <p:cBhvr>
                                        <p:cTn id="28" dur="500"/>
                                        <p:tgtEl>
                                          <p:spTgt spid="122"/>
                                        </p:tgtEl>
                                      </p:cBhvr>
                                    </p:animEffect>
                                  </p:childTnLst>
                                </p:cTn>
                              </p:par>
                              <p:par>
                                <p:cTn id="29" presetID="9" presetClass="entr" presetSubtype="0" fill="hold" nodeType="withEffect">
                                  <p:stCondLst>
                                    <p:cond delay="0"/>
                                  </p:stCondLst>
                                  <p:childTnLst>
                                    <p:set>
                                      <p:cBhvr>
                                        <p:cTn id="30" dur="1" fill="hold">
                                          <p:stCondLst>
                                            <p:cond delay="0"/>
                                          </p:stCondLst>
                                        </p:cTn>
                                        <p:tgtEl>
                                          <p:spTgt spid="129"/>
                                        </p:tgtEl>
                                        <p:attrNameLst>
                                          <p:attrName>style.visibility</p:attrName>
                                        </p:attrNameLst>
                                      </p:cBhvr>
                                      <p:to>
                                        <p:strVal val="visible"/>
                                      </p:to>
                                    </p:set>
                                    <p:animEffect transition="in" filter="dissolve">
                                      <p:cBhvr>
                                        <p:cTn id="31" dur="500"/>
                                        <p:tgtEl>
                                          <p:spTgt spid="129"/>
                                        </p:tgtEl>
                                      </p:cBhvr>
                                    </p:animEffect>
                                  </p:childTnLst>
                                </p:cTn>
                              </p:par>
                            </p:childTnLst>
                          </p:cTn>
                        </p:par>
                      </p:childTnLst>
                    </p:cTn>
                  </p:par>
                  <p:par>
                    <p:cTn id="32" fill="hold">
                      <p:stCondLst>
                        <p:cond delay="indefinite"/>
                      </p:stCondLst>
                      <p:childTnLst>
                        <p:par>
                          <p:cTn id="33" fill="hold">
                            <p:stCondLst>
                              <p:cond delay="0"/>
                            </p:stCondLst>
                            <p:childTnLst>
                              <p:par>
                                <p:cTn id="34" presetID="9" presetClass="entr" presetSubtype="0" fill="hold" grpId="0" nodeType="clickEffect">
                                  <p:stCondLst>
                                    <p:cond delay="0"/>
                                  </p:stCondLst>
                                  <p:childTnLst>
                                    <p:set>
                                      <p:cBhvr>
                                        <p:cTn id="35" dur="1" fill="hold">
                                          <p:stCondLst>
                                            <p:cond delay="0"/>
                                          </p:stCondLst>
                                        </p:cTn>
                                        <p:tgtEl>
                                          <p:spTgt spid="124"/>
                                        </p:tgtEl>
                                        <p:attrNameLst>
                                          <p:attrName>style.visibility</p:attrName>
                                        </p:attrNameLst>
                                      </p:cBhvr>
                                      <p:to>
                                        <p:strVal val="visible"/>
                                      </p:to>
                                    </p:set>
                                    <p:animEffect transition="in" filter="dissolve">
                                      <p:cBhvr>
                                        <p:cTn id="36" dur="500"/>
                                        <p:tgtEl>
                                          <p:spTgt spid="124"/>
                                        </p:tgtEl>
                                      </p:cBhvr>
                                    </p:animEffect>
                                  </p:childTnLst>
                                </p:cTn>
                              </p:par>
                              <p:par>
                                <p:cTn id="37" presetID="9" presetClass="entr" presetSubtype="0" fill="hold" nodeType="withEffect">
                                  <p:stCondLst>
                                    <p:cond delay="0"/>
                                  </p:stCondLst>
                                  <p:childTnLst>
                                    <p:set>
                                      <p:cBhvr>
                                        <p:cTn id="38" dur="1" fill="hold">
                                          <p:stCondLst>
                                            <p:cond delay="0"/>
                                          </p:stCondLst>
                                        </p:cTn>
                                        <p:tgtEl>
                                          <p:spTgt spid="130"/>
                                        </p:tgtEl>
                                        <p:attrNameLst>
                                          <p:attrName>style.visibility</p:attrName>
                                        </p:attrNameLst>
                                      </p:cBhvr>
                                      <p:to>
                                        <p:strVal val="visible"/>
                                      </p:to>
                                    </p:set>
                                    <p:animEffect transition="in" filter="dissolve">
                                      <p:cBhvr>
                                        <p:cTn id="39" dur="500"/>
                                        <p:tgtEl>
                                          <p:spTgt spid="130"/>
                                        </p:tgtEl>
                                      </p:cBhvr>
                                    </p:animEffect>
                                  </p:childTnLst>
                                </p:cTn>
                              </p:par>
                            </p:childTnLst>
                          </p:cTn>
                        </p:par>
                      </p:childTnLst>
                    </p:cTn>
                  </p:par>
                  <p:par>
                    <p:cTn id="40" fill="hold">
                      <p:stCondLst>
                        <p:cond delay="indefinite"/>
                      </p:stCondLst>
                      <p:childTnLst>
                        <p:par>
                          <p:cTn id="41" fill="hold">
                            <p:stCondLst>
                              <p:cond delay="0"/>
                            </p:stCondLst>
                            <p:childTnLst>
                              <p:par>
                                <p:cTn id="42" presetID="9" presetClass="entr" presetSubtype="0" fill="hold" grpId="0" nodeType="clickEffect">
                                  <p:stCondLst>
                                    <p:cond delay="0"/>
                                  </p:stCondLst>
                                  <p:childTnLst>
                                    <p:set>
                                      <p:cBhvr>
                                        <p:cTn id="43" dur="1" fill="hold">
                                          <p:stCondLst>
                                            <p:cond delay="0"/>
                                          </p:stCondLst>
                                        </p:cTn>
                                        <p:tgtEl>
                                          <p:spTgt spid="120"/>
                                        </p:tgtEl>
                                        <p:attrNameLst>
                                          <p:attrName>style.visibility</p:attrName>
                                        </p:attrNameLst>
                                      </p:cBhvr>
                                      <p:to>
                                        <p:strVal val="visible"/>
                                      </p:to>
                                    </p:set>
                                    <p:animEffect transition="in" filter="dissolve">
                                      <p:cBhvr>
                                        <p:cTn id="44" dur="500"/>
                                        <p:tgtEl>
                                          <p:spTgt spid="120"/>
                                        </p:tgtEl>
                                      </p:cBhvr>
                                    </p:animEffect>
                                  </p:childTnLst>
                                </p:cTn>
                              </p:par>
                              <p:par>
                                <p:cTn id="45" presetID="9" presetClass="entr" presetSubtype="0" fill="hold" nodeType="withEffect">
                                  <p:stCondLst>
                                    <p:cond delay="0"/>
                                  </p:stCondLst>
                                  <p:childTnLst>
                                    <p:set>
                                      <p:cBhvr>
                                        <p:cTn id="46" dur="1" fill="hold">
                                          <p:stCondLst>
                                            <p:cond delay="0"/>
                                          </p:stCondLst>
                                        </p:cTn>
                                        <p:tgtEl>
                                          <p:spTgt spid="131"/>
                                        </p:tgtEl>
                                        <p:attrNameLst>
                                          <p:attrName>style.visibility</p:attrName>
                                        </p:attrNameLst>
                                      </p:cBhvr>
                                      <p:to>
                                        <p:strVal val="visible"/>
                                      </p:to>
                                    </p:set>
                                    <p:animEffect transition="in" filter="dissolve">
                                      <p:cBhvr>
                                        <p:cTn id="47" dur="500"/>
                                        <p:tgtEl>
                                          <p:spTgt spid="131"/>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123"/>
                                        </p:tgtEl>
                                        <p:attrNameLst>
                                          <p:attrName>style.visibility</p:attrName>
                                        </p:attrNameLst>
                                      </p:cBhvr>
                                      <p:to>
                                        <p:strVal val="visible"/>
                                      </p:to>
                                    </p:set>
                                    <p:animEffect transition="in" filter="dissolve">
                                      <p:cBhvr>
                                        <p:cTn id="52" dur="500"/>
                                        <p:tgtEl>
                                          <p:spTgt spid="123"/>
                                        </p:tgtEl>
                                      </p:cBhvr>
                                    </p:animEffect>
                                  </p:childTnLst>
                                </p:cTn>
                              </p:par>
                              <p:par>
                                <p:cTn id="53" presetID="9" presetClass="entr" presetSubtype="0" fill="hold" nodeType="withEffect">
                                  <p:stCondLst>
                                    <p:cond delay="0"/>
                                  </p:stCondLst>
                                  <p:childTnLst>
                                    <p:set>
                                      <p:cBhvr>
                                        <p:cTn id="54" dur="1" fill="hold">
                                          <p:stCondLst>
                                            <p:cond delay="0"/>
                                          </p:stCondLst>
                                        </p:cTn>
                                        <p:tgtEl>
                                          <p:spTgt spid="132"/>
                                        </p:tgtEl>
                                        <p:attrNameLst>
                                          <p:attrName>style.visibility</p:attrName>
                                        </p:attrNameLst>
                                      </p:cBhvr>
                                      <p:to>
                                        <p:strVal val="visible"/>
                                      </p:to>
                                    </p:set>
                                    <p:animEffect transition="in" filter="dissolve">
                                      <p:cBhvr>
                                        <p:cTn id="55" dur="500"/>
                                        <p:tgtEl>
                                          <p:spTgt spid="132"/>
                                        </p:tgtEl>
                                      </p:cBhvr>
                                    </p:animEffect>
                                  </p:childTnLst>
                                </p:cTn>
                              </p:par>
                            </p:childTnLst>
                          </p:cTn>
                        </p:par>
                      </p:childTnLst>
                    </p:cTn>
                  </p:par>
                  <p:par>
                    <p:cTn id="56" fill="hold">
                      <p:stCondLst>
                        <p:cond delay="indefinite"/>
                      </p:stCondLst>
                      <p:childTnLst>
                        <p:par>
                          <p:cTn id="57" fill="hold">
                            <p:stCondLst>
                              <p:cond delay="0"/>
                            </p:stCondLst>
                            <p:childTnLst>
                              <p:par>
                                <p:cTn id="58" presetID="9" presetClass="entr" presetSubtype="0" fill="hold" grpId="0" nodeType="clickEffect">
                                  <p:stCondLst>
                                    <p:cond delay="0"/>
                                  </p:stCondLst>
                                  <p:childTnLst>
                                    <p:set>
                                      <p:cBhvr>
                                        <p:cTn id="59" dur="1" fill="hold">
                                          <p:stCondLst>
                                            <p:cond delay="0"/>
                                          </p:stCondLst>
                                        </p:cTn>
                                        <p:tgtEl>
                                          <p:spTgt spid="125"/>
                                        </p:tgtEl>
                                        <p:attrNameLst>
                                          <p:attrName>style.visibility</p:attrName>
                                        </p:attrNameLst>
                                      </p:cBhvr>
                                      <p:to>
                                        <p:strVal val="visible"/>
                                      </p:to>
                                    </p:set>
                                    <p:animEffect transition="in" filter="dissolve">
                                      <p:cBhvr>
                                        <p:cTn id="60" dur="500"/>
                                        <p:tgtEl>
                                          <p:spTgt spid="125"/>
                                        </p:tgtEl>
                                      </p:cBhvr>
                                    </p:animEffect>
                                  </p:childTnLst>
                                </p:cTn>
                              </p:par>
                              <p:par>
                                <p:cTn id="61" presetID="9" presetClass="entr" presetSubtype="0" fill="hold" nodeType="withEffect">
                                  <p:stCondLst>
                                    <p:cond delay="0"/>
                                  </p:stCondLst>
                                  <p:childTnLst>
                                    <p:set>
                                      <p:cBhvr>
                                        <p:cTn id="62" dur="1" fill="hold">
                                          <p:stCondLst>
                                            <p:cond delay="0"/>
                                          </p:stCondLst>
                                        </p:cTn>
                                        <p:tgtEl>
                                          <p:spTgt spid="133"/>
                                        </p:tgtEl>
                                        <p:attrNameLst>
                                          <p:attrName>style.visibility</p:attrName>
                                        </p:attrNameLst>
                                      </p:cBhvr>
                                      <p:to>
                                        <p:strVal val="visible"/>
                                      </p:to>
                                    </p:set>
                                    <p:animEffect transition="in" filter="dissolve">
                                      <p:cBhvr>
                                        <p:cTn id="63" dur="500"/>
                                        <p:tgtEl>
                                          <p:spTgt spid="133"/>
                                        </p:tgtEl>
                                      </p:cBhvr>
                                    </p:animEffect>
                                  </p:childTnLst>
                                </p:cTn>
                              </p:par>
                            </p:childTnLst>
                          </p:cTn>
                        </p:par>
                      </p:childTnLst>
                    </p:cTn>
                  </p:par>
                  <p:par>
                    <p:cTn id="64" fill="hold">
                      <p:stCondLst>
                        <p:cond delay="indefinite"/>
                      </p:stCondLst>
                      <p:childTnLst>
                        <p:par>
                          <p:cTn id="65" fill="hold">
                            <p:stCondLst>
                              <p:cond delay="0"/>
                            </p:stCondLst>
                            <p:childTnLst>
                              <p:par>
                                <p:cTn id="66" presetID="9" presetClass="entr" presetSubtype="0" fill="hold" grpId="0" nodeType="clickEffect">
                                  <p:stCondLst>
                                    <p:cond delay="0"/>
                                  </p:stCondLst>
                                  <p:childTnLst>
                                    <p:set>
                                      <p:cBhvr>
                                        <p:cTn id="67" dur="1" fill="hold">
                                          <p:stCondLst>
                                            <p:cond delay="0"/>
                                          </p:stCondLst>
                                        </p:cTn>
                                        <p:tgtEl>
                                          <p:spTgt spid="119"/>
                                        </p:tgtEl>
                                        <p:attrNameLst>
                                          <p:attrName>style.visibility</p:attrName>
                                        </p:attrNameLst>
                                      </p:cBhvr>
                                      <p:to>
                                        <p:strVal val="visible"/>
                                      </p:to>
                                    </p:set>
                                    <p:animEffect transition="in" filter="dissolve">
                                      <p:cBhvr>
                                        <p:cTn id="68" dur="500"/>
                                        <p:tgtEl>
                                          <p:spTgt spid="119"/>
                                        </p:tgtEl>
                                      </p:cBhvr>
                                    </p:animEffect>
                                  </p:childTnLst>
                                </p:cTn>
                              </p:par>
                              <p:par>
                                <p:cTn id="69" presetID="9" presetClass="entr" presetSubtype="0" fill="hold" nodeType="withEffect">
                                  <p:stCondLst>
                                    <p:cond delay="0"/>
                                  </p:stCondLst>
                                  <p:childTnLst>
                                    <p:set>
                                      <p:cBhvr>
                                        <p:cTn id="70" dur="1" fill="hold">
                                          <p:stCondLst>
                                            <p:cond delay="0"/>
                                          </p:stCondLst>
                                        </p:cTn>
                                        <p:tgtEl>
                                          <p:spTgt spid="134"/>
                                        </p:tgtEl>
                                        <p:attrNameLst>
                                          <p:attrName>style.visibility</p:attrName>
                                        </p:attrNameLst>
                                      </p:cBhvr>
                                      <p:to>
                                        <p:strVal val="visible"/>
                                      </p:to>
                                    </p:set>
                                    <p:animEffect transition="in" filter="dissolve">
                                      <p:cBhvr>
                                        <p:cTn id="71" dur="500"/>
                                        <p:tgtEl>
                                          <p:spTgt spid="134"/>
                                        </p:tgtEl>
                                      </p:cBhvr>
                                    </p:animEffect>
                                  </p:childTnLst>
                                </p:cTn>
                              </p:par>
                            </p:childTnLst>
                          </p:cTn>
                        </p:par>
                      </p:childTnLst>
                    </p:cTn>
                  </p:par>
                  <p:par>
                    <p:cTn id="72" fill="hold">
                      <p:stCondLst>
                        <p:cond delay="indefinite"/>
                      </p:stCondLst>
                      <p:childTnLst>
                        <p:par>
                          <p:cTn id="73" fill="hold">
                            <p:stCondLst>
                              <p:cond delay="0"/>
                            </p:stCondLst>
                            <p:childTnLst>
                              <p:par>
                                <p:cTn id="74" presetID="9" presetClass="entr" presetSubtype="0" fill="hold" grpId="0" nodeType="clickEffect">
                                  <p:stCondLst>
                                    <p:cond delay="0"/>
                                  </p:stCondLst>
                                  <p:childTnLst>
                                    <p:set>
                                      <p:cBhvr>
                                        <p:cTn id="75" dur="1" fill="hold">
                                          <p:stCondLst>
                                            <p:cond delay="0"/>
                                          </p:stCondLst>
                                        </p:cTn>
                                        <p:tgtEl>
                                          <p:spTgt spid="118"/>
                                        </p:tgtEl>
                                        <p:attrNameLst>
                                          <p:attrName>style.visibility</p:attrName>
                                        </p:attrNameLst>
                                      </p:cBhvr>
                                      <p:to>
                                        <p:strVal val="visible"/>
                                      </p:to>
                                    </p:set>
                                    <p:animEffect transition="in" filter="dissolve">
                                      <p:cBhvr>
                                        <p:cTn id="76" dur="500"/>
                                        <p:tgtEl>
                                          <p:spTgt spid="118"/>
                                        </p:tgtEl>
                                      </p:cBhvr>
                                    </p:animEffect>
                                  </p:childTnLst>
                                </p:cTn>
                              </p:par>
                              <p:par>
                                <p:cTn id="77" presetID="9" presetClass="entr" presetSubtype="0" fill="hold" nodeType="withEffect">
                                  <p:stCondLst>
                                    <p:cond delay="0"/>
                                  </p:stCondLst>
                                  <p:childTnLst>
                                    <p:set>
                                      <p:cBhvr>
                                        <p:cTn id="78" dur="1" fill="hold">
                                          <p:stCondLst>
                                            <p:cond delay="0"/>
                                          </p:stCondLst>
                                        </p:cTn>
                                        <p:tgtEl>
                                          <p:spTgt spid="135"/>
                                        </p:tgtEl>
                                        <p:attrNameLst>
                                          <p:attrName>style.visibility</p:attrName>
                                        </p:attrNameLst>
                                      </p:cBhvr>
                                      <p:to>
                                        <p:strVal val="visible"/>
                                      </p:to>
                                    </p:set>
                                    <p:animEffect transition="in" filter="dissolve">
                                      <p:cBhvr>
                                        <p:cTn id="79" dur="500"/>
                                        <p:tgtEl>
                                          <p:spTgt spid="135"/>
                                        </p:tgtEl>
                                      </p:cBhvr>
                                    </p:animEffect>
                                  </p:childTnLst>
                                </p:cTn>
                              </p:par>
                            </p:childTnLst>
                          </p:cTn>
                        </p:par>
                      </p:childTnLst>
                    </p:cTn>
                  </p:par>
                  <p:par>
                    <p:cTn id="80" fill="hold">
                      <p:stCondLst>
                        <p:cond delay="indefinite"/>
                      </p:stCondLst>
                      <p:childTnLst>
                        <p:par>
                          <p:cTn id="81" fill="hold">
                            <p:stCondLst>
                              <p:cond delay="0"/>
                            </p:stCondLst>
                            <p:childTnLst>
                              <p:par>
                                <p:cTn id="82" presetID="9" presetClass="entr" presetSubtype="0" fill="hold" grpId="0" nodeType="clickEffect">
                                  <p:stCondLst>
                                    <p:cond delay="0"/>
                                  </p:stCondLst>
                                  <p:childTnLst>
                                    <p:set>
                                      <p:cBhvr>
                                        <p:cTn id="83" dur="1" fill="hold">
                                          <p:stCondLst>
                                            <p:cond delay="0"/>
                                          </p:stCondLst>
                                        </p:cTn>
                                        <p:tgtEl>
                                          <p:spTgt spid="116"/>
                                        </p:tgtEl>
                                        <p:attrNameLst>
                                          <p:attrName>style.visibility</p:attrName>
                                        </p:attrNameLst>
                                      </p:cBhvr>
                                      <p:to>
                                        <p:strVal val="visible"/>
                                      </p:to>
                                    </p:set>
                                    <p:animEffect transition="in" filter="dissolve">
                                      <p:cBhvr>
                                        <p:cTn id="84" dur="500"/>
                                        <p:tgtEl>
                                          <p:spTgt spid="116"/>
                                        </p:tgtEl>
                                      </p:cBhvr>
                                    </p:animEffect>
                                  </p:childTnLst>
                                </p:cTn>
                              </p:par>
                              <p:par>
                                <p:cTn id="85" presetID="9" presetClass="entr" presetSubtype="0" fill="hold" nodeType="withEffect">
                                  <p:stCondLst>
                                    <p:cond delay="0"/>
                                  </p:stCondLst>
                                  <p:childTnLst>
                                    <p:set>
                                      <p:cBhvr>
                                        <p:cTn id="86" dur="1" fill="hold">
                                          <p:stCondLst>
                                            <p:cond delay="0"/>
                                          </p:stCondLst>
                                        </p:cTn>
                                        <p:tgtEl>
                                          <p:spTgt spid="136"/>
                                        </p:tgtEl>
                                        <p:attrNameLst>
                                          <p:attrName>style.visibility</p:attrName>
                                        </p:attrNameLst>
                                      </p:cBhvr>
                                      <p:to>
                                        <p:strVal val="visible"/>
                                      </p:to>
                                    </p:set>
                                    <p:animEffect transition="in" filter="dissolve">
                                      <p:cBhvr>
                                        <p:cTn id="87" dur="500"/>
                                        <p:tgtEl>
                                          <p:spTgt spid="136"/>
                                        </p:tgtEl>
                                      </p:cBhvr>
                                    </p:animEffect>
                                  </p:childTnLst>
                                </p:cTn>
                              </p:par>
                            </p:childTnLst>
                          </p:cTn>
                        </p:par>
                      </p:childTnLst>
                    </p:cTn>
                  </p:par>
                  <p:par>
                    <p:cTn id="88" fill="hold">
                      <p:stCondLst>
                        <p:cond delay="indefinite"/>
                      </p:stCondLst>
                      <p:childTnLst>
                        <p:par>
                          <p:cTn id="89" fill="hold">
                            <p:stCondLst>
                              <p:cond delay="0"/>
                            </p:stCondLst>
                            <p:childTnLst>
                              <p:par>
                                <p:cTn id="90" presetID="9" presetClass="entr" presetSubtype="0" fill="hold" grpId="0" nodeType="clickEffect">
                                  <p:stCondLst>
                                    <p:cond delay="0"/>
                                  </p:stCondLst>
                                  <p:childTnLst>
                                    <p:set>
                                      <p:cBhvr>
                                        <p:cTn id="91" dur="1" fill="hold">
                                          <p:stCondLst>
                                            <p:cond delay="0"/>
                                          </p:stCondLst>
                                        </p:cTn>
                                        <p:tgtEl>
                                          <p:spTgt spid="114"/>
                                        </p:tgtEl>
                                        <p:attrNameLst>
                                          <p:attrName>style.visibility</p:attrName>
                                        </p:attrNameLst>
                                      </p:cBhvr>
                                      <p:to>
                                        <p:strVal val="visible"/>
                                      </p:to>
                                    </p:set>
                                    <p:animEffect transition="in" filter="dissolve">
                                      <p:cBhvr>
                                        <p:cTn id="92" dur="500"/>
                                        <p:tgtEl>
                                          <p:spTgt spid="114"/>
                                        </p:tgtEl>
                                      </p:cBhvr>
                                    </p:animEffect>
                                  </p:childTnLst>
                                </p:cTn>
                              </p:par>
                              <p:par>
                                <p:cTn id="93" presetID="9" presetClass="entr" presetSubtype="0" fill="hold" nodeType="withEffect">
                                  <p:stCondLst>
                                    <p:cond delay="0"/>
                                  </p:stCondLst>
                                  <p:childTnLst>
                                    <p:set>
                                      <p:cBhvr>
                                        <p:cTn id="94" dur="1" fill="hold">
                                          <p:stCondLst>
                                            <p:cond delay="0"/>
                                          </p:stCondLst>
                                        </p:cTn>
                                        <p:tgtEl>
                                          <p:spTgt spid="137"/>
                                        </p:tgtEl>
                                        <p:attrNameLst>
                                          <p:attrName>style.visibility</p:attrName>
                                        </p:attrNameLst>
                                      </p:cBhvr>
                                      <p:to>
                                        <p:strVal val="visible"/>
                                      </p:to>
                                    </p:set>
                                    <p:animEffect transition="in" filter="dissolve">
                                      <p:cBhvr>
                                        <p:cTn id="95" dur="500"/>
                                        <p:tgtEl>
                                          <p:spTgt spid="137"/>
                                        </p:tgtEl>
                                      </p:cBhvr>
                                    </p:animEffect>
                                  </p:childTnLst>
                                </p:cTn>
                              </p:par>
                            </p:childTnLst>
                          </p:cTn>
                        </p:par>
                      </p:childTnLst>
                    </p:cTn>
                  </p:par>
                  <p:par>
                    <p:cTn id="96" fill="hold">
                      <p:stCondLst>
                        <p:cond delay="indefinite"/>
                      </p:stCondLst>
                      <p:childTnLst>
                        <p:par>
                          <p:cTn id="97" fill="hold">
                            <p:stCondLst>
                              <p:cond delay="0"/>
                            </p:stCondLst>
                            <p:childTnLst>
                              <p:par>
                                <p:cTn id="98" presetID="9" presetClass="entr" presetSubtype="0" fill="hold" grpId="0" nodeType="clickEffect">
                                  <p:stCondLst>
                                    <p:cond delay="0"/>
                                  </p:stCondLst>
                                  <p:childTnLst>
                                    <p:set>
                                      <p:cBhvr>
                                        <p:cTn id="99" dur="1" fill="hold">
                                          <p:stCondLst>
                                            <p:cond delay="0"/>
                                          </p:stCondLst>
                                        </p:cTn>
                                        <p:tgtEl>
                                          <p:spTgt spid="126"/>
                                        </p:tgtEl>
                                        <p:attrNameLst>
                                          <p:attrName>style.visibility</p:attrName>
                                        </p:attrNameLst>
                                      </p:cBhvr>
                                      <p:to>
                                        <p:strVal val="visible"/>
                                      </p:to>
                                    </p:set>
                                    <p:animEffect transition="in" filter="dissolve">
                                      <p:cBhvr>
                                        <p:cTn id="100" dur="500"/>
                                        <p:tgtEl>
                                          <p:spTgt spid="126"/>
                                        </p:tgtEl>
                                      </p:cBhvr>
                                    </p:animEffect>
                                  </p:childTnLst>
                                </p:cTn>
                              </p:par>
                              <p:par>
                                <p:cTn id="101" presetID="9" presetClass="entr" presetSubtype="0" fill="hold" nodeType="withEffect">
                                  <p:stCondLst>
                                    <p:cond delay="0"/>
                                  </p:stCondLst>
                                  <p:childTnLst>
                                    <p:set>
                                      <p:cBhvr>
                                        <p:cTn id="102" dur="1" fill="hold">
                                          <p:stCondLst>
                                            <p:cond delay="0"/>
                                          </p:stCondLst>
                                        </p:cTn>
                                        <p:tgtEl>
                                          <p:spTgt spid="138"/>
                                        </p:tgtEl>
                                        <p:attrNameLst>
                                          <p:attrName>style.visibility</p:attrName>
                                        </p:attrNameLst>
                                      </p:cBhvr>
                                      <p:to>
                                        <p:strVal val="visible"/>
                                      </p:to>
                                    </p:set>
                                    <p:animEffect transition="in" filter="dissolve">
                                      <p:cBhvr>
                                        <p:cTn id="103" dur="500"/>
                                        <p:tgtEl>
                                          <p:spTgt spid="1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 grpId="0" animBg="1"/>
      <p:bldP spid="115" grpId="0" animBg="1"/>
      <p:bldP spid="116" grpId="0" animBg="1"/>
      <p:bldP spid="117" grpId="0" animBg="1"/>
      <p:bldP spid="118" grpId="0" animBg="1"/>
      <p:bldP spid="119" grpId="0" animBg="1"/>
      <p:bldP spid="120" grpId="0" animBg="1"/>
      <p:bldP spid="121" grpId="0" animBg="1"/>
      <p:bldP spid="122" grpId="0" animBg="1"/>
      <p:bldP spid="123" grpId="0" animBg="1"/>
      <p:bldP spid="124" grpId="0" animBg="1"/>
      <p:bldP spid="125" grpId="0" animBg="1"/>
      <p:bldP spid="12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Content Placeholder 36"/>
          <p:cNvSpPr>
            <a:spLocks noGrp="1"/>
          </p:cNvSpPr>
          <p:nvPr>
            <p:ph idx="1"/>
          </p:nvPr>
        </p:nvSpPr>
        <p:spPr/>
        <p:txBody>
          <a:bodyPr/>
          <a:lstStyle/>
          <a:p>
            <a:endParaRPr lang="en-US" dirty="0"/>
          </a:p>
        </p:txBody>
      </p:sp>
      <p:sp>
        <p:nvSpPr>
          <p:cNvPr id="3" name="Title 2"/>
          <p:cNvSpPr>
            <a:spLocks noGrp="1"/>
          </p:cNvSpPr>
          <p:nvPr>
            <p:ph type="title"/>
          </p:nvPr>
        </p:nvSpPr>
        <p:spPr/>
        <p:txBody>
          <a:bodyPr>
            <a:noAutofit/>
          </a:bodyPr>
          <a:lstStyle/>
          <a:p>
            <a:r>
              <a:rPr lang="fa-IR" sz="2000" b="0" dirty="0" smtClean="0">
                <a:cs typeface="B Titr" pitchFamily="2" charset="-78"/>
              </a:rPr>
              <a:t>با هم نگري مباني اساسي</a:t>
            </a:r>
            <a:endParaRPr lang="en-US" sz="2400" dirty="0">
              <a:cs typeface="B Titr" pitchFamily="2" charset="-78"/>
            </a:endParaRPr>
          </a:p>
        </p:txBody>
      </p:sp>
      <p:sp>
        <p:nvSpPr>
          <p:cNvPr id="36" name="Slide Number Placeholder 35"/>
          <p:cNvSpPr>
            <a:spLocks noGrp="1"/>
          </p:cNvSpPr>
          <p:nvPr>
            <p:ph type="sldNum" sz="quarter" idx="11"/>
          </p:nvPr>
        </p:nvSpPr>
        <p:spPr/>
        <p:txBody>
          <a:bodyPr/>
          <a:lstStyle/>
          <a:p>
            <a:fld id="{E00064CF-72D3-44C8-8538-B79538C4E96D}" type="slidenum">
              <a:rPr lang="en-US" smtClean="0"/>
              <a:pPr/>
              <a:t>15</a:t>
            </a:fld>
            <a:endParaRPr lang="en-US" dirty="0"/>
          </a:p>
        </p:txBody>
      </p:sp>
      <p:sp>
        <p:nvSpPr>
          <p:cNvPr id="5" name="Oval 6"/>
          <p:cNvSpPr>
            <a:spLocks noChangeArrowheads="1"/>
          </p:cNvSpPr>
          <p:nvPr/>
        </p:nvSpPr>
        <p:spPr bwMode="auto">
          <a:xfrm>
            <a:off x="1625600" y="2060575"/>
            <a:ext cx="1368425" cy="719138"/>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wrap="none" anchor="ctr"/>
          <a:lstStyle/>
          <a:p>
            <a:pPr algn="ctr" rtl="1"/>
            <a:r>
              <a:rPr lang="fa-IR" sz="1400" dirty="0" smtClean="0">
                <a:solidFill>
                  <a:schemeClr val="tx1"/>
                </a:solidFill>
                <a:latin typeface="Times New Roman" pitchFamily="18" charset="0"/>
                <a:cs typeface="B Zar" pitchFamily="2" charset="-78"/>
              </a:rPr>
              <a:t>داراي </a:t>
            </a:r>
            <a:r>
              <a:rPr lang="fa-IR" sz="1400" dirty="0">
                <a:solidFill>
                  <a:schemeClr val="tx1"/>
                </a:solidFill>
                <a:latin typeface="Times New Roman" pitchFamily="18" charset="0"/>
                <a:cs typeface="B Zar" pitchFamily="2" charset="-78"/>
              </a:rPr>
              <a:t>نقش </a:t>
            </a:r>
            <a:r>
              <a:rPr lang="fa-IR" sz="1400" dirty="0" smtClean="0">
                <a:solidFill>
                  <a:schemeClr val="tx1"/>
                </a:solidFill>
                <a:latin typeface="Times New Roman" pitchFamily="18" charset="0"/>
                <a:cs typeface="B Zar" pitchFamily="2" charset="-78"/>
              </a:rPr>
              <a:t>اساسي </a:t>
            </a:r>
            <a:endParaRPr lang="fa-IR" sz="1400" dirty="0">
              <a:solidFill>
                <a:schemeClr val="tx1"/>
              </a:solidFill>
              <a:latin typeface="Times New Roman" pitchFamily="18" charset="0"/>
              <a:cs typeface="B Zar" pitchFamily="2" charset="-78"/>
            </a:endParaRPr>
          </a:p>
          <a:p>
            <a:pPr algn="ctr" rtl="1"/>
            <a:r>
              <a:rPr lang="fa-IR" sz="1400" dirty="0">
                <a:solidFill>
                  <a:schemeClr val="tx1"/>
                </a:solidFill>
                <a:latin typeface="Times New Roman" pitchFamily="18" charset="0"/>
                <a:cs typeface="B Zar" pitchFamily="2" charset="-78"/>
              </a:rPr>
              <a:t>در </a:t>
            </a:r>
            <a:r>
              <a:rPr lang="fa-IR" sz="1400" dirty="0" smtClean="0">
                <a:solidFill>
                  <a:schemeClr val="tx1"/>
                </a:solidFill>
                <a:latin typeface="Times New Roman" pitchFamily="18" charset="0"/>
                <a:cs typeface="B Zar" pitchFamily="2" charset="-78"/>
              </a:rPr>
              <a:t>تکوين هويت خويش</a:t>
            </a:r>
            <a:endParaRPr lang="en-US" sz="1400" dirty="0">
              <a:solidFill>
                <a:schemeClr val="tx1"/>
              </a:solidFill>
              <a:latin typeface="Times New Roman" pitchFamily="18" charset="0"/>
              <a:cs typeface="B Zar" pitchFamily="2" charset="-78"/>
            </a:endParaRPr>
          </a:p>
        </p:txBody>
      </p:sp>
      <p:sp>
        <p:nvSpPr>
          <p:cNvPr id="6" name="Oval 7"/>
          <p:cNvSpPr>
            <a:spLocks noChangeArrowheads="1"/>
          </p:cNvSpPr>
          <p:nvPr/>
        </p:nvSpPr>
        <p:spPr bwMode="auto">
          <a:xfrm>
            <a:off x="1625600" y="1196975"/>
            <a:ext cx="1368425" cy="719138"/>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wrap="none" anchor="ctr"/>
          <a:lstStyle/>
          <a:p>
            <a:pPr algn="ctr" rtl="1"/>
            <a:r>
              <a:rPr lang="fa-IR" sz="1400" dirty="0" smtClean="0">
                <a:solidFill>
                  <a:schemeClr val="tx1"/>
                </a:solidFill>
                <a:latin typeface="Times New Roman" pitchFamily="18" charset="0"/>
                <a:cs typeface="B Zar" pitchFamily="2" charset="-78"/>
              </a:rPr>
              <a:t>موجودي اجتماعي</a:t>
            </a:r>
            <a:endParaRPr lang="en-US" sz="1400" dirty="0">
              <a:solidFill>
                <a:schemeClr val="tx1"/>
              </a:solidFill>
              <a:latin typeface="Times New Roman" pitchFamily="18" charset="0"/>
              <a:cs typeface="B Zar" pitchFamily="2" charset="-78"/>
            </a:endParaRPr>
          </a:p>
        </p:txBody>
      </p:sp>
      <p:sp>
        <p:nvSpPr>
          <p:cNvPr id="7" name="Oval 8"/>
          <p:cNvSpPr>
            <a:spLocks noChangeArrowheads="1"/>
          </p:cNvSpPr>
          <p:nvPr/>
        </p:nvSpPr>
        <p:spPr bwMode="auto">
          <a:xfrm>
            <a:off x="3067050" y="2060575"/>
            <a:ext cx="1368425" cy="719138"/>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wrap="none" anchor="ctr"/>
          <a:lstStyle/>
          <a:p>
            <a:pPr algn="ctr" rtl="1"/>
            <a:r>
              <a:rPr lang="fa-IR" sz="1400" dirty="0" smtClean="0">
                <a:solidFill>
                  <a:schemeClr val="tx1"/>
                </a:solidFill>
                <a:latin typeface="Times New Roman" pitchFamily="18" charset="0"/>
                <a:cs typeface="B Zar" pitchFamily="2" charset="-78"/>
              </a:rPr>
              <a:t>توانايي تغيير موقعيت</a:t>
            </a:r>
            <a:endParaRPr lang="en-US" sz="1400" dirty="0">
              <a:solidFill>
                <a:schemeClr val="tx1"/>
              </a:solidFill>
              <a:latin typeface="Times New Roman" pitchFamily="18" charset="0"/>
              <a:cs typeface="B Zar" pitchFamily="2" charset="-78"/>
            </a:endParaRPr>
          </a:p>
        </p:txBody>
      </p:sp>
      <p:sp>
        <p:nvSpPr>
          <p:cNvPr id="8" name="Oval 9"/>
          <p:cNvSpPr>
            <a:spLocks noChangeArrowheads="1"/>
          </p:cNvSpPr>
          <p:nvPr/>
        </p:nvSpPr>
        <p:spPr bwMode="auto">
          <a:xfrm>
            <a:off x="3067050" y="1268413"/>
            <a:ext cx="1368425" cy="719137"/>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wrap="none" anchor="ctr"/>
          <a:lstStyle/>
          <a:p>
            <a:pPr algn="ctr" rtl="1"/>
            <a:r>
              <a:rPr lang="fa-IR" sz="1400" dirty="0">
                <a:solidFill>
                  <a:schemeClr val="tx1"/>
                </a:solidFill>
                <a:latin typeface="Times New Roman" pitchFamily="18" charset="0"/>
                <a:cs typeface="B Zar" pitchFamily="2" charset="-78"/>
              </a:rPr>
              <a:t>قادر به شناخت </a:t>
            </a:r>
            <a:r>
              <a:rPr lang="fa-IR" sz="1400" dirty="0" smtClean="0">
                <a:solidFill>
                  <a:schemeClr val="tx1"/>
                </a:solidFill>
                <a:latin typeface="Times New Roman" pitchFamily="18" charset="0"/>
                <a:cs typeface="B Zar" pitchFamily="2" charset="-78"/>
              </a:rPr>
              <a:t>هستي </a:t>
            </a:r>
            <a:endParaRPr lang="en-US" sz="1400" dirty="0">
              <a:solidFill>
                <a:schemeClr val="tx1"/>
              </a:solidFill>
              <a:latin typeface="Times New Roman" pitchFamily="18" charset="0"/>
              <a:cs typeface="B Zar" pitchFamily="2" charset="-78"/>
            </a:endParaRPr>
          </a:p>
        </p:txBody>
      </p:sp>
      <p:sp>
        <p:nvSpPr>
          <p:cNvPr id="9" name="Oval 10"/>
          <p:cNvSpPr>
            <a:spLocks noChangeArrowheads="1"/>
          </p:cNvSpPr>
          <p:nvPr/>
        </p:nvSpPr>
        <p:spPr bwMode="auto">
          <a:xfrm>
            <a:off x="4506912" y="2060575"/>
            <a:ext cx="1368425" cy="719138"/>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wrap="none" anchor="ctr"/>
          <a:lstStyle/>
          <a:p>
            <a:pPr algn="ctr" rtl="1"/>
            <a:r>
              <a:rPr lang="fa-IR" sz="1400" dirty="0">
                <a:solidFill>
                  <a:schemeClr val="tx1"/>
                </a:solidFill>
                <a:latin typeface="Times New Roman" pitchFamily="18" charset="0"/>
                <a:cs typeface="B Zar" pitchFamily="2" charset="-78"/>
              </a:rPr>
              <a:t>صاحب </a:t>
            </a:r>
            <a:r>
              <a:rPr lang="fa-IR" sz="1400" dirty="0" smtClean="0">
                <a:solidFill>
                  <a:schemeClr val="tx1"/>
                </a:solidFill>
                <a:latin typeface="Times New Roman" pitchFamily="18" charset="0"/>
                <a:cs typeface="B Zar" pitchFamily="2" charset="-78"/>
              </a:rPr>
              <a:t>اختيار </a:t>
            </a:r>
            <a:r>
              <a:rPr lang="fa-IR" sz="1400" dirty="0">
                <a:solidFill>
                  <a:schemeClr val="tx1"/>
                </a:solidFill>
                <a:latin typeface="Times New Roman" pitchFamily="18" charset="0"/>
                <a:cs typeface="B Zar" pitchFamily="2" charset="-78"/>
              </a:rPr>
              <a:t>و آزاد</a:t>
            </a:r>
            <a:endParaRPr lang="en-US" sz="1400" dirty="0">
              <a:solidFill>
                <a:schemeClr val="tx1"/>
              </a:solidFill>
              <a:latin typeface="Times New Roman" pitchFamily="18" charset="0"/>
              <a:cs typeface="B Zar" pitchFamily="2" charset="-78"/>
            </a:endParaRPr>
          </a:p>
        </p:txBody>
      </p:sp>
      <p:sp>
        <p:nvSpPr>
          <p:cNvPr id="10" name="Oval 11"/>
          <p:cNvSpPr>
            <a:spLocks noChangeArrowheads="1"/>
          </p:cNvSpPr>
          <p:nvPr/>
        </p:nvSpPr>
        <p:spPr bwMode="auto">
          <a:xfrm>
            <a:off x="4506912" y="1268413"/>
            <a:ext cx="1368425" cy="719137"/>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wrap="none" anchor="ctr"/>
          <a:lstStyle/>
          <a:p>
            <a:pPr algn="ctr" rtl="1"/>
            <a:r>
              <a:rPr lang="ar-SA" sz="1400" dirty="0">
                <a:solidFill>
                  <a:schemeClr val="tx1"/>
                </a:solidFill>
                <a:latin typeface="Times New Roman" pitchFamily="18" charset="0"/>
                <a:cs typeface="B Zar" pitchFamily="2" charset="-78"/>
              </a:rPr>
              <a:t>شدن </a:t>
            </a:r>
            <a:r>
              <a:rPr lang="fa-IR" sz="1400" dirty="0">
                <a:solidFill>
                  <a:schemeClr val="tx1"/>
                </a:solidFill>
                <a:latin typeface="Times New Roman" pitchFamily="18" charset="0"/>
                <a:cs typeface="B Zar" pitchFamily="2" charset="-78"/>
              </a:rPr>
              <a:t>و</a:t>
            </a:r>
            <a:r>
              <a:rPr lang="ar-SA" sz="1400" dirty="0">
                <a:solidFill>
                  <a:schemeClr val="tx1"/>
                </a:solidFill>
                <a:latin typeface="Times New Roman" pitchFamily="18" charset="0"/>
                <a:cs typeface="B Zar" pitchFamily="2" charset="-78"/>
              </a:rPr>
              <a:t> </a:t>
            </a:r>
            <a:endParaRPr lang="fa-IR" sz="1400" dirty="0">
              <a:solidFill>
                <a:schemeClr val="tx1"/>
              </a:solidFill>
              <a:latin typeface="Times New Roman" pitchFamily="18" charset="0"/>
              <a:cs typeface="B Zar" pitchFamily="2" charset="-78"/>
            </a:endParaRPr>
          </a:p>
          <a:p>
            <a:pPr algn="ctr" rtl="1"/>
            <a:r>
              <a:rPr lang="ar-SA" sz="1400" dirty="0" smtClean="0">
                <a:solidFill>
                  <a:schemeClr val="tx1"/>
                </a:solidFill>
                <a:latin typeface="Times New Roman" pitchFamily="18" charset="0"/>
                <a:cs typeface="B Zar" pitchFamily="2" charset="-78"/>
              </a:rPr>
              <a:t>دگرگوني</a:t>
            </a:r>
            <a:r>
              <a:rPr lang="fa-IR" sz="1400" dirty="0" smtClean="0">
                <a:solidFill>
                  <a:schemeClr val="tx1"/>
                </a:solidFill>
                <a:latin typeface="Times New Roman" pitchFamily="18" charset="0"/>
                <a:cs typeface="B Zar" pitchFamily="2" charset="-78"/>
              </a:rPr>
              <a:t> دائمي</a:t>
            </a:r>
            <a:endParaRPr lang="en-US" sz="1400" dirty="0">
              <a:solidFill>
                <a:schemeClr val="tx1"/>
              </a:solidFill>
              <a:latin typeface="Times New Roman" pitchFamily="18" charset="0"/>
              <a:cs typeface="B Zar" pitchFamily="2" charset="-78"/>
            </a:endParaRPr>
          </a:p>
        </p:txBody>
      </p:sp>
      <p:sp>
        <p:nvSpPr>
          <p:cNvPr id="11" name="Oval 12"/>
          <p:cNvSpPr>
            <a:spLocks noChangeArrowheads="1"/>
          </p:cNvSpPr>
          <p:nvPr/>
        </p:nvSpPr>
        <p:spPr bwMode="auto">
          <a:xfrm>
            <a:off x="5946775" y="2060575"/>
            <a:ext cx="1368425" cy="719138"/>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wrap="none" anchor="ctr"/>
          <a:lstStyle/>
          <a:p>
            <a:pPr algn="ctr" rtl="1"/>
            <a:r>
              <a:rPr lang="ar-SA" sz="1400" dirty="0">
                <a:solidFill>
                  <a:schemeClr val="tx1"/>
                </a:solidFill>
                <a:latin typeface="Times New Roman" pitchFamily="18" charset="0"/>
                <a:cs typeface="B Zar" pitchFamily="2" charset="-78"/>
              </a:rPr>
              <a:t>استعدادهاي</a:t>
            </a:r>
            <a:endParaRPr lang="fa-IR" sz="1400" dirty="0">
              <a:solidFill>
                <a:schemeClr val="tx1"/>
              </a:solidFill>
              <a:latin typeface="Times New Roman" pitchFamily="18" charset="0"/>
              <a:cs typeface="B Zar" pitchFamily="2" charset="-78"/>
            </a:endParaRPr>
          </a:p>
          <a:p>
            <a:pPr algn="ctr" rtl="1"/>
            <a:r>
              <a:rPr lang="ar-SA" sz="1400" dirty="0">
                <a:solidFill>
                  <a:schemeClr val="tx1"/>
                </a:solidFill>
                <a:latin typeface="Times New Roman" pitchFamily="18" charset="0"/>
                <a:cs typeface="B Zar" pitchFamily="2" charset="-78"/>
              </a:rPr>
              <a:t> </a:t>
            </a:r>
            <a:r>
              <a:rPr lang="fa-IR" sz="1400" dirty="0">
                <a:solidFill>
                  <a:schemeClr val="tx1"/>
                </a:solidFill>
                <a:latin typeface="Times New Roman" pitchFamily="18" charset="0"/>
                <a:cs typeface="B Zar" pitchFamily="2" charset="-78"/>
              </a:rPr>
              <a:t>قابل</a:t>
            </a:r>
            <a:r>
              <a:rPr lang="ar-SA" sz="1400" dirty="0">
                <a:solidFill>
                  <a:schemeClr val="tx1"/>
                </a:solidFill>
                <a:latin typeface="Times New Roman" pitchFamily="18" charset="0"/>
                <a:cs typeface="B Zar" pitchFamily="2" charset="-78"/>
              </a:rPr>
              <a:t> فعليت</a:t>
            </a:r>
            <a:r>
              <a:rPr lang="fa-IR" sz="1400" dirty="0">
                <a:solidFill>
                  <a:schemeClr val="tx1"/>
                </a:solidFill>
                <a:latin typeface="Times New Roman" pitchFamily="18" charset="0"/>
                <a:cs typeface="B Zar" pitchFamily="2" charset="-78"/>
              </a:rPr>
              <a:t> </a:t>
            </a:r>
            <a:r>
              <a:rPr lang="fa-IR" sz="1400" dirty="0" smtClean="0">
                <a:solidFill>
                  <a:schemeClr val="tx1"/>
                </a:solidFill>
                <a:latin typeface="Times New Roman" pitchFamily="18" charset="0"/>
                <a:cs typeface="B Zar" pitchFamily="2" charset="-78"/>
              </a:rPr>
              <a:t>يافتن</a:t>
            </a:r>
            <a:endParaRPr lang="en-US" sz="1400" dirty="0">
              <a:solidFill>
                <a:schemeClr val="tx1"/>
              </a:solidFill>
              <a:latin typeface="Times New Roman" pitchFamily="18" charset="0"/>
            </a:endParaRPr>
          </a:p>
        </p:txBody>
      </p:sp>
      <p:sp>
        <p:nvSpPr>
          <p:cNvPr id="12" name="Oval 13"/>
          <p:cNvSpPr>
            <a:spLocks noChangeArrowheads="1"/>
          </p:cNvSpPr>
          <p:nvPr/>
        </p:nvSpPr>
        <p:spPr bwMode="auto">
          <a:xfrm>
            <a:off x="5946775" y="1268413"/>
            <a:ext cx="1368425" cy="720725"/>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wrap="none" anchor="ctr"/>
          <a:lstStyle/>
          <a:p>
            <a:pPr algn="ctr" rtl="1"/>
            <a:r>
              <a:rPr lang="ar-SA" sz="1400" dirty="0">
                <a:solidFill>
                  <a:schemeClr val="tx1"/>
                </a:solidFill>
                <a:latin typeface="Times New Roman" pitchFamily="18" charset="0"/>
                <a:cs typeface="B Zar" pitchFamily="2" charset="-78"/>
              </a:rPr>
              <a:t>فطرت الهي قابليّت </a:t>
            </a:r>
            <a:endParaRPr lang="fa-IR" sz="1400" dirty="0">
              <a:solidFill>
                <a:schemeClr val="tx1"/>
              </a:solidFill>
              <a:latin typeface="Times New Roman" pitchFamily="18" charset="0"/>
              <a:cs typeface="B Zar" pitchFamily="2" charset="-78"/>
            </a:endParaRPr>
          </a:p>
          <a:p>
            <a:pPr algn="ctr" rtl="1"/>
            <a:r>
              <a:rPr lang="ar-SA" sz="1400" dirty="0" smtClean="0">
                <a:solidFill>
                  <a:schemeClr val="tx1"/>
                </a:solidFill>
                <a:latin typeface="Times New Roman" pitchFamily="18" charset="0"/>
                <a:cs typeface="B Zar" pitchFamily="2" charset="-78"/>
              </a:rPr>
              <a:t>شکوفايي </a:t>
            </a:r>
            <a:r>
              <a:rPr lang="ar-SA" sz="1400" dirty="0">
                <a:solidFill>
                  <a:schemeClr val="tx1"/>
                </a:solidFill>
                <a:latin typeface="Times New Roman" pitchFamily="18" charset="0"/>
                <a:cs typeface="B Zar" pitchFamily="2" charset="-78"/>
              </a:rPr>
              <a:t>و فراموشي</a:t>
            </a:r>
            <a:endParaRPr lang="en-US" sz="1400" dirty="0">
              <a:solidFill>
                <a:schemeClr val="tx1"/>
              </a:solidFill>
              <a:latin typeface="Times New Roman" pitchFamily="18" charset="0"/>
              <a:cs typeface="B Zar" pitchFamily="2" charset="-78"/>
            </a:endParaRPr>
          </a:p>
        </p:txBody>
      </p:sp>
      <p:sp>
        <p:nvSpPr>
          <p:cNvPr id="13" name="Oval 14"/>
          <p:cNvSpPr>
            <a:spLocks noChangeArrowheads="1"/>
          </p:cNvSpPr>
          <p:nvPr/>
        </p:nvSpPr>
        <p:spPr bwMode="auto">
          <a:xfrm>
            <a:off x="185737" y="2060575"/>
            <a:ext cx="1368425" cy="719138"/>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wrap="none" anchor="ctr"/>
          <a:lstStyle/>
          <a:p>
            <a:pPr algn="ctr" rtl="1"/>
            <a:r>
              <a:rPr lang="fa-IR" sz="1400" dirty="0">
                <a:solidFill>
                  <a:schemeClr val="tx1"/>
                </a:solidFill>
                <a:latin typeface="Times New Roman" pitchFamily="18" charset="0"/>
                <a:cs typeface="B Zar" pitchFamily="2" charset="-78"/>
              </a:rPr>
              <a:t>فطرت مشترک و </a:t>
            </a:r>
          </a:p>
          <a:p>
            <a:pPr algn="ctr" rtl="1"/>
            <a:r>
              <a:rPr lang="fa-IR" sz="1400" dirty="0" smtClean="0">
                <a:solidFill>
                  <a:schemeClr val="tx1"/>
                </a:solidFill>
                <a:latin typeface="Times New Roman" pitchFamily="18" charset="0"/>
                <a:cs typeface="B Zar" pitchFamily="2" charset="-78"/>
              </a:rPr>
              <a:t>خصوصيا </a:t>
            </a:r>
            <a:r>
              <a:rPr lang="fa-IR" sz="1400" dirty="0">
                <a:solidFill>
                  <a:schemeClr val="tx1"/>
                </a:solidFill>
                <a:latin typeface="Times New Roman" pitchFamily="18" charset="0"/>
                <a:cs typeface="B Zar" pitchFamily="2" charset="-78"/>
              </a:rPr>
              <a:t>ت متفاوت</a:t>
            </a:r>
            <a:endParaRPr lang="en-US" sz="1400" dirty="0">
              <a:solidFill>
                <a:schemeClr val="tx1"/>
              </a:solidFill>
              <a:latin typeface="Times New Roman" pitchFamily="18" charset="0"/>
              <a:cs typeface="B Zar" pitchFamily="2" charset="-78"/>
            </a:endParaRPr>
          </a:p>
        </p:txBody>
      </p:sp>
      <p:sp>
        <p:nvSpPr>
          <p:cNvPr id="14" name="Oval 15"/>
          <p:cNvSpPr>
            <a:spLocks noChangeArrowheads="1"/>
          </p:cNvSpPr>
          <p:nvPr/>
        </p:nvSpPr>
        <p:spPr bwMode="auto">
          <a:xfrm>
            <a:off x="185737" y="1196975"/>
            <a:ext cx="1368425" cy="719138"/>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wrap="none" anchor="ctr"/>
          <a:lstStyle/>
          <a:p>
            <a:pPr algn="ctr" rtl="1"/>
            <a:r>
              <a:rPr lang="fa-IR" sz="1400" dirty="0" smtClean="0">
                <a:solidFill>
                  <a:schemeClr val="tx1"/>
                </a:solidFill>
                <a:latin typeface="Times New Roman" pitchFamily="18" charset="0"/>
                <a:cs typeface="B Zar" pitchFamily="2" charset="-78"/>
              </a:rPr>
              <a:t>داراي </a:t>
            </a:r>
            <a:r>
              <a:rPr lang="fa-IR" sz="1400" dirty="0">
                <a:solidFill>
                  <a:schemeClr val="tx1"/>
                </a:solidFill>
                <a:latin typeface="Times New Roman" pitchFamily="18" charset="0"/>
                <a:cs typeface="B Zar" pitchFamily="2" charset="-78"/>
              </a:rPr>
              <a:t>نقش در </a:t>
            </a:r>
            <a:r>
              <a:rPr lang="fa-IR" sz="1400" dirty="0" smtClean="0">
                <a:solidFill>
                  <a:schemeClr val="tx1"/>
                </a:solidFill>
                <a:latin typeface="Times New Roman" pitchFamily="18" charset="0"/>
                <a:cs typeface="B Zar" pitchFamily="2" charset="-78"/>
              </a:rPr>
              <a:t>نعيين </a:t>
            </a:r>
            <a:endParaRPr lang="fa-IR" sz="1400" dirty="0">
              <a:solidFill>
                <a:schemeClr val="tx1"/>
              </a:solidFill>
              <a:latin typeface="Times New Roman" pitchFamily="18" charset="0"/>
              <a:cs typeface="B Zar" pitchFamily="2" charset="-78"/>
            </a:endParaRPr>
          </a:p>
          <a:p>
            <a:pPr algn="ctr" rtl="1"/>
            <a:r>
              <a:rPr lang="fa-IR" sz="1400" dirty="0">
                <a:solidFill>
                  <a:schemeClr val="tx1"/>
                </a:solidFill>
                <a:latin typeface="Times New Roman" pitchFamily="18" charset="0"/>
                <a:cs typeface="B Zar" pitchFamily="2" charset="-78"/>
              </a:rPr>
              <a:t>سرنوشت خود و </a:t>
            </a:r>
            <a:r>
              <a:rPr lang="fa-IR" sz="1400" dirty="0" smtClean="0">
                <a:solidFill>
                  <a:schemeClr val="tx1"/>
                </a:solidFill>
                <a:latin typeface="Times New Roman" pitchFamily="18" charset="0"/>
                <a:cs typeface="B Zar" pitchFamily="2" charset="-78"/>
              </a:rPr>
              <a:t>ديگران </a:t>
            </a:r>
            <a:endParaRPr lang="en-US" sz="1400" dirty="0">
              <a:solidFill>
                <a:schemeClr val="tx1"/>
              </a:solidFill>
              <a:latin typeface="Times New Roman" pitchFamily="18" charset="0"/>
              <a:cs typeface="B Zar" pitchFamily="2" charset="-78"/>
            </a:endParaRPr>
          </a:p>
        </p:txBody>
      </p:sp>
      <p:sp>
        <p:nvSpPr>
          <p:cNvPr id="15" name="Oval 16"/>
          <p:cNvSpPr>
            <a:spLocks noChangeArrowheads="1"/>
          </p:cNvSpPr>
          <p:nvPr/>
        </p:nvSpPr>
        <p:spPr bwMode="auto">
          <a:xfrm>
            <a:off x="5940425" y="3141663"/>
            <a:ext cx="1368425" cy="792162"/>
          </a:xfrm>
          <a:prstGeom prst="ellipse">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rtl="1"/>
            <a:r>
              <a:rPr lang="fa-IR" sz="1400" dirty="0" smtClean="0">
                <a:solidFill>
                  <a:schemeClr val="tx1"/>
                </a:solidFill>
                <a:latin typeface="Times New Roman" pitchFamily="18" charset="0"/>
                <a:cs typeface="B Zar" pitchFamily="2" charset="-78"/>
              </a:rPr>
              <a:t>همراستايي غايت زندگي</a:t>
            </a:r>
            <a:endParaRPr lang="fa-IR" sz="1400" dirty="0">
              <a:solidFill>
                <a:schemeClr val="tx1"/>
              </a:solidFill>
              <a:latin typeface="Times New Roman" pitchFamily="18" charset="0"/>
              <a:cs typeface="B Zar" pitchFamily="2" charset="-78"/>
            </a:endParaRPr>
          </a:p>
          <a:p>
            <a:pPr algn="ctr" rtl="1"/>
            <a:r>
              <a:rPr lang="fa-IR" sz="1400" dirty="0">
                <a:solidFill>
                  <a:schemeClr val="tx1"/>
                </a:solidFill>
                <a:latin typeface="Times New Roman" pitchFamily="18" charset="0"/>
                <a:cs typeface="B Zar" pitchFamily="2" charset="-78"/>
              </a:rPr>
              <a:t> با </a:t>
            </a:r>
            <a:r>
              <a:rPr lang="fa-IR" sz="1400" dirty="0" smtClean="0">
                <a:solidFill>
                  <a:schemeClr val="tx1"/>
                </a:solidFill>
                <a:latin typeface="Times New Roman" pitchFamily="18" charset="0"/>
                <a:cs typeface="B Zar" pitchFamily="2" charset="-78"/>
              </a:rPr>
              <a:t>غايت آفرينش</a:t>
            </a:r>
            <a:endParaRPr lang="en-US" sz="1400" dirty="0">
              <a:solidFill>
                <a:schemeClr val="tx1"/>
              </a:solidFill>
              <a:latin typeface="Times New Roman" pitchFamily="18" charset="0"/>
              <a:cs typeface="B Zar" pitchFamily="2" charset="-78"/>
            </a:endParaRPr>
          </a:p>
        </p:txBody>
      </p:sp>
      <p:sp>
        <p:nvSpPr>
          <p:cNvPr id="16" name="Oval 17"/>
          <p:cNvSpPr>
            <a:spLocks noChangeArrowheads="1"/>
          </p:cNvSpPr>
          <p:nvPr/>
        </p:nvSpPr>
        <p:spPr bwMode="auto">
          <a:xfrm>
            <a:off x="5940425" y="4005263"/>
            <a:ext cx="1368425" cy="792162"/>
          </a:xfrm>
          <a:prstGeom prst="ellipse">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rtl="1"/>
            <a:r>
              <a:rPr lang="fa-IR" sz="1400" dirty="0">
                <a:solidFill>
                  <a:schemeClr val="tx1"/>
                </a:solidFill>
                <a:latin typeface="Times New Roman" pitchFamily="18" charset="0"/>
                <a:cs typeface="B Zar" pitchFamily="2" charset="-78"/>
              </a:rPr>
              <a:t>قرب </a:t>
            </a:r>
            <a:r>
              <a:rPr lang="fa-IR" sz="1400" dirty="0" smtClean="0">
                <a:solidFill>
                  <a:schemeClr val="tx1"/>
                </a:solidFill>
                <a:latin typeface="Times New Roman" pitchFamily="18" charset="0"/>
                <a:cs typeface="B Zar" pitchFamily="2" charset="-78"/>
              </a:rPr>
              <a:t>الي </a:t>
            </a:r>
            <a:r>
              <a:rPr lang="fa-IR" sz="1400" dirty="0">
                <a:solidFill>
                  <a:schemeClr val="tx1"/>
                </a:solidFill>
                <a:latin typeface="Times New Roman" pitchFamily="18" charset="0"/>
                <a:cs typeface="B Zar" pitchFamily="2" charset="-78"/>
              </a:rPr>
              <a:t>الله، </a:t>
            </a:r>
          </a:p>
          <a:p>
            <a:pPr algn="ctr" rtl="1"/>
            <a:r>
              <a:rPr lang="fa-IR" sz="1400" dirty="0" smtClean="0">
                <a:solidFill>
                  <a:schemeClr val="tx1"/>
                </a:solidFill>
                <a:latin typeface="Times New Roman" pitchFamily="18" charset="0"/>
                <a:cs typeface="B Zar" pitchFamily="2" charset="-78"/>
              </a:rPr>
              <a:t>غايت زندگي </a:t>
            </a:r>
            <a:endParaRPr lang="en-US" sz="1400" dirty="0">
              <a:solidFill>
                <a:schemeClr val="tx1"/>
              </a:solidFill>
              <a:latin typeface="Times New Roman" pitchFamily="18" charset="0"/>
              <a:cs typeface="B Zar" pitchFamily="2" charset="-78"/>
            </a:endParaRPr>
          </a:p>
        </p:txBody>
      </p:sp>
      <p:sp>
        <p:nvSpPr>
          <p:cNvPr id="17" name="Oval 18"/>
          <p:cNvSpPr>
            <a:spLocks noChangeArrowheads="1"/>
          </p:cNvSpPr>
          <p:nvPr/>
        </p:nvSpPr>
        <p:spPr bwMode="auto">
          <a:xfrm>
            <a:off x="4500563" y="3141663"/>
            <a:ext cx="1368425" cy="792162"/>
          </a:xfrm>
          <a:prstGeom prst="ellipse">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rtl="1"/>
            <a:r>
              <a:rPr lang="fa-IR" sz="1400" dirty="0" smtClean="0">
                <a:solidFill>
                  <a:schemeClr val="tx1"/>
                </a:solidFill>
                <a:latin typeface="Times New Roman" pitchFamily="18" charset="0"/>
                <a:cs typeface="B Zar" pitchFamily="2" charset="-78"/>
              </a:rPr>
              <a:t>توحيد</a:t>
            </a:r>
            <a:r>
              <a:rPr lang="fa-IR" sz="1400" dirty="0">
                <a:solidFill>
                  <a:schemeClr val="tx1"/>
                </a:solidFill>
                <a:latin typeface="Times New Roman" pitchFamily="18" charset="0"/>
                <a:cs typeface="B Zar" pitchFamily="2" charset="-78"/>
              </a:rPr>
              <a:t>؛ شرط </a:t>
            </a:r>
            <a:r>
              <a:rPr lang="fa-IR" sz="1400" dirty="0" smtClean="0">
                <a:solidFill>
                  <a:schemeClr val="tx1"/>
                </a:solidFill>
                <a:latin typeface="Times New Roman" pitchFamily="18" charset="0"/>
                <a:cs typeface="B Zar" pitchFamily="2" charset="-78"/>
              </a:rPr>
              <a:t>اساسي</a:t>
            </a:r>
            <a:endParaRPr lang="fa-IR" sz="1400" dirty="0">
              <a:solidFill>
                <a:schemeClr val="tx1"/>
              </a:solidFill>
              <a:latin typeface="Times New Roman" pitchFamily="18" charset="0"/>
              <a:cs typeface="B Zar" pitchFamily="2" charset="-78"/>
            </a:endParaRPr>
          </a:p>
          <a:p>
            <a:pPr algn="ctr" rtl="1"/>
            <a:r>
              <a:rPr lang="fa-IR" sz="1400" dirty="0">
                <a:solidFill>
                  <a:schemeClr val="tx1"/>
                </a:solidFill>
                <a:latin typeface="Times New Roman" pitchFamily="18" charset="0"/>
                <a:cs typeface="B Zar" pitchFamily="2" charset="-78"/>
              </a:rPr>
              <a:t>قرب </a:t>
            </a:r>
            <a:r>
              <a:rPr lang="fa-IR" sz="1400" dirty="0" smtClean="0">
                <a:solidFill>
                  <a:schemeClr val="tx1"/>
                </a:solidFill>
                <a:latin typeface="Times New Roman" pitchFamily="18" charset="0"/>
                <a:cs typeface="B Zar" pitchFamily="2" charset="-78"/>
              </a:rPr>
              <a:t>الي </a:t>
            </a:r>
            <a:r>
              <a:rPr lang="fa-IR" sz="1400" dirty="0">
                <a:solidFill>
                  <a:schemeClr val="tx1"/>
                </a:solidFill>
                <a:latin typeface="Times New Roman" pitchFamily="18" charset="0"/>
                <a:cs typeface="B Zar" pitchFamily="2" charset="-78"/>
              </a:rPr>
              <a:t>الله  </a:t>
            </a:r>
            <a:endParaRPr lang="en-US" sz="1400" dirty="0">
              <a:solidFill>
                <a:schemeClr val="tx1"/>
              </a:solidFill>
              <a:latin typeface="Times New Roman" pitchFamily="18" charset="0"/>
              <a:cs typeface="B Zar" pitchFamily="2" charset="-78"/>
            </a:endParaRPr>
          </a:p>
        </p:txBody>
      </p:sp>
      <p:sp>
        <p:nvSpPr>
          <p:cNvPr id="18" name="Oval 19"/>
          <p:cNvSpPr>
            <a:spLocks noChangeArrowheads="1"/>
          </p:cNvSpPr>
          <p:nvPr/>
        </p:nvSpPr>
        <p:spPr bwMode="auto">
          <a:xfrm>
            <a:off x="3059113" y="4005263"/>
            <a:ext cx="1368425" cy="792162"/>
          </a:xfrm>
          <a:prstGeom prst="ellipse">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rtl="1"/>
            <a:r>
              <a:rPr lang="fa-IR" sz="1400" dirty="0">
                <a:solidFill>
                  <a:schemeClr val="tx1"/>
                </a:solidFill>
                <a:latin typeface="Times New Roman" pitchFamily="18" charset="0"/>
                <a:cs typeface="B Zar" pitchFamily="2" charset="-78"/>
              </a:rPr>
              <a:t>درخواست همگان </a:t>
            </a:r>
          </a:p>
          <a:p>
            <a:pPr algn="ctr" rtl="1"/>
            <a:r>
              <a:rPr lang="fa-IR" sz="1400" dirty="0" smtClean="0">
                <a:solidFill>
                  <a:schemeClr val="tx1"/>
                </a:solidFill>
                <a:latin typeface="Times New Roman" pitchFamily="18" charset="0"/>
                <a:cs typeface="B Zar" pitchFamily="2" charset="-78"/>
              </a:rPr>
              <a:t>براي </a:t>
            </a:r>
            <a:r>
              <a:rPr lang="fa-IR" sz="1400" dirty="0">
                <a:solidFill>
                  <a:schemeClr val="tx1"/>
                </a:solidFill>
                <a:latin typeface="Times New Roman" pitchFamily="18" charset="0"/>
                <a:cs typeface="B Zar" pitchFamily="2" charset="-78"/>
              </a:rPr>
              <a:t>تحقق </a:t>
            </a:r>
            <a:r>
              <a:rPr lang="fa-IR" sz="1400" dirty="0" smtClean="0">
                <a:solidFill>
                  <a:schemeClr val="tx1"/>
                </a:solidFill>
                <a:latin typeface="Times New Roman" pitchFamily="18" charset="0"/>
                <a:cs typeface="B Zar" pitchFamily="2" charset="-78"/>
              </a:rPr>
              <a:t>برخي </a:t>
            </a:r>
            <a:endParaRPr lang="fa-IR" sz="1400" dirty="0">
              <a:solidFill>
                <a:schemeClr val="tx1"/>
              </a:solidFill>
              <a:latin typeface="Times New Roman" pitchFamily="18" charset="0"/>
              <a:cs typeface="B Zar" pitchFamily="2" charset="-78"/>
            </a:endParaRPr>
          </a:p>
          <a:p>
            <a:pPr algn="ctr" rtl="1"/>
            <a:r>
              <a:rPr lang="fa-IR" sz="1400" dirty="0">
                <a:solidFill>
                  <a:schemeClr val="tx1"/>
                </a:solidFill>
                <a:latin typeface="Times New Roman" pitchFamily="18" charset="0"/>
                <a:cs typeface="B Zar" pitchFamily="2" charset="-78"/>
              </a:rPr>
              <a:t>وجوه </a:t>
            </a:r>
            <a:r>
              <a:rPr lang="fa-IR" sz="1400" dirty="0" smtClean="0">
                <a:solidFill>
                  <a:schemeClr val="tx1"/>
                </a:solidFill>
                <a:latin typeface="Times New Roman" pitchFamily="18" charset="0"/>
                <a:cs typeface="B Zar" pitchFamily="2" charset="-78"/>
              </a:rPr>
              <a:t>حيات طيبه </a:t>
            </a:r>
            <a:endParaRPr lang="en-US" sz="1400" dirty="0">
              <a:solidFill>
                <a:schemeClr val="tx1"/>
              </a:solidFill>
              <a:latin typeface="Times New Roman" pitchFamily="18" charset="0"/>
              <a:cs typeface="B Zar" pitchFamily="2" charset="-78"/>
            </a:endParaRPr>
          </a:p>
        </p:txBody>
      </p:sp>
      <p:sp>
        <p:nvSpPr>
          <p:cNvPr id="19" name="Oval 20"/>
          <p:cNvSpPr>
            <a:spLocks noChangeArrowheads="1"/>
          </p:cNvSpPr>
          <p:nvPr/>
        </p:nvSpPr>
        <p:spPr bwMode="auto">
          <a:xfrm>
            <a:off x="3059113" y="3141663"/>
            <a:ext cx="1431925" cy="782637"/>
          </a:xfrm>
          <a:prstGeom prst="ellipse">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rtl="1"/>
            <a:r>
              <a:rPr lang="fa-IR" sz="1400" dirty="0" smtClean="0">
                <a:solidFill>
                  <a:schemeClr val="tx1"/>
                </a:solidFill>
                <a:latin typeface="Times New Roman" pitchFamily="18" charset="0"/>
                <a:cs typeface="B Zar" pitchFamily="2" charset="-78"/>
              </a:rPr>
              <a:t>حيات طيبه </a:t>
            </a:r>
            <a:r>
              <a:rPr lang="fa-IR" sz="1400" dirty="0">
                <a:solidFill>
                  <a:schemeClr val="tx1"/>
                </a:solidFill>
                <a:latin typeface="Times New Roman" pitchFamily="18" charset="0"/>
                <a:cs typeface="B Zar" pitchFamily="2" charset="-78"/>
              </a:rPr>
              <a:t>:امري ذومراتب   </a:t>
            </a:r>
            <a:endParaRPr lang="en-US" sz="1400" dirty="0">
              <a:solidFill>
                <a:schemeClr val="tx1"/>
              </a:solidFill>
              <a:latin typeface="Times New Roman" pitchFamily="18" charset="0"/>
              <a:cs typeface="B Zar" pitchFamily="2" charset="-78"/>
            </a:endParaRPr>
          </a:p>
        </p:txBody>
      </p:sp>
      <p:sp>
        <p:nvSpPr>
          <p:cNvPr id="20" name="Oval 21"/>
          <p:cNvSpPr>
            <a:spLocks noChangeArrowheads="1"/>
          </p:cNvSpPr>
          <p:nvPr/>
        </p:nvSpPr>
        <p:spPr bwMode="auto">
          <a:xfrm>
            <a:off x="1619250" y="4005263"/>
            <a:ext cx="1368425" cy="792162"/>
          </a:xfrm>
          <a:prstGeom prst="ellipse">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rtl="1"/>
            <a:r>
              <a:rPr lang="fa-IR" sz="1400" dirty="0" smtClean="0">
                <a:solidFill>
                  <a:schemeClr val="tx1"/>
                </a:solidFill>
                <a:latin typeface="Times New Roman" pitchFamily="18" charset="0"/>
                <a:cs typeface="B Zar" pitchFamily="2" charset="-78"/>
              </a:rPr>
              <a:t>حيات طيبه </a:t>
            </a:r>
            <a:endParaRPr lang="fa-IR" sz="1400" dirty="0">
              <a:solidFill>
                <a:schemeClr val="tx1"/>
              </a:solidFill>
              <a:latin typeface="Times New Roman" pitchFamily="18" charset="0"/>
              <a:cs typeface="B Zar" pitchFamily="2" charset="-78"/>
            </a:endParaRPr>
          </a:p>
          <a:p>
            <a:pPr algn="ctr" rtl="1"/>
            <a:r>
              <a:rPr lang="fa-IR" sz="1400" dirty="0" smtClean="0">
                <a:solidFill>
                  <a:schemeClr val="tx1"/>
                </a:solidFill>
                <a:latin typeface="Times New Roman" pitchFamily="18" charset="0"/>
                <a:cs typeface="B Zar" pitchFamily="2" charset="-78"/>
              </a:rPr>
              <a:t>غايت زندگي </a:t>
            </a:r>
            <a:r>
              <a:rPr lang="fa-IR" sz="1400" dirty="0">
                <a:solidFill>
                  <a:schemeClr val="tx1"/>
                </a:solidFill>
                <a:latin typeface="Times New Roman" pitchFamily="18" charset="0"/>
                <a:cs typeface="B Zar" pitchFamily="2" charset="-78"/>
              </a:rPr>
              <a:t>انسان  </a:t>
            </a:r>
            <a:endParaRPr lang="en-US" sz="1400" dirty="0">
              <a:solidFill>
                <a:schemeClr val="tx1"/>
              </a:solidFill>
              <a:latin typeface="Times New Roman" pitchFamily="18" charset="0"/>
              <a:cs typeface="B Zar" pitchFamily="2" charset="-78"/>
            </a:endParaRPr>
          </a:p>
        </p:txBody>
      </p:sp>
      <p:sp>
        <p:nvSpPr>
          <p:cNvPr id="21" name="Oval 22"/>
          <p:cNvSpPr>
            <a:spLocks noChangeArrowheads="1"/>
          </p:cNvSpPr>
          <p:nvPr/>
        </p:nvSpPr>
        <p:spPr bwMode="auto">
          <a:xfrm>
            <a:off x="1619250" y="3141663"/>
            <a:ext cx="1368425" cy="792162"/>
          </a:xfrm>
          <a:prstGeom prst="ellipse">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rtl="1"/>
            <a:r>
              <a:rPr lang="fa-IR" sz="1400" dirty="0">
                <a:solidFill>
                  <a:schemeClr val="tx1"/>
                </a:solidFill>
                <a:latin typeface="Times New Roman" pitchFamily="18" charset="0"/>
                <a:cs typeface="B Zar" pitchFamily="2" charset="-78"/>
              </a:rPr>
              <a:t>توازن و اعتدال </a:t>
            </a:r>
          </a:p>
          <a:p>
            <a:pPr algn="ctr" rtl="1"/>
            <a:r>
              <a:rPr lang="fa-IR" sz="1400" dirty="0">
                <a:solidFill>
                  <a:schemeClr val="tx1"/>
                </a:solidFill>
                <a:latin typeface="Times New Roman" pitchFamily="18" charset="0"/>
                <a:cs typeface="B Zar" pitchFamily="2" charset="-78"/>
              </a:rPr>
              <a:t>در </a:t>
            </a:r>
            <a:r>
              <a:rPr lang="fa-IR" sz="1400" dirty="0" smtClean="0">
                <a:solidFill>
                  <a:schemeClr val="tx1"/>
                </a:solidFill>
                <a:latin typeface="Times New Roman" pitchFamily="18" charset="0"/>
                <a:cs typeface="B Zar" pitchFamily="2" charset="-78"/>
              </a:rPr>
              <a:t>حيات طيبه </a:t>
            </a:r>
            <a:endParaRPr lang="en-US" sz="1400" dirty="0">
              <a:solidFill>
                <a:schemeClr val="tx1"/>
              </a:solidFill>
              <a:latin typeface="Times New Roman" pitchFamily="18" charset="0"/>
              <a:cs typeface="B Zar" pitchFamily="2" charset="-78"/>
            </a:endParaRPr>
          </a:p>
        </p:txBody>
      </p:sp>
      <p:sp>
        <p:nvSpPr>
          <p:cNvPr id="22" name="Oval 23"/>
          <p:cNvSpPr>
            <a:spLocks noChangeArrowheads="1"/>
          </p:cNvSpPr>
          <p:nvPr/>
        </p:nvSpPr>
        <p:spPr bwMode="auto">
          <a:xfrm>
            <a:off x="4500563" y="3959225"/>
            <a:ext cx="1390650" cy="844550"/>
          </a:xfrm>
          <a:prstGeom prst="ellipse">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rtl="1"/>
            <a:r>
              <a:rPr lang="fa-IR" sz="1400" dirty="0" smtClean="0">
                <a:solidFill>
                  <a:schemeClr val="tx1"/>
                </a:solidFill>
                <a:latin typeface="Times New Roman" pitchFamily="18" charset="0"/>
                <a:cs typeface="B Zar" pitchFamily="2" charset="-78"/>
              </a:rPr>
              <a:t>ايمان </a:t>
            </a:r>
            <a:r>
              <a:rPr lang="fa-IR" sz="1400" dirty="0">
                <a:solidFill>
                  <a:schemeClr val="tx1"/>
                </a:solidFill>
                <a:latin typeface="Times New Roman" pitchFamily="18" charset="0"/>
                <a:cs typeface="B Zar" pitchFamily="2" charset="-78"/>
              </a:rPr>
              <a:t>وعمل صالح، تنها </a:t>
            </a:r>
          </a:p>
          <a:p>
            <a:pPr algn="ctr" rtl="1"/>
            <a:r>
              <a:rPr lang="fa-IR" sz="1400" dirty="0">
                <a:solidFill>
                  <a:schemeClr val="tx1"/>
                </a:solidFill>
                <a:latin typeface="Times New Roman" pitchFamily="18" charset="0"/>
                <a:cs typeface="B Zar" pitchFamily="2" charset="-78"/>
              </a:rPr>
              <a:t>راه </a:t>
            </a:r>
          </a:p>
          <a:p>
            <a:pPr algn="ctr" rtl="1"/>
            <a:r>
              <a:rPr lang="fa-IR" sz="1400" dirty="0">
                <a:solidFill>
                  <a:schemeClr val="tx1"/>
                </a:solidFill>
                <a:latin typeface="Times New Roman" pitchFamily="18" charset="0"/>
                <a:cs typeface="B Zar" pitchFamily="2" charset="-78"/>
              </a:rPr>
              <a:t>قرب </a:t>
            </a:r>
            <a:r>
              <a:rPr lang="fa-IR" sz="1400" dirty="0" smtClean="0">
                <a:solidFill>
                  <a:schemeClr val="tx1"/>
                </a:solidFill>
                <a:latin typeface="Times New Roman" pitchFamily="18" charset="0"/>
                <a:cs typeface="B Zar" pitchFamily="2" charset="-78"/>
              </a:rPr>
              <a:t>الي </a:t>
            </a:r>
            <a:r>
              <a:rPr lang="fa-IR" sz="1400" dirty="0">
                <a:solidFill>
                  <a:schemeClr val="tx1"/>
                </a:solidFill>
                <a:latin typeface="Times New Roman" pitchFamily="18" charset="0"/>
                <a:cs typeface="B Zar" pitchFamily="2" charset="-78"/>
              </a:rPr>
              <a:t>الله</a:t>
            </a:r>
            <a:endParaRPr lang="en-US" sz="1400" dirty="0">
              <a:solidFill>
                <a:schemeClr val="tx1"/>
              </a:solidFill>
              <a:latin typeface="Times New Roman" pitchFamily="18" charset="0"/>
              <a:cs typeface="B Zar" pitchFamily="2" charset="-78"/>
            </a:endParaRPr>
          </a:p>
        </p:txBody>
      </p:sp>
      <p:sp>
        <p:nvSpPr>
          <p:cNvPr id="23" name="Oval 24"/>
          <p:cNvSpPr>
            <a:spLocks noChangeArrowheads="1"/>
          </p:cNvSpPr>
          <p:nvPr/>
        </p:nvSpPr>
        <p:spPr bwMode="auto">
          <a:xfrm>
            <a:off x="179388" y="4005263"/>
            <a:ext cx="1368425" cy="792162"/>
          </a:xfrm>
          <a:prstGeom prst="ellipse">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rtl="1"/>
            <a:r>
              <a:rPr lang="fa-IR" sz="1400" dirty="0" smtClean="0">
                <a:solidFill>
                  <a:schemeClr val="tx1"/>
                </a:solidFill>
                <a:latin typeface="Times New Roman" pitchFamily="18" charset="0"/>
                <a:cs typeface="B Zar" pitchFamily="2" charset="-78"/>
              </a:rPr>
              <a:t>آمادگي </a:t>
            </a:r>
            <a:r>
              <a:rPr lang="fa-IR" sz="1400" dirty="0">
                <a:solidFill>
                  <a:schemeClr val="tx1"/>
                </a:solidFill>
                <a:latin typeface="Times New Roman" pitchFamily="18" charset="0"/>
                <a:cs typeface="B Zar" pitchFamily="2" charset="-78"/>
              </a:rPr>
              <a:t>عموم </a:t>
            </a:r>
          </a:p>
          <a:p>
            <a:pPr algn="ctr" rtl="1"/>
            <a:r>
              <a:rPr lang="fa-IR" sz="1400" dirty="0">
                <a:solidFill>
                  <a:schemeClr val="tx1"/>
                </a:solidFill>
                <a:latin typeface="Times New Roman" pitchFamily="18" charset="0"/>
                <a:cs typeface="B Zar" pitchFamily="2" charset="-78"/>
              </a:rPr>
              <a:t> افراد جامعه مهمترين </a:t>
            </a:r>
            <a:r>
              <a:rPr lang="fa-IR" sz="1400" dirty="0" smtClean="0">
                <a:solidFill>
                  <a:schemeClr val="tx1"/>
                </a:solidFill>
                <a:latin typeface="Times New Roman" pitchFamily="18" charset="0"/>
                <a:cs typeface="B Zar" pitchFamily="2" charset="-78"/>
              </a:rPr>
              <a:t>زمينه</a:t>
            </a:r>
            <a:endParaRPr lang="fa-IR" sz="1400" dirty="0">
              <a:solidFill>
                <a:schemeClr val="tx1"/>
              </a:solidFill>
              <a:latin typeface="Times New Roman" pitchFamily="18" charset="0"/>
              <a:cs typeface="B Zar" pitchFamily="2" charset="-78"/>
            </a:endParaRPr>
          </a:p>
          <a:p>
            <a:pPr algn="ctr" rtl="1"/>
            <a:r>
              <a:rPr lang="fa-IR" sz="1400" dirty="0">
                <a:solidFill>
                  <a:schemeClr val="tx1"/>
                </a:solidFill>
                <a:latin typeface="Times New Roman" pitchFamily="18" charset="0"/>
                <a:cs typeface="B Zar" pitchFamily="2" charset="-78"/>
              </a:rPr>
              <a:t> تحقق </a:t>
            </a:r>
            <a:r>
              <a:rPr lang="fa-IR" sz="1400" dirty="0" smtClean="0">
                <a:solidFill>
                  <a:schemeClr val="tx1"/>
                </a:solidFill>
                <a:latin typeface="Times New Roman" pitchFamily="18" charset="0"/>
                <a:cs typeface="B Zar" pitchFamily="2" charset="-78"/>
              </a:rPr>
              <a:t>حيات طيبه  </a:t>
            </a:r>
            <a:endParaRPr lang="en-US" sz="1400" dirty="0">
              <a:solidFill>
                <a:schemeClr val="tx1"/>
              </a:solidFill>
              <a:latin typeface="Times New Roman" pitchFamily="18" charset="0"/>
              <a:cs typeface="B Zar" pitchFamily="2" charset="-78"/>
            </a:endParaRPr>
          </a:p>
        </p:txBody>
      </p:sp>
      <p:sp>
        <p:nvSpPr>
          <p:cNvPr id="24" name="Oval 25"/>
          <p:cNvSpPr>
            <a:spLocks noChangeArrowheads="1"/>
          </p:cNvSpPr>
          <p:nvPr/>
        </p:nvSpPr>
        <p:spPr bwMode="auto">
          <a:xfrm>
            <a:off x="3082925" y="5876925"/>
            <a:ext cx="1368425" cy="719138"/>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wrap="none" anchor="ctr"/>
          <a:lstStyle/>
          <a:p>
            <a:pPr algn="ctr" rtl="1"/>
            <a:r>
              <a:rPr lang="fa-IR" sz="1400" dirty="0">
                <a:solidFill>
                  <a:schemeClr val="tx1"/>
                </a:solidFill>
                <a:latin typeface="Times New Roman" pitchFamily="18" charset="0"/>
                <a:cs typeface="B Zar" pitchFamily="2" charset="-78"/>
              </a:rPr>
              <a:t>کسب </a:t>
            </a:r>
            <a:r>
              <a:rPr lang="fa-IR" sz="1400" dirty="0" smtClean="0">
                <a:solidFill>
                  <a:schemeClr val="tx1"/>
                </a:solidFill>
                <a:latin typeface="Times New Roman" pitchFamily="18" charset="0"/>
                <a:cs typeface="B Zar" pitchFamily="2" charset="-78"/>
              </a:rPr>
              <a:t>شايستگي هاي </a:t>
            </a:r>
            <a:endParaRPr lang="fa-IR" sz="1400" dirty="0">
              <a:solidFill>
                <a:schemeClr val="tx1"/>
              </a:solidFill>
              <a:latin typeface="Times New Roman" pitchFamily="18" charset="0"/>
              <a:cs typeface="B Zar" pitchFamily="2" charset="-78"/>
            </a:endParaRPr>
          </a:p>
          <a:p>
            <a:pPr algn="ctr" rtl="1"/>
            <a:r>
              <a:rPr lang="fa-IR" sz="1400" dirty="0">
                <a:solidFill>
                  <a:schemeClr val="tx1"/>
                </a:solidFill>
                <a:latin typeface="Times New Roman" pitchFamily="18" charset="0"/>
                <a:cs typeface="B Zar" pitchFamily="2" charset="-78"/>
              </a:rPr>
              <a:t>لازم</a:t>
            </a:r>
            <a:endParaRPr lang="en-US" sz="1400" dirty="0">
              <a:solidFill>
                <a:schemeClr val="tx1"/>
              </a:solidFill>
              <a:latin typeface="Times New Roman" pitchFamily="18" charset="0"/>
              <a:cs typeface="B Zar" pitchFamily="2" charset="-78"/>
            </a:endParaRPr>
          </a:p>
        </p:txBody>
      </p:sp>
      <p:sp>
        <p:nvSpPr>
          <p:cNvPr id="25" name="Oval 26"/>
          <p:cNvSpPr>
            <a:spLocks noChangeArrowheads="1"/>
          </p:cNvSpPr>
          <p:nvPr/>
        </p:nvSpPr>
        <p:spPr bwMode="auto">
          <a:xfrm>
            <a:off x="179388" y="3141663"/>
            <a:ext cx="1368425" cy="792162"/>
          </a:xfrm>
          <a:prstGeom prst="ellipse">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rtl="1"/>
            <a:r>
              <a:rPr lang="fa-IR" sz="1400" dirty="0" smtClean="0">
                <a:solidFill>
                  <a:schemeClr val="tx1"/>
                </a:solidFill>
                <a:latin typeface="Times New Roman" pitchFamily="18" charset="0"/>
                <a:cs typeface="B Zar" pitchFamily="2" charset="-78"/>
              </a:rPr>
              <a:t>حيات طيبه دربرگيرنده</a:t>
            </a:r>
            <a:endParaRPr lang="fa-IR" sz="1400" dirty="0">
              <a:solidFill>
                <a:schemeClr val="tx1"/>
              </a:solidFill>
              <a:latin typeface="Times New Roman" pitchFamily="18" charset="0"/>
              <a:cs typeface="B Zar" pitchFamily="2" charset="-78"/>
            </a:endParaRPr>
          </a:p>
          <a:p>
            <a:pPr algn="ctr" rtl="1"/>
            <a:r>
              <a:rPr lang="fa-IR" sz="1400" dirty="0">
                <a:solidFill>
                  <a:schemeClr val="tx1"/>
                </a:solidFill>
                <a:latin typeface="Times New Roman" pitchFamily="18" charset="0"/>
                <a:cs typeface="B Zar" pitchFamily="2" charset="-78"/>
              </a:rPr>
              <a:t>همه شئون </a:t>
            </a:r>
            <a:r>
              <a:rPr lang="fa-IR" sz="1400" dirty="0" smtClean="0">
                <a:solidFill>
                  <a:schemeClr val="tx1"/>
                </a:solidFill>
                <a:latin typeface="Times New Roman" pitchFamily="18" charset="0"/>
                <a:cs typeface="B Zar" pitchFamily="2" charset="-78"/>
              </a:rPr>
              <a:t>زندگي   </a:t>
            </a:r>
            <a:endParaRPr lang="en-US" sz="1400" dirty="0">
              <a:solidFill>
                <a:schemeClr val="tx1"/>
              </a:solidFill>
              <a:latin typeface="Times New Roman" pitchFamily="18" charset="0"/>
              <a:cs typeface="B Zar" pitchFamily="2" charset="-78"/>
            </a:endParaRPr>
          </a:p>
        </p:txBody>
      </p:sp>
      <p:sp>
        <p:nvSpPr>
          <p:cNvPr id="26" name="Oval 27"/>
          <p:cNvSpPr>
            <a:spLocks noChangeArrowheads="1"/>
          </p:cNvSpPr>
          <p:nvPr/>
        </p:nvSpPr>
        <p:spPr bwMode="auto">
          <a:xfrm>
            <a:off x="1371600" y="5334000"/>
            <a:ext cx="1655762" cy="863600"/>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wrap="none" anchor="ctr"/>
          <a:lstStyle/>
          <a:p>
            <a:pPr algn="ctr" rtl="1">
              <a:defRPr/>
            </a:pPr>
            <a:r>
              <a:rPr lang="fa-IR" sz="1400" dirty="0">
                <a:solidFill>
                  <a:schemeClr val="tx1"/>
                </a:solidFill>
                <a:latin typeface="Times New Roman" pitchFamily="18" charset="0"/>
                <a:cs typeface="B Zar" pitchFamily="2" charset="-78"/>
              </a:rPr>
              <a:t>فراهم </a:t>
            </a:r>
            <a:r>
              <a:rPr lang="fa-IR" sz="1400" dirty="0" smtClean="0">
                <a:solidFill>
                  <a:schemeClr val="tx1"/>
                </a:solidFill>
                <a:latin typeface="Times New Roman" pitchFamily="18" charset="0"/>
                <a:cs typeface="B Zar" pitchFamily="2" charset="-78"/>
              </a:rPr>
              <a:t>سازي زمينه هاي </a:t>
            </a:r>
            <a:endParaRPr lang="fa-IR" sz="1400" dirty="0">
              <a:solidFill>
                <a:schemeClr val="tx1"/>
              </a:solidFill>
              <a:latin typeface="Times New Roman" pitchFamily="18" charset="0"/>
              <a:cs typeface="B Zar" pitchFamily="2" charset="-78"/>
            </a:endParaRPr>
          </a:p>
          <a:p>
            <a:pPr algn="ctr" rtl="1">
              <a:defRPr/>
            </a:pPr>
            <a:r>
              <a:rPr lang="fa-IR" sz="1400" dirty="0" smtClean="0">
                <a:solidFill>
                  <a:schemeClr val="tx1"/>
                </a:solidFill>
                <a:latin typeface="Times New Roman" pitchFamily="18" charset="0"/>
                <a:cs typeface="B Zar" pitchFamily="2" charset="-78"/>
              </a:rPr>
              <a:t>اجتماعي هدايت </a:t>
            </a:r>
            <a:r>
              <a:rPr lang="fa-IR" sz="1400" dirty="0">
                <a:solidFill>
                  <a:schemeClr val="tx1"/>
                </a:solidFill>
                <a:latin typeface="Times New Roman" pitchFamily="18" charset="0"/>
                <a:cs typeface="B Zar" pitchFamily="2" charset="-78"/>
              </a:rPr>
              <a:t>افراد جامعه  </a:t>
            </a:r>
            <a:endParaRPr lang="en-US" sz="1400" dirty="0">
              <a:solidFill>
                <a:schemeClr val="tx1"/>
              </a:solidFill>
              <a:latin typeface="Times New Roman" pitchFamily="18" charset="0"/>
              <a:cs typeface="B Zar" pitchFamily="2" charset="-78"/>
            </a:endParaRPr>
          </a:p>
        </p:txBody>
      </p:sp>
      <p:sp>
        <p:nvSpPr>
          <p:cNvPr id="27" name="Oval 28"/>
          <p:cNvSpPr>
            <a:spLocks noChangeArrowheads="1"/>
          </p:cNvSpPr>
          <p:nvPr/>
        </p:nvSpPr>
        <p:spPr bwMode="auto">
          <a:xfrm>
            <a:off x="4500563" y="5876925"/>
            <a:ext cx="1368425" cy="719138"/>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wrap="none" anchor="ctr"/>
          <a:lstStyle/>
          <a:p>
            <a:pPr algn="ctr" rtl="1">
              <a:defRPr/>
            </a:pPr>
            <a:r>
              <a:rPr lang="fa-IR" sz="1400" dirty="0">
                <a:solidFill>
                  <a:schemeClr val="tx1"/>
                </a:solidFill>
                <a:latin typeface="Times New Roman" pitchFamily="18" charset="0"/>
                <a:cs typeface="B Zar" pitchFamily="2" charset="-78"/>
              </a:rPr>
              <a:t>کوشش </a:t>
            </a:r>
            <a:r>
              <a:rPr lang="fa-IR" sz="1400" dirty="0" smtClean="0">
                <a:solidFill>
                  <a:schemeClr val="tx1"/>
                </a:solidFill>
                <a:latin typeface="Times New Roman" pitchFamily="18" charset="0"/>
                <a:cs typeface="B Zar" pitchFamily="2" charset="-78"/>
              </a:rPr>
              <a:t>براي تکوين </a:t>
            </a:r>
            <a:endParaRPr lang="fa-IR" sz="1400" dirty="0">
              <a:solidFill>
                <a:schemeClr val="tx1"/>
              </a:solidFill>
              <a:latin typeface="Times New Roman" pitchFamily="18" charset="0"/>
              <a:cs typeface="B Zar" pitchFamily="2" charset="-78"/>
            </a:endParaRPr>
          </a:p>
          <a:p>
            <a:pPr algn="ctr" rtl="1">
              <a:defRPr/>
            </a:pPr>
            <a:r>
              <a:rPr lang="fa-IR" sz="1400" dirty="0">
                <a:solidFill>
                  <a:schemeClr val="tx1"/>
                </a:solidFill>
                <a:latin typeface="Times New Roman" pitchFamily="18" charset="0"/>
                <a:cs typeface="B Zar" pitchFamily="2" charset="-78"/>
              </a:rPr>
              <a:t>و </a:t>
            </a:r>
            <a:r>
              <a:rPr lang="fa-IR" sz="1400" dirty="0" smtClean="0">
                <a:solidFill>
                  <a:schemeClr val="tx1"/>
                </a:solidFill>
                <a:latin typeface="Times New Roman" pitchFamily="18" charset="0"/>
                <a:cs typeface="B Zar" pitchFamily="2" charset="-78"/>
              </a:rPr>
              <a:t>تعالي هويت خويش  </a:t>
            </a:r>
            <a:endParaRPr lang="en-US" sz="1400" dirty="0">
              <a:solidFill>
                <a:schemeClr val="tx1"/>
              </a:solidFill>
              <a:latin typeface="Times New Roman" pitchFamily="18" charset="0"/>
              <a:cs typeface="B Zar" pitchFamily="2" charset="-78"/>
            </a:endParaRPr>
          </a:p>
        </p:txBody>
      </p:sp>
      <p:sp>
        <p:nvSpPr>
          <p:cNvPr id="28" name="Oval 29"/>
          <p:cNvSpPr>
            <a:spLocks noChangeArrowheads="1"/>
          </p:cNvSpPr>
          <p:nvPr/>
        </p:nvSpPr>
        <p:spPr bwMode="auto">
          <a:xfrm>
            <a:off x="4500563" y="5072063"/>
            <a:ext cx="1368425" cy="719137"/>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wrap="none" anchor="ctr"/>
          <a:lstStyle/>
          <a:p>
            <a:pPr algn="ctr" rtl="1">
              <a:defRPr/>
            </a:pPr>
            <a:r>
              <a:rPr lang="fa-IR" sz="1400" dirty="0">
                <a:solidFill>
                  <a:schemeClr val="tx1"/>
                </a:solidFill>
                <a:latin typeface="Times New Roman" pitchFamily="18" charset="0"/>
                <a:cs typeface="B Zar" pitchFamily="2" charset="-78"/>
              </a:rPr>
              <a:t>انتخاب نظام معيار  </a:t>
            </a:r>
            <a:r>
              <a:rPr lang="fa-IR" sz="1400" dirty="0" smtClean="0">
                <a:solidFill>
                  <a:schemeClr val="tx1"/>
                </a:solidFill>
                <a:latin typeface="Times New Roman" pitchFamily="18" charset="0"/>
                <a:cs typeface="B Zar" pitchFamily="2" charset="-78"/>
              </a:rPr>
              <a:t>براي </a:t>
            </a:r>
            <a:endParaRPr lang="fa-IR" sz="1400" dirty="0">
              <a:solidFill>
                <a:schemeClr val="tx1"/>
              </a:solidFill>
              <a:latin typeface="Times New Roman" pitchFamily="18" charset="0"/>
              <a:cs typeface="B Zar" pitchFamily="2" charset="-78"/>
            </a:endParaRPr>
          </a:p>
          <a:p>
            <a:pPr algn="ctr" rtl="1">
              <a:defRPr/>
            </a:pPr>
            <a:r>
              <a:rPr lang="fa-IR" sz="1400" dirty="0">
                <a:solidFill>
                  <a:schemeClr val="tx1"/>
                </a:solidFill>
                <a:latin typeface="Times New Roman" pitchFamily="18" charset="0"/>
                <a:cs typeface="B Zar" pitchFamily="2" charset="-78"/>
              </a:rPr>
              <a:t>تحقق </a:t>
            </a:r>
            <a:r>
              <a:rPr lang="fa-IR" sz="1400" dirty="0" smtClean="0">
                <a:solidFill>
                  <a:schemeClr val="tx1"/>
                </a:solidFill>
                <a:latin typeface="Times New Roman" pitchFamily="18" charset="0"/>
                <a:cs typeface="B Zar" pitchFamily="2" charset="-78"/>
              </a:rPr>
              <a:t>حيات طيبه  </a:t>
            </a:r>
            <a:endParaRPr lang="en-US" sz="1400" dirty="0">
              <a:solidFill>
                <a:schemeClr val="tx1"/>
              </a:solidFill>
              <a:latin typeface="Times New Roman" pitchFamily="18" charset="0"/>
              <a:cs typeface="B Zar" pitchFamily="2" charset="-78"/>
            </a:endParaRPr>
          </a:p>
        </p:txBody>
      </p:sp>
      <p:sp>
        <p:nvSpPr>
          <p:cNvPr id="29" name="Oval 30"/>
          <p:cNvSpPr>
            <a:spLocks noChangeArrowheads="1"/>
          </p:cNvSpPr>
          <p:nvPr/>
        </p:nvSpPr>
        <p:spPr bwMode="auto">
          <a:xfrm>
            <a:off x="5940425" y="5878513"/>
            <a:ext cx="1368425" cy="719137"/>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wrap="none" anchor="ctr"/>
          <a:lstStyle/>
          <a:p>
            <a:pPr algn="ctr" rtl="1"/>
            <a:r>
              <a:rPr lang="fa-IR" sz="1400">
                <a:solidFill>
                  <a:schemeClr val="tx1"/>
                </a:solidFill>
                <a:latin typeface="Times New Roman" pitchFamily="18" charset="0"/>
                <a:cs typeface="B Zar" pitchFamily="2" charset="-78"/>
              </a:rPr>
              <a:t>رشد استعدادها  ي </a:t>
            </a:r>
          </a:p>
          <a:p>
            <a:pPr algn="ctr" rtl="1"/>
            <a:r>
              <a:rPr lang="fa-IR" sz="1400">
                <a:solidFill>
                  <a:schemeClr val="tx1"/>
                </a:solidFill>
                <a:latin typeface="Times New Roman" pitchFamily="18" charset="0"/>
                <a:cs typeface="B Zar" pitchFamily="2" charset="-78"/>
              </a:rPr>
              <a:t>طبيعي همسو با</a:t>
            </a:r>
          </a:p>
          <a:p>
            <a:pPr algn="ctr" rtl="1"/>
            <a:r>
              <a:rPr lang="fa-IR" sz="1400">
                <a:solidFill>
                  <a:schemeClr val="tx1"/>
                </a:solidFill>
                <a:latin typeface="Times New Roman" pitchFamily="18" charset="0"/>
                <a:cs typeface="B Zar" pitchFamily="2" charset="-78"/>
              </a:rPr>
              <a:t>فطرت</a:t>
            </a:r>
            <a:endParaRPr lang="en-US" sz="1400" dirty="0">
              <a:solidFill>
                <a:schemeClr val="tx1"/>
              </a:solidFill>
              <a:latin typeface="Times New Roman" pitchFamily="18" charset="0"/>
              <a:cs typeface="B Zar" pitchFamily="2" charset="-78"/>
            </a:endParaRPr>
          </a:p>
        </p:txBody>
      </p:sp>
      <p:sp>
        <p:nvSpPr>
          <p:cNvPr id="30" name="Oval 31"/>
          <p:cNvSpPr>
            <a:spLocks noChangeArrowheads="1"/>
          </p:cNvSpPr>
          <p:nvPr/>
        </p:nvSpPr>
        <p:spPr bwMode="auto">
          <a:xfrm>
            <a:off x="5943600" y="5072063"/>
            <a:ext cx="1368425" cy="719137"/>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wrap="none" anchor="ctr"/>
          <a:lstStyle/>
          <a:p>
            <a:pPr algn="ctr" rtl="1"/>
            <a:r>
              <a:rPr lang="fa-IR" sz="1400" dirty="0">
                <a:solidFill>
                  <a:schemeClr val="tx1"/>
                </a:solidFill>
                <a:latin typeface="Times New Roman" pitchFamily="18" charset="0"/>
                <a:cs typeface="B Zar" pitchFamily="2" charset="-78"/>
              </a:rPr>
              <a:t>فراهم </a:t>
            </a:r>
            <a:r>
              <a:rPr lang="fa-IR" sz="1400" dirty="0" smtClean="0">
                <a:solidFill>
                  <a:schemeClr val="tx1"/>
                </a:solidFill>
                <a:latin typeface="Times New Roman" pitchFamily="18" charset="0"/>
                <a:cs typeface="B Zar" pitchFamily="2" charset="-78"/>
              </a:rPr>
              <a:t>سازي زمينه </a:t>
            </a:r>
            <a:endParaRPr lang="fa-IR" sz="1400" dirty="0">
              <a:solidFill>
                <a:schemeClr val="tx1"/>
              </a:solidFill>
              <a:latin typeface="Times New Roman" pitchFamily="18" charset="0"/>
              <a:cs typeface="B Zar" pitchFamily="2" charset="-78"/>
            </a:endParaRPr>
          </a:p>
          <a:p>
            <a:pPr algn="ctr" rtl="1"/>
            <a:r>
              <a:rPr lang="fa-IR" sz="1400" dirty="0">
                <a:solidFill>
                  <a:schemeClr val="tx1"/>
                </a:solidFill>
                <a:latin typeface="Times New Roman" pitchFamily="18" charset="0"/>
                <a:cs typeface="B Zar" pitchFamily="2" charset="-78"/>
              </a:rPr>
              <a:t>تحقق </a:t>
            </a:r>
            <a:r>
              <a:rPr lang="fa-IR" sz="1400" dirty="0" smtClean="0">
                <a:solidFill>
                  <a:schemeClr val="tx1"/>
                </a:solidFill>
                <a:latin typeface="Times New Roman" pitchFamily="18" charset="0"/>
                <a:cs typeface="B Zar" pitchFamily="2" charset="-78"/>
              </a:rPr>
              <a:t>حيات طيبه  </a:t>
            </a:r>
            <a:endParaRPr lang="en-US" sz="1400" dirty="0">
              <a:solidFill>
                <a:schemeClr val="tx1"/>
              </a:solidFill>
              <a:latin typeface="Times New Roman" pitchFamily="18" charset="0"/>
              <a:cs typeface="B Zar" pitchFamily="2" charset="-78"/>
            </a:endParaRPr>
          </a:p>
        </p:txBody>
      </p:sp>
      <p:sp>
        <p:nvSpPr>
          <p:cNvPr id="31" name="Oval 32"/>
          <p:cNvSpPr>
            <a:spLocks noChangeArrowheads="1"/>
          </p:cNvSpPr>
          <p:nvPr/>
        </p:nvSpPr>
        <p:spPr bwMode="auto">
          <a:xfrm>
            <a:off x="3059113" y="5084763"/>
            <a:ext cx="1368425" cy="719137"/>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wrap="none" anchor="ctr"/>
          <a:lstStyle/>
          <a:p>
            <a:pPr algn="ctr" rtl="1">
              <a:defRPr/>
            </a:pPr>
            <a:r>
              <a:rPr lang="fa-IR" sz="1400" dirty="0">
                <a:solidFill>
                  <a:schemeClr val="tx1"/>
                </a:solidFill>
                <a:latin typeface="Times New Roman" pitchFamily="18" charset="0"/>
                <a:cs typeface="B Zar" pitchFamily="2" charset="-78"/>
              </a:rPr>
              <a:t> درك </a:t>
            </a:r>
            <a:r>
              <a:rPr lang="fa-IR" sz="1400" dirty="0" smtClean="0">
                <a:solidFill>
                  <a:schemeClr val="tx1"/>
                </a:solidFill>
                <a:latin typeface="Times New Roman" pitchFamily="18" charset="0"/>
                <a:cs typeface="B Zar" pitchFamily="2" charset="-78"/>
              </a:rPr>
              <a:t>وارتقاي موقعيت </a:t>
            </a:r>
            <a:endParaRPr lang="fa-IR" sz="1400" dirty="0">
              <a:solidFill>
                <a:schemeClr val="tx1"/>
              </a:solidFill>
              <a:latin typeface="Times New Roman" pitchFamily="18" charset="0"/>
              <a:cs typeface="B Zar" pitchFamily="2" charset="-78"/>
            </a:endParaRPr>
          </a:p>
          <a:p>
            <a:pPr algn="ctr" rtl="1">
              <a:defRPr/>
            </a:pPr>
            <a:r>
              <a:rPr lang="fa-IR" sz="1400" dirty="0" smtClean="0">
                <a:solidFill>
                  <a:schemeClr val="tx1"/>
                </a:solidFill>
                <a:latin typeface="Times New Roman" pitchFamily="18" charset="0"/>
                <a:cs typeface="B Zar" pitchFamily="2" charset="-78"/>
              </a:rPr>
              <a:t>خويش </a:t>
            </a:r>
            <a:r>
              <a:rPr lang="fa-IR" sz="1400" dirty="0">
                <a:solidFill>
                  <a:schemeClr val="tx1"/>
                </a:solidFill>
                <a:latin typeface="Times New Roman" pitchFamily="18" charset="0"/>
                <a:cs typeface="B Zar" pitchFamily="2" charset="-78"/>
              </a:rPr>
              <a:t>با عمل صالح  </a:t>
            </a:r>
            <a:endParaRPr lang="en-US" sz="1400" dirty="0">
              <a:solidFill>
                <a:schemeClr val="tx1"/>
              </a:solidFill>
              <a:latin typeface="Times New Roman" pitchFamily="18" charset="0"/>
              <a:cs typeface="B Zar" pitchFamily="2" charset="-78"/>
            </a:endParaRPr>
          </a:p>
        </p:txBody>
      </p:sp>
      <p:sp>
        <p:nvSpPr>
          <p:cNvPr id="32" name="AutoShape 33"/>
          <p:cNvSpPr>
            <a:spLocks noChangeArrowheads="1"/>
          </p:cNvSpPr>
          <p:nvPr/>
        </p:nvSpPr>
        <p:spPr bwMode="auto">
          <a:xfrm>
            <a:off x="7416800" y="1273175"/>
            <a:ext cx="1687513" cy="1495425"/>
          </a:xfrm>
          <a:prstGeom prst="flowChartAlternateProcess">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a:lstStyle/>
          <a:p>
            <a:pPr algn="ctr" rtl="1"/>
            <a:r>
              <a:rPr lang="fa-IR" dirty="0">
                <a:cs typeface="B Nazanin" pitchFamily="2" charset="-78"/>
              </a:rPr>
              <a:t>محور نخست: </a:t>
            </a:r>
          </a:p>
          <a:p>
            <a:pPr algn="ctr" rtl="1"/>
            <a:r>
              <a:rPr lang="fa-IR" dirty="0" smtClean="0">
                <a:cs typeface="B Nazanin" pitchFamily="2" charset="-78"/>
              </a:rPr>
              <a:t>واقعيت </a:t>
            </a:r>
            <a:r>
              <a:rPr lang="fa-IR" dirty="0">
                <a:cs typeface="B Nazanin" pitchFamily="2" charset="-78"/>
              </a:rPr>
              <a:t>انسان و </a:t>
            </a:r>
            <a:r>
              <a:rPr lang="fa-IR" dirty="0" smtClean="0">
                <a:cs typeface="B Nazanin" pitchFamily="2" charset="-78"/>
              </a:rPr>
              <a:t>موقعيت </a:t>
            </a:r>
            <a:r>
              <a:rPr lang="fa-IR" dirty="0">
                <a:cs typeface="B Nazanin" pitchFamily="2" charset="-78"/>
              </a:rPr>
              <a:t>او در </a:t>
            </a:r>
            <a:r>
              <a:rPr lang="fa-IR" dirty="0" smtClean="0">
                <a:cs typeface="B Nazanin" pitchFamily="2" charset="-78"/>
              </a:rPr>
              <a:t>هستي</a:t>
            </a:r>
            <a:endParaRPr lang="en-US" dirty="0">
              <a:cs typeface="B Nazanin" pitchFamily="2" charset="-78"/>
            </a:endParaRPr>
          </a:p>
        </p:txBody>
      </p:sp>
      <p:sp>
        <p:nvSpPr>
          <p:cNvPr id="33" name="AutoShape 34"/>
          <p:cNvSpPr>
            <a:spLocks noChangeArrowheads="1"/>
          </p:cNvSpPr>
          <p:nvPr/>
        </p:nvSpPr>
        <p:spPr bwMode="auto">
          <a:xfrm>
            <a:off x="7431088" y="3294063"/>
            <a:ext cx="1687512" cy="1263650"/>
          </a:xfrm>
          <a:prstGeom prst="flowChartAlternateProcess">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a:lstStyle/>
          <a:p>
            <a:pPr algn="ctr" rtl="1"/>
            <a:r>
              <a:rPr lang="fa-IR" dirty="0">
                <a:cs typeface="B Nazanin" pitchFamily="2" charset="-78"/>
              </a:rPr>
              <a:t>محور دوم: </a:t>
            </a:r>
          </a:p>
          <a:p>
            <a:pPr algn="ctr" rtl="1"/>
            <a:r>
              <a:rPr lang="fa-IR" dirty="0" smtClean="0">
                <a:cs typeface="B Nazanin" pitchFamily="2" charset="-78"/>
              </a:rPr>
              <a:t>جايگاه شايسته آدمي </a:t>
            </a:r>
            <a:r>
              <a:rPr lang="fa-IR" dirty="0">
                <a:cs typeface="B Nazanin" pitchFamily="2" charset="-78"/>
              </a:rPr>
              <a:t>در </a:t>
            </a:r>
            <a:r>
              <a:rPr lang="fa-IR" dirty="0" smtClean="0">
                <a:cs typeface="B Nazanin" pitchFamily="2" charset="-78"/>
              </a:rPr>
              <a:t>هستي</a:t>
            </a:r>
            <a:endParaRPr lang="en-US" dirty="0">
              <a:cs typeface="B Nazanin" pitchFamily="2" charset="-78"/>
            </a:endParaRPr>
          </a:p>
        </p:txBody>
      </p:sp>
      <p:sp>
        <p:nvSpPr>
          <p:cNvPr id="34" name="AutoShape 35"/>
          <p:cNvSpPr>
            <a:spLocks noChangeArrowheads="1"/>
          </p:cNvSpPr>
          <p:nvPr/>
        </p:nvSpPr>
        <p:spPr bwMode="auto">
          <a:xfrm>
            <a:off x="7456488" y="4919663"/>
            <a:ext cx="1536700" cy="1557337"/>
          </a:xfrm>
          <a:prstGeom prst="flowChartAlternateProcess">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a:lstStyle/>
          <a:p>
            <a:pPr algn="ctr"/>
            <a:r>
              <a:rPr lang="fa-IR" dirty="0">
                <a:cs typeface="B Nazanin" pitchFamily="2" charset="-78"/>
              </a:rPr>
              <a:t>محور سوم: </a:t>
            </a:r>
          </a:p>
          <a:p>
            <a:pPr algn="ctr"/>
            <a:r>
              <a:rPr lang="fa-IR" dirty="0" smtClean="0">
                <a:cs typeface="B Nazanin" pitchFamily="2" charset="-78"/>
              </a:rPr>
              <a:t>چگونگي </a:t>
            </a:r>
            <a:r>
              <a:rPr lang="fa-IR" dirty="0">
                <a:cs typeface="B Nazanin" pitchFamily="2" charset="-78"/>
              </a:rPr>
              <a:t>وصول انسان به </a:t>
            </a:r>
            <a:r>
              <a:rPr lang="fa-IR" dirty="0" smtClean="0">
                <a:cs typeface="B Nazanin" pitchFamily="2" charset="-78"/>
              </a:rPr>
              <a:t>جايگاهي شايسته </a:t>
            </a:r>
            <a:r>
              <a:rPr lang="fa-IR" dirty="0">
                <a:cs typeface="B Nazanin" pitchFamily="2" charset="-78"/>
              </a:rPr>
              <a:t>در هستي </a:t>
            </a:r>
            <a:endParaRPr lang="en-US" dirty="0">
              <a:cs typeface="B Nazanin"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dissolve">
                                      <p:cBhvr>
                                        <p:cTn id="7" dur="500"/>
                                        <p:tgtEl>
                                          <p:spTgt spid="32"/>
                                        </p:tgtEl>
                                      </p:cBhvr>
                                    </p:animEffect>
                                  </p:childTnLst>
                                </p:cTn>
                              </p:par>
                            </p:childTnLst>
                          </p:cTn>
                        </p:par>
                      </p:childTnLst>
                    </p:cTn>
                  </p:par>
                  <p:par>
                    <p:cTn id="8" fill="hold">
                      <p:stCondLst>
                        <p:cond delay="indefinite"/>
                      </p:stCondLst>
                      <p:childTnLst>
                        <p:par>
                          <p:cTn id="9" fill="hold">
                            <p:stCondLst>
                              <p:cond delay="0"/>
                            </p:stCondLst>
                            <p:childTnLst>
                              <p:par>
                                <p:cTn id="10" presetID="23" presetClass="entr" presetSubtype="16"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 calcmode="lin" valueType="num">
                                      <p:cBhvr>
                                        <p:cTn id="12" dur="500" fill="hold"/>
                                        <p:tgtEl>
                                          <p:spTgt spid="12"/>
                                        </p:tgtEl>
                                        <p:attrNameLst>
                                          <p:attrName>ppt_w</p:attrName>
                                        </p:attrNameLst>
                                      </p:cBhvr>
                                      <p:tavLst>
                                        <p:tav tm="0">
                                          <p:val>
                                            <p:fltVal val="0"/>
                                          </p:val>
                                        </p:tav>
                                        <p:tav tm="100000">
                                          <p:val>
                                            <p:strVal val="#ppt_w"/>
                                          </p:val>
                                        </p:tav>
                                      </p:tavLst>
                                    </p:anim>
                                    <p:anim calcmode="lin" valueType="num">
                                      <p:cBhvr>
                                        <p:cTn id="13" dur="500" fill="hold"/>
                                        <p:tgtEl>
                                          <p:spTgt spid="12"/>
                                        </p:tgtEl>
                                        <p:attrNameLst>
                                          <p:attrName>ppt_h</p:attrName>
                                        </p:attrNameLst>
                                      </p:cBhvr>
                                      <p:tavLst>
                                        <p:tav tm="0">
                                          <p:val>
                                            <p:fltVal val="0"/>
                                          </p:val>
                                        </p:tav>
                                        <p:tav tm="100000">
                                          <p:val>
                                            <p:strVal val="#ppt_h"/>
                                          </p:val>
                                        </p:tav>
                                      </p:tavLst>
                                    </p:anim>
                                  </p:childTnLst>
                                </p:cTn>
                              </p:par>
                            </p:childTnLst>
                          </p:cTn>
                        </p:par>
                      </p:childTnLst>
                    </p:cTn>
                  </p:par>
                  <p:par>
                    <p:cTn id="14" fill="hold">
                      <p:stCondLst>
                        <p:cond delay="indefinite"/>
                      </p:stCondLst>
                      <p:childTnLst>
                        <p:par>
                          <p:cTn id="15" fill="hold">
                            <p:stCondLst>
                              <p:cond delay="0"/>
                            </p:stCondLst>
                            <p:childTnLst>
                              <p:par>
                                <p:cTn id="16" presetID="23" presetClass="entr" presetSubtype="16"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p:cTn id="18" dur="500" fill="hold"/>
                                        <p:tgtEl>
                                          <p:spTgt spid="11"/>
                                        </p:tgtEl>
                                        <p:attrNameLst>
                                          <p:attrName>ppt_w</p:attrName>
                                        </p:attrNameLst>
                                      </p:cBhvr>
                                      <p:tavLst>
                                        <p:tav tm="0">
                                          <p:val>
                                            <p:fltVal val="0"/>
                                          </p:val>
                                        </p:tav>
                                        <p:tav tm="100000">
                                          <p:val>
                                            <p:strVal val="#ppt_w"/>
                                          </p:val>
                                        </p:tav>
                                      </p:tavLst>
                                    </p:anim>
                                    <p:anim calcmode="lin" valueType="num">
                                      <p:cBhvr>
                                        <p:cTn id="19" dur="500" fill="hold"/>
                                        <p:tgtEl>
                                          <p:spTgt spid="11"/>
                                        </p:tgtEl>
                                        <p:attrNameLst>
                                          <p:attrName>ppt_h</p:attrName>
                                        </p:attrNameLst>
                                      </p:cBhvr>
                                      <p:tavLst>
                                        <p:tav tm="0">
                                          <p:val>
                                            <p:fltVal val="0"/>
                                          </p:val>
                                        </p:tav>
                                        <p:tav tm="100000">
                                          <p:val>
                                            <p:strVal val="#ppt_h"/>
                                          </p:val>
                                        </p:tav>
                                      </p:tavLst>
                                    </p:anim>
                                  </p:childTnLst>
                                </p:cTn>
                              </p:par>
                            </p:childTnLst>
                          </p:cTn>
                        </p:par>
                      </p:childTnLst>
                    </p:cTn>
                  </p:par>
                  <p:par>
                    <p:cTn id="20" fill="hold">
                      <p:stCondLst>
                        <p:cond delay="indefinite"/>
                      </p:stCondLst>
                      <p:childTnLst>
                        <p:par>
                          <p:cTn id="21" fill="hold">
                            <p:stCondLst>
                              <p:cond delay="0"/>
                            </p:stCondLst>
                            <p:childTnLst>
                              <p:par>
                                <p:cTn id="22" presetID="23" presetClass="entr" presetSubtype="16"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anim calcmode="lin" valueType="num">
                                      <p:cBhvr>
                                        <p:cTn id="24" dur="500" fill="hold"/>
                                        <p:tgtEl>
                                          <p:spTgt spid="10"/>
                                        </p:tgtEl>
                                        <p:attrNameLst>
                                          <p:attrName>ppt_w</p:attrName>
                                        </p:attrNameLst>
                                      </p:cBhvr>
                                      <p:tavLst>
                                        <p:tav tm="0">
                                          <p:val>
                                            <p:fltVal val="0"/>
                                          </p:val>
                                        </p:tav>
                                        <p:tav tm="100000">
                                          <p:val>
                                            <p:strVal val="#ppt_w"/>
                                          </p:val>
                                        </p:tav>
                                      </p:tavLst>
                                    </p:anim>
                                    <p:anim calcmode="lin" valueType="num">
                                      <p:cBhvr>
                                        <p:cTn id="25" dur="500" fill="hold"/>
                                        <p:tgtEl>
                                          <p:spTgt spid="10"/>
                                        </p:tgtEl>
                                        <p:attrNameLst>
                                          <p:attrName>ppt_h</p:attrName>
                                        </p:attrNameLst>
                                      </p:cBhvr>
                                      <p:tavLst>
                                        <p:tav tm="0">
                                          <p:val>
                                            <p:fltVal val="0"/>
                                          </p:val>
                                        </p:tav>
                                        <p:tav tm="100000">
                                          <p:val>
                                            <p:strVal val="#ppt_h"/>
                                          </p:val>
                                        </p:tav>
                                      </p:tavLst>
                                    </p:anim>
                                  </p:childTnLst>
                                </p:cTn>
                              </p:par>
                            </p:childTnLst>
                          </p:cTn>
                        </p:par>
                      </p:childTnLst>
                    </p:cTn>
                  </p:par>
                  <p:par>
                    <p:cTn id="26" fill="hold">
                      <p:stCondLst>
                        <p:cond delay="indefinite"/>
                      </p:stCondLst>
                      <p:childTnLst>
                        <p:par>
                          <p:cTn id="27" fill="hold">
                            <p:stCondLst>
                              <p:cond delay="0"/>
                            </p:stCondLst>
                            <p:childTnLst>
                              <p:par>
                                <p:cTn id="28" presetID="23" presetClass="entr" presetSubtype="16"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 calcmode="lin" valueType="num">
                                      <p:cBhvr>
                                        <p:cTn id="30" dur="500" fill="hold"/>
                                        <p:tgtEl>
                                          <p:spTgt spid="9"/>
                                        </p:tgtEl>
                                        <p:attrNameLst>
                                          <p:attrName>ppt_w</p:attrName>
                                        </p:attrNameLst>
                                      </p:cBhvr>
                                      <p:tavLst>
                                        <p:tav tm="0">
                                          <p:val>
                                            <p:fltVal val="0"/>
                                          </p:val>
                                        </p:tav>
                                        <p:tav tm="100000">
                                          <p:val>
                                            <p:strVal val="#ppt_w"/>
                                          </p:val>
                                        </p:tav>
                                      </p:tavLst>
                                    </p:anim>
                                    <p:anim calcmode="lin" valueType="num">
                                      <p:cBhvr>
                                        <p:cTn id="31" dur="500" fill="hold"/>
                                        <p:tgtEl>
                                          <p:spTgt spid="9"/>
                                        </p:tgtEl>
                                        <p:attrNameLst>
                                          <p:attrName>ppt_h</p:attrName>
                                        </p:attrNameLst>
                                      </p:cBhvr>
                                      <p:tavLst>
                                        <p:tav tm="0">
                                          <p:val>
                                            <p:fltVal val="0"/>
                                          </p:val>
                                        </p:tav>
                                        <p:tav tm="100000">
                                          <p:val>
                                            <p:strVal val="#ppt_h"/>
                                          </p:val>
                                        </p:tav>
                                      </p:tavLst>
                                    </p:anim>
                                  </p:childTnLst>
                                </p:cTn>
                              </p:par>
                            </p:childTnLst>
                          </p:cTn>
                        </p:par>
                      </p:childTnLst>
                    </p:cTn>
                  </p:par>
                  <p:par>
                    <p:cTn id="32" fill="hold">
                      <p:stCondLst>
                        <p:cond delay="indefinite"/>
                      </p:stCondLst>
                      <p:childTnLst>
                        <p:par>
                          <p:cTn id="33" fill="hold">
                            <p:stCondLst>
                              <p:cond delay="0"/>
                            </p:stCondLst>
                            <p:childTnLst>
                              <p:par>
                                <p:cTn id="34" presetID="23" presetClass="entr" presetSubtype="16" fill="hold" grpId="0" nodeType="clickEffect">
                                  <p:stCondLst>
                                    <p:cond delay="0"/>
                                  </p:stCondLst>
                                  <p:childTnLst>
                                    <p:set>
                                      <p:cBhvr>
                                        <p:cTn id="35" dur="1" fill="hold">
                                          <p:stCondLst>
                                            <p:cond delay="0"/>
                                          </p:stCondLst>
                                        </p:cTn>
                                        <p:tgtEl>
                                          <p:spTgt spid="8"/>
                                        </p:tgtEl>
                                        <p:attrNameLst>
                                          <p:attrName>style.visibility</p:attrName>
                                        </p:attrNameLst>
                                      </p:cBhvr>
                                      <p:to>
                                        <p:strVal val="visible"/>
                                      </p:to>
                                    </p:set>
                                    <p:anim calcmode="lin" valueType="num">
                                      <p:cBhvr>
                                        <p:cTn id="36" dur="500" fill="hold"/>
                                        <p:tgtEl>
                                          <p:spTgt spid="8"/>
                                        </p:tgtEl>
                                        <p:attrNameLst>
                                          <p:attrName>ppt_w</p:attrName>
                                        </p:attrNameLst>
                                      </p:cBhvr>
                                      <p:tavLst>
                                        <p:tav tm="0">
                                          <p:val>
                                            <p:fltVal val="0"/>
                                          </p:val>
                                        </p:tav>
                                        <p:tav tm="100000">
                                          <p:val>
                                            <p:strVal val="#ppt_w"/>
                                          </p:val>
                                        </p:tav>
                                      </p:tavLst>
                                    </p:anim>
                                    <p:anim calcmode="lin" valueType="num">
                                      <p:cBhvr>
                                        <p:cTn id="37" dur="500" fill="hold"/>
                                        <p:tgtEl>
                                          <p:spTgt spid="8"/>
                                        </p:tgtEl>
                                        <p:attrNameLst>
                                          <p:attrName>ppt_h</p:attrName>
                                        </p:attrNameLst>
                                      </p:cBhvr>
                                      <p:tavLst>
                                        <p:tav tm="0">
                                          <p:val>
                                            <p:fltVal val="0"/>
                                          </p:val>
                                        </p:tav>
                                        <p:tav tm="100000">
                                          <p:val>
                                            <p:strVal val="#ppt_h"/>
                                          </p:val>
                                        </p:tav>
                                      </p:tavLst>
                                    </p:anim>
                                  </p:childTnLst>
                                </p:cTn>
                              </p:par>
                            </p:childTnLst>
                          </p:cTn>
                        </p:par>
                      </p:childTnLst>
                    </p:cTn>
                  </p:par>
                  <p:par>
                    <p:cTn id="38" fill="hold">
                      <p:stCondLst>
                        <p:cond delay="indefinite"/>
                      </p:stCondLst>
                      <p:childTnLst>
                        <p:par>
                          <p:cTn id="39" fill="hold">
                            <p:stCondLst>
                              <p:cond delay="0"/>
                            </p:stCondLst>
                            <p:childTnLst>
                              <p:par>
                                <p:cTn id="40" presetID="23" presetClass="entr" presetSubtype="16"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 calcmode="lin" valueType="num">
                                      <p:cBhvr>
                                        <p:cTn id="42" dur="500" fill="hold"/>
                                        <p:tgtEl>
                                          <p:spTgt spid="7"/>
                                        </p:tgtEl>
                                        <p:attrNameLst>
                                          <p:attrName>ppt_w</p:attrName>
                                        </p:attrNameLst>
                                      </p:cBhvr>
                                      <p:tavLst>
                                        <p:tav tm="0">
                                          <p:val>
                                            <p:fltVal val="0"/>
                                          </p:val>
                                        </p:tav>
                                        <p:tav tm="100000">
                                          <p:val>
                                            <p:strVal val="#ppt_w"/>
                                          </p:val>
                                        </p:tav>
                                      </p:tavLst>
                                    </p:anim>
                                    <p:anim calcmode="lin" valueType="num">
                                      <p:cBhvr>
                                        <p:cTn id="43" dur="500" fill="hold"/>
                                        <p:tgtEl>
                                          <p:spTgt spid="7"/>
                                        </p:tgtEl>
                                        <p:attrNameLst>
                                          <p:attrName>ppt_h</p:attrName>
                                        </p:attrNameLst>
                                      </p:cBhvr>
                                      <p:tavLst>
                                        <p:tav tm="0">
                                          <p:val>
                                            <p:fltVal val="0"/>
                                          </p:val>
                                        </p:tav>
                                        <p:tav tm="100000">
                                          <p:val>
                                            <p:strVal val="#ppt_h"/>
                                          </p:val>
                                        </p:tav>
                                      </p:tavLst>
                                    </p:anim>
                                  </p:childTnLst>
                                </p:cTn>
                              </p:par>
                            </p:childTnLst>
                          </p:cTn>
                        </p:par>
                      </p:childTnLst>
                    </p:cTn>
                  </p:par>
                  <p:par>
                    <p:cTn id="44" fill="hold">
                      <p:stCondLst>
                        <p:cond delay="indefinite"/>
                      </p:stCondLst>
                      <p:childTnLst>
                        <p:par>
                          <p:cTn id="45" fill="hold">
                            <p:stCondLst>
                              <p:cond delay="0"/>
                            </p:stCondLst>
                            <p:childTnLst>
                              <p:par>
                                <p:cTn id="46" presetID="23" presetClass="entr" presetSubtype="16" fill="hold" grpId="0" nodeType="clickEffect">
                                  <p:stCondLst>
                                    <p:cond delay="0"/>
                                  </p:stCondLst>
                                  <p:childTnLst>
                                    <p:set>
                                      <p:cBhvr>
                                        <p:cTn id="47" dur="1" fill="hold">
                                          <p:stCondLst>
                                            <p:cond delay="0"/>
                                          </p:stCondLst>
                                        </p:cTn>
                                        <p:tgtEl>
                                          <p:spTgt spid="6"/>
                                        </p:tgtEl>
                                        <p:attrNameLst>
                                          <p:attrName>style.visibility</p:attrName>
                                        </p:attrNameLst>
                                      </p:cBhvr>
                                      <p:to>
                                        <p:strVal val="visible"/>
                                      </p:to>
                                    </p:set>
                                    <p:anim calcmode="lin" valueType="num">
                                      <p:cBhvr>
                                        <p:cTn id="48" dur="500" fill="hold"/>
                                        <p:tgtEl>
                                          <p:spTgt spid="6"/>
                                        </p:tgtEl>
                                        <p:attrNameLst>
                                          <p:attrName>ppt_w</p:attrName>
                                        </p:attrNameLst>
                                      </p:cBhvr>
                                      <p:tavLst>
                                        <p:tav tm="0">
                                          <p:val>
                                            <p:fltVal val="0"/>
                                          </p:val>
                                        </p:tav>
                                        <p:tav tm="100000">
                                          <p:val>
                                            <p:strVal val="#ppt_w"/>
                                          </p:val>
                                        </p:tav>
                                      </p:tavLst>
                                    </p:anim>
                                    <p:anim calcmode="lin" valueType="num">
                                      <p:cBhvr>
                                        <p:cTn id="49" dur="500" fill="hold"/>
                                        <p:tgtEl>
                                          <p:spTgt spid="6"/>
                                        </p:tgtEl>
                                        <p:attrNameLst>
                                          <p:attrName>ppt_h</p:attrName>
                                        </p:attrNameLst>
                                      </p:cBhvr>
                                      <p:tavLst>
                                        <p:tav tm="0">
                                          <p:val>
                                            <p:fltVal val="0"/>
                                          </p:val>
                                        </p:tav>
                                        <p:tav tm="100000">
                                          <p:val>
                                            <p:strVal val="#ppt_h"/>
                                          </p:val>
                                        </p:tav>
                                      </p:tavLst>
                                    </p:anim>
                                  </p:childTnLst>
                                </p:cTn>
                              </p:par>
                            </p:childTnLst>
                          </p:cTn>
                        </p:par>
                      </p:childTnLst>
                    </p:cTn>
                  </p:par>
                  <p:par>
                    <p:cTn id="50" fill="hold">
                      <p:stCondLst>
                        <p:cond delay="indefinite"/>
                      </p:stCondLst>
                      <p:childTnLst>
                        <p:par>
                          <p:cTn id="51" fill="hold">
                            <p:stCondLst>
                              <p:cond delay="0"/>
                            </p:stCondLst>
                            <p:childTnLst>
                              <p:par>
                                <p:cTn id="52" presetID="23" presetClass="entr" presetSubtype="16" fill="hold" grpId="0" nodeType="clickEffect">
                                  <p:stCondLst>
                                    <p:cond delay="0"/>
                                  </p:stCondLst>
                                  <p:childTnLst>
                                    <p:set>
                                      <p:cBhvr>
                                        <p:cTn id="53" dur="1" fill="hold">
                                          <p:stCondLst>
                                            <p:cond delay="0"/>
                                          </p:stCondLst>
                                        </p:cTn>
                                        <p:tgtEl>
                                          <p:spTgt spid="5"/>
                                        </p:tgtEl>
                                        <p:attrNameLst>
                                          <p:attrName>style.visibility</p:attrName>
                                        </p:attrNameLst>
                                      </p:cBhvr>
                                      <p:to>
                                        <p:strVal val="visible"/>
                                      </p:to>
                                    </p:set>
                                    <p:anim calcmode="lin" valueType="num">
                                      <p:cBhvr>
                                        <p:cTn id="54" dur="500" fill="hold"/>
                                        <p:tgtEl>
                                          <p:spTgt spid="5"/>
                                        </p:tgtEl>
                                        <p:attrNameLst>
                                          <p:attrName>ppt_w</p:attrName>
                                        </p:attrNameLst>
                                      </p:cBhvr>
                                      <p:tavLst>
                                        <p:tav tm="0">
                                          <p:val>
                                            <p:fltVal val="0"/>
                                          </p:val>
                                        </p:tav>
                                        <p:tav tm="100000">
                                          <p:val>
                                            <p:strVal val="#ppt_w"/>
                                          </p:val>
                                        </p:tav>
                                      </p:tavLst>
                                    </p:anim>
                                    <p:anim calcmode="lin" valueType="num">
                                      <p:cBhvr>
                                        <p:cTn id="55" dur="500" fill="hold"/>
                                        <p:tgtEl>
                                          <p:spTgt spid="5"/>
                                        </p:tgtEl>
                                        <p:attrNameLst>
                                          <p:attrName>ppt_h</p:attrName>
                                        </p:attrNameLst>
                                      </p:cBhvr>
                                      <p:tavLst>
                                        <p:tav tm="0">
                                          <p:val>
                                            <p:fltVal val="0"/>
                                          </p:val>
                                        </p:tav>
                                        <p:tav tm="100000">
                                          <p:val>
                                            <p:strVal val="#ppt_h"/>
                                          </p:val>
                                        </p:tav>
                                      </p:tavLst>
                                    </p:anim>
                                  </p:childTnLst>
                                </p:cTn>
                              </p:par>
                            </p:childTnLst>
                          </p:cTn>
                        </p:par>
                      </p:childTnLst>
                    </p:cTn>
                  </p:par>
                  <p:par>
                    <p:cTn id="56" fill="hold">
                      <p:stCondLst>
                        <p:cond delay="indefinite"/>
                      </p:stCondLst>
                      <p:childTnLst>
                        <p:par>
                          <p:cTn id="57" fill="hold">
                            <p:stCondLst>
                              <p:cond delay="0"/>
                            </p:stCondLst>
                            <p:childTnLst>
                              <p:par>
                                <p:cTn id="58" presetID="23" presetClass="entr" presetSubtype="16" fill="hold" grpId="0" nodeType="clickEffect">
                                  <p:stCondLst>
                                    <p:cond delay="0"/>
                                  </p:stCondLst>
                                  <p:childTnLst>
                                    <p:set>
                                      <p:cBhvr>
                                        <p:cTn id="59" dur="1" fill="hold">
                                          <p:stCondLst>
                                            <p:cond delay="0"/>
                                          </p:stCondLst>
                                        </p:cTn>
                                        <p:tgtEl>
                                          <p:spTgt spid="14"/>
                                        </p:tgtEl>
                                        <p:attrNameLst>
                                          <p:attrName>style.visibility</p:attrName>
                                        </p:attrNameLst>
                                      </p:cBhvr>
                                      <p:to>
                                        <p:strVal val="visible"/>
                                      </p:to>
                                    </p:set>
                                    <p:anim calcmode="lin" valueType="num">
                                      <p:cBhvr>
                                        <p:cTn id="60" dur="500" fill="hold"/>
                                        <p:tgtEl>
                                          <p:spTgt spid="14"/>
                                        </p:tgtEl>
                                        <p:attrNameLst>
                                          <p:attrName>ppt_w</p:attrName>
                                        </p:attrNameLst>
                                      </p:cBhvr>
                                      <p:tavLst>
                                        <p:tav tm="0">
                                          <p:val>
                                            <p:fltVal val="0"/>
                                          </p:val>
                                        </p:tav>
                                        <p:tav tm="100000">
                                          <p:val>
                                            <p:strVal val="#ppt_w"/>
                                          </p:val>
                                        </p:tav>
                                      </p:tavLst>
                                    </p:anim>
                                    <p:anim calcmode="lin" valueType="num">
                                      <p:cBhvr>
                                        <p:cTn id="61" dur="500" fill="hold"/>
                                        <p:tgtEl>
                                          <p:spTgt spid="14"/>
                                        </p:tgtEl>
                                        <p:attrNameLst>
                                          <p:attrName>ppt_h</p:attrName>
                                        </p:attrNameLst>
                                      </p:cBhvr>
                                      <p:tavLst>
                                        <p:tav tm="0">
                                          <p:val>
                                            <p:fltVal val="0"/>
                                          </p:val>
                                        </p:tav>
                                        <p:tav tm="100000">
                                          <p:val>
                                            <p:strVal val="#ppt_h"/>
                                          </p:val>
                                        </p:tav>
                                      </p:tavLst>
                                    </p:anim>
                                  </p:childTnLst>
                                </p:cTn>
                              </p:par>
                            </p:childTnLst>
                          </p:cTn>
                        </p:par>
                      </p:childTnLst>
                    </p:cTn>
                  </p:par>
                  <p:par>
                    <p:cTn id="62" fill="hold">
                      <p:stCondLst>
                        <p:cond delay="indefinite"/>
                      </p:stCondLst>
                      <p:childTnLst>
                        <p:par>
                          <p:cTn id="63" fill="hold">
                            <p:stCondLst>
                              <p:cond delay="0"/>
                            </p:stCondLst>
                            <p:childTnLst>
                              <p:par>
                                <p:cTn id="64" presetID="23" presetClass="entr" presetSubtype="16" fill="hold" grpId="0" nodeType="clickEffect">
                                  <p:stCondLst>
                                    <p:cond delay="0"/>
                                  </p:stCondLst>
                                  <p:childTnLst>
                                    <p:set>
                                      <p:cBhvr>
                                        <p:cTn id="65" dur="1" fill="hold">
                                          <p:stCondLst>
                                            <p:cond delay="0"/>
                                          </p:stCondLst>
                                        </p:cTn>
                                        <p:tgtEl>
                                          <p:spTgt spid="13"/>
                                        </p:tgtEl>
                                        <p:attrNameLst>
                                          <p:attrName>style.visibility</p:attrName>
                                        </p:attrNameLst>
                                      </p:cBhvr>
                                      <p:to>
                                        <p:strVal val="visible"/>
                                      </p:to>
                                    </p:set>
                                    <p:anim calcmode="lin" valueType="num">
                                      <p:cBhvr>
                                        <p:cTn id="66" dur="500" fill="hold"/>
                                        <p:tgtEl>
                                          <p:spTgt spid="13"/>
                                        </p:tgtEl>
                                        <p:attrNameLst>
                                          <p:attrName>ppt_w</p:attrName>
                                        </p:attrNameLst>
                                      </p:cBhvr>
                                      <p:tavLst>
                                        <p:tav tm="0">
                                          <p:val>
                                            <p:fltVal val="0"/>
                                          </p:val>
                                        </p:tav>
                                        <p:tav tm="100000">
                                          <p:val>
                                            <p:strVal val="#ppt_w"/>
                                          </p:val>
                                        </p:tav>
                                      </p:tavLst>
                                    </p:anim>
                                    <p:anim calcmode="lin" valueType="num">
                                      <p:cBhvr>
                                        <p:cTn id="67" dur="500" fill="hold"/>
                                        <p:tgtEl>
                                          <p:spTgt spid="13"/>
                                        </p:tgtEl>
                                        <p:attrNameLst>
                                          <p:attrName>ppt_h</p:attrName>
                                        </p:attrNameLst>
                                      </p:cBhvr>
                                      <p:tavLst>
                                        <p:tav tm="0">
                                          <p:val>
                                            <p:fltVal val="0"/>
                                          </p:val>
                                        </p:tav>
                                        <p:tav tm="100000">
                                          <p:val>
                                            <p:strVal val="#ppt_h"/>
                                          </p:val>
                                        </p:tav>
                                      </p:tavLst>
                                    </p:anim>
                                  </p:childTnLst>
                                </p:cTn>
                              </p:par>
                            </p:childTnLst>
                          </p:cTn>
                        </p:par>
                      </p:childTnLst>
                    </p:cTn>
                  </p:par>
                  <p:par>
                    <p:cTn id="68" fill="hold">
                      <p:stCondLst>
                        <p:cond delay="indefinite"/>
                      </p:stCondLst>
                      <p:childTnLst>
                        <p:par>
                          <p:cTn id="69" fill="hold">
                            <p:stCondLst>
                              <p:cond delay="0"/>
                            </p:stCondLst>
                            <p:childTnLst>
                              <p:par>
                                <p:cTn id="70" presetID="9" presetClass="entr" presetSubtype="0" fill="hold" grpId="0" nodeType="clickEffect">
                                  <p:stCondLst>
                                    <p:cond delay="0"/>
                                  </p:stCondLst>
                                  <p:childTnLst>
                                    <p:set>
                                      <p:cBhvr>
                                        <p:cTn id="71" dur="1" fill="hold">
                                          <p:stCondLst>
                                            <p:cond delay="0"/>
                                          </p:stCondLst>
                                        </p:cTn>
                                        <p:tgtEl>
                                          <p:spTgt spid="33"/>
                                        </p:tgtEl>
                                        <p:attrNameLst>
                                          <p:attrName>style.visibility</p:attrName>
                                        </p:attrNameLst>
                                      </p:cBhvr>
                                      <p:to>
                                        <p:strVal val="visible"/>
                                      </p:to>
                                    </p:set>
                                    <p:animEffect transition="in" filter="dissolve">
                                      <p:cBhvr>
                                        <p:cTn id="72" dur="500"/>
                                        <p:tgtEl>
                                          <p:spTgt spid="33"/>
                                        </p:tgtEl>
                                      </p:cBhvr>
                                    </p:animEffect>
                                  </p:childTnLst>
                                </p:cTn>
                              </p:par>
                            </p:childTnLst>
                          </p:cTn>
                        </p:par>
                      </p:childTnLst>
                    </p:cTn>
                  </p:par>
                  <p:par>
                    <p:cTn id="73" fill="hold">
                      <p:stCondLst>
                        <p:cond delay="indefinite"/>
                      </p:stCondLst>
                      <p:childTnLst>
                        <p:par>
                          <p:cTn id="74" fill="hold">
                            <p:stCondLst>
                              <p:cond delay="0"/>
                            </p:stCondLst>
                            <p:childTnLst>
                              <p:par>
                                <p:cTn id="75" presetID="23" presetClass="entr" presetSubtype="16" fill="hold" grpId="0" nodeType="clickEffect">
                                  <p:stCondLst>
                                    <p:cond delay="0"/>
                                  </p:stCondLst>
                                  <p:childTnLst>
                                    <p:set>
                                      <p:cBhvr>
                                        <p:cTn id="76" dur="1" fill="hold">
                                          <p:stCondLst>
                                            <p:cond delay="0"/>
                                          </p:stCondLst>
                                        </p:cTn>
                                        <p:tgtEl>
                                          <p:spTgt spid="15"/>
                                        </p:tgtEl>
                                        <p:attrNameLst>
                                          <p:attrName>style.visibility</p:attrName>
                                        </p:attrNameLst>
                                      </p:cBhvr>
                                      <p:to>
                                        <p:strVal val="visible"/>
                                      </p:to>
                                    </p:set>
                                    <p:anim calcmode="lin" valueType="num">
                                      <p:cBhvr>
                                        <p:cTn id="77" dur="500" fill="hold"/>
                                        <p:tgtEl>
                                          <p:spTgt spid="15"/>
                                        </p:tgtEl>
                                        <p:attrNameLst>
                                          <p:attrName>ppt_w</p:attrName>
                                        </p:attrNameLst>
                                      </p:cBhvr>
                                      <p:tavLst>
                                        <p:tav tm="0">
                                          <p:val>
                                            <p:fltVal val="0"/>
                                          </p:val>
                                        </p:tav>
                                        <p:tav tm="100000">
                                          <p:val>
                                            <p:strVal val="#ppt_w"/>
                                          </p:val>
                                        </p:tav>
                                      </p:tavLst>
                                    </p:anim>
                                    <p:anim calcmode="lin" valueType="num">
                                      <p:cBhvr>
                                        <p:cTn id="78" dur="500" fill="hold"/>
                                        <p:tgtEl>
                                          <p:spTgt spid="15"/>
                                        </p:tgtEl>
                                        <p:attrNameLst>
                                          <p:attrName>ppt_h</p:attrName>
                                        </p:attrNameLst>
                                      </p:cBhvr>
                                      <p:tavLst>
                                        <p:tav tm="0">
                                          <p:val>
                                            <p:fltVal val="0"/>
                                          </p:val>
                                        </p:tav>
                                        <p:tav tm="100000">
                                          <p:val>
                                            <p:strVal val="#ppt_h"/>
                                          </p:val>
                                        </p:tav>
                                      </p:tavLst>
                                    </p:anim>
                                  </p:childTnLst>
                                </p:cTn>
                              </p:par>
                            </p:childTnLst>
                          </p:cTn>
                        </p:par>
                      </p:childTnLst>
                    </p:cTn>
                  </p:par>
                  <p:par>
                    <p:cTn id="79" fill="hold">
                      <p:stCondLst>
                        <p:cond delay="indefinite"/>
                      </p:stCondLst>
                      <p:childTnLst>
                        <p:par>
                          <p:cTn id="80" fill="hold">
                            <p:stCondLst>
                              <p:cond delay="0"/>
                            </p:stCondLst>
                            <p:childTnLst>
                              <p:par>
                                <p:cTn id="81" presetID="23" presetClass="entr" presetSubtype="16" fill="hold" grpId="0" nodeType="clickEffect">
                                  <p:stCondLst>
                                    <p:cond delay="0"/>
                                  </p:stCondLst>
                                  <p:childTnLst>
                                    <p:set>
                                      <p:cBhvr>
                                        <p:cTn id="82" dur="1" fill="hold">
                                          <p:stCondLst>
                                            <p:cond delay="0"/>
                                          </p:stCondLst>
                                        </p:cTn>
                                        <p:tgtEl>
                                          <p:spTgt spid="16"/>
                                        </p:tgtEl>
                                        <p:attrNameLst>
                                          <p:attrName>style.visibility</p:attrName>
                                        </p:attrNameLst>
                                      </p:cBhvr>
                                      <p:to>
                                        <p:strVal val="visible"/>
                                      </p:to>
                                    </p:set>
                                    <p:anim calcmode="lin" valueType="num">
                                      <p:cBhvr>
                                        <p:cTn id="83" dur="500" fill="hold"/>
                                        <p:tgtEl>
                                          <p:spTgt spid="16"/>
                                        </p:tgtEl>
                                        <p:attrNameLst>
                                          <p:attrName>ppt_w</p:attrName>
                                        </p:attrNameLst>
                                      </p:cBhvr>
                                      <p:tavLst>
                                        <p:tav tm="0">
                                          <p:val>
                                            <p:fltVal val="0"/>
                                          </p:val>
                                        </p:tav>
                                        <p:tav tm="100000">
                                          <p:val>
                                            <p:strVal val="#ppt_w"/>
                                          </p:val>
                                        </p:tav>
                                      </p:tavLst>
                                    </p:anim>
                                    <p:anim calcmode="lin" valueType="num">
                                      <p:cBhvr>
                                        <p:cTn id="84" dur="500" fill="hold"/>
                                        <p:tgtEl>
                                          <p:spTgt spid="16"/>
                                        </p:tgtEl>
                                        <p:attrNameLst>
                                          <p:attrName>ppt_h</p:attrName>
                                        </p:attrNameLst>
                                      </p:cBhvr>
                                      <p:tavLst>
                                        <p:tav tm="0">
                                          <p:val>
                                            <p:fltVal val="0"/>
                                          </p:val>
                                        </p:tav>
                                        <p:tav tm="100000">
                                          <p:val>
                                            <p:strVal val="#ppt_h"/>
                                          </p:val>
                                        </p:tav>
                                      </p:tavLst>
                                    </p:anim>
                                  </p:childTnLst>
                                </p:cTn>
                              </p:par>
                            </p:childTnLst>
                          </p:cTn>
                        </p:par>
                      </p:childTnLst>
                    </p:cTn>
                  </p:par>
                  <p:par>
                    <p:cTn id="85" fill="hold">
                      <p:stCondLst>
                        <p:cond delay="indefinite"/>
                      </p:stCondLst>
                      <p:childTnLst>
                        <p:par>
                          <p:cTn id="86" fill="hold">
                            <p:stCondLst>
                              <p:cond delay="0"/>
                            </p:stCondLst>
                            <p:childTnLst>
                              <p:par>
                                <p:cTn id="87" presetID="23" presetClass="entr" presetSubtype="16" fill="hold" grpId="0" nodeType="clickEffect">
                                  <p:stCondLst>
                                    <p:cond delay="0"/>
                                  </p:stCondLst>
                                  <p:childTnLst>
                                    <p:set>
                                      <p:cBhvr>
                                        <p:cTn id="88" dur="1" fill="hold">
                                          <p:stCondLst>
                                            <p:cond delay="0"/>
                                          </p:stCondLst>
                                        </p:cTn>
                                        <p:tgtEl>
                                          <p:spTgt spid="17"/>
                                        </p:tgtEl>
                                        <p:attrNameLst>
                                          <p:attrName>style.visibility</p:attrName>
                                        </p:attrNameLst>
                                      </p:cBhvr>
                                      <p:to>
                                        <p:strVal val="visible"/>
                                      </p:to>
                                    </p:set>
                                    <p:anim calcmode="lin" valueType="num">
                                      <p:cBhvr>
                                        <p:cTn id="89" dur="500" fill="hold"/>
                                        <p:tgtEl>
                                          <p:spTgt spid="17"/>
                                        </p:tgtEl>
                                        <p:attrNameLst>
                                          <p:attrName>ppt_w</p:attrName>
                                        </p:attrNameLst>
                                      </p:cBhvr>
                                      <p:tavLst>
                                        <p:tav tm="0">
                                          <p:val>
                                            <p:fltVal val="0"/>
                                          </p:val>
                                        </p:tav>
                                        <p:tav tm="100000">
                                          <p:val>
                                            <p:strVal val="#ppt_w"/>
                                          </p:val>
                                        </p:tav>
                                      </p:tavLst>
                                    </p:anim>
                                    <p:anim calcmode="lin" valueType="num">
                                      <p:cBhvr>
                                        <p:cTn id="90" dur="500" fill="hold"/>
                                        <p:tgtEl>
                                          <p:spTgt spid="17"/>
                                        </p:tgtEl>
                                        <p:attrNameLst>
                                          <p:attrName>ppt_h</p:attrName>
                                        </p:attrNameLst>
                                      </p:cBhvr>
                                      <p:tavLst>
                                        <p:tav tm="0">
                                          <p:val>
                                            <p:fltVal val="0"/>
                                          </p:val>
                                        </p:tav>
                                        <p:tav tm="100000">
                                          <p:val>
                                            <p:strVal val="#ppt_h"/>
                                          </p:val>
                                        </p:tav>
                                      </p:tavLst>
                                    </p:anim>
                                  </p:childTnLst>
                                </p:cTn>
                              </p:par>
                            </p:childTnLst>
                          </p:cTn>
                        </p:par>
                      </p:childTnLst>
                    </p:cTn>
                  </p:par>
                  <p:par>
                    <p:cTn id="91" fill="hold">
                      <p:stCondLst>
                        <p:cond delay="indefinite"/>
                      </p:stCondLst>
                      <p:childTnLst>
                        <p:par>
                          <p:cTn id="92" fill="hold">
                            <p:stCondLst>
                              <p:cond delay="0"/>
                            </p:stCondLst>
                            <p:childTnLst>
                              <p:par>
                                <p:cTn id="93" presetID="23" presetClass="entr" presetSubtype="16" fill="hold" grpId="0" nodeType="clickEffect">
                                  <p:stCondLst>
                                    <p:cond delay="0"/>
                                  </p:stCondLst>
                                  <p:childTnLst>
                                    <p:set>
                                      <p:cBhvr>
                                        <p:cTn id="94" dur="1" fill="hold">
                                          <p:stCondLst>
                                            <p:cond delay="0"/>
                                          </p:stCondLst>
                                        </p:cTn>
                                        <p:tgtEl>
                                          <p:spTgt spid="22"/>
                                        </p:tgtEl>
                                        <p:attrNameLst>
                                          <p:attrName>style.visibility</p:attrName>
                                        </p:attrNameLst>
                                      </p:cBhvr>
                                      <p:to>
                                        <p:strVal val="visible"/>
                                      </p:to>
                                    </p:set>
                                    <p:anim calcmode="lin" valueType="num">
                                      <p:cBhvr>
                                        <p:cTn id="95" dur="500" fill="hold"/>
                                        <p:tgtEl>
                                          <p:spTgt spid="22"/>
                                        </p:tgtEl>
                                        <p:attrNameLst>
                                          <p:attrName>ppt_w</p:attrName>
                                        </p:attrNameLst>
                                      </p:cBhvr>
                                      <p:tavLst>
                                        <p:tav tm="0">
                                          <p:val>
                                            <p:fltVal val="0"/>
                                          </p:val>
                                        </p:tav>
                                        <p:tav tm="100000">
                                          <p:val>
                                            <p:strVal val="#ppt_w"/>
                                          </p:val>
                                        </p:tav>
                                      </p:tavLst>
                                    </p:anim>
                                    <p:anim calcmode="lin" valueType="num">
                                      <p:cBhvr>
                                        <p:cTn id="96" dur="500" fill="hold"/>
                                        <p:tgtEl>
                                          <p:spTgt spid="22"/>
                                        </p:tgtEl>
                                        <p:attrNameLst>
                                          <p:attrName>ppt_h</p:attrName>
                                        </p:attrNameLst>
                                      </p:cBhvr>
                                      <p:tavLst>
                                        <p:tav tm="0">
                                          <p:val>
                                            <p:fltVal val="0"/>
                                          </p:val>
                                        </p:tav>
                                        <p:tav tm="100000">
                                          <p:val>
                                            <p:strVal val="#ppt_h"/>
                                          </p:val>
                                        </p:tav>
                                      </p:tavLst>
                                    </p:anim>
                                  </p:childTnLst>
                                </p:cTn>
                              </p:par>
                            </p:childTnLst>
                          </p:cTn>
                        </p:par>
                      </p:childTnLst>
                    </p:cTn>
                  </p:par>
                  <p:par>
                    <p:cTn id="97" fill="hold">
                      <p:stCondLst>
                        <p:cond delay="indefinite"/>
                      </p:stCondLst>
                      <p:childTnLst>
                        <p:par>
                          <p:cTn id="98" fill="hold">
                            <p:stCondLst>
                              <p:cond delay="0"/>
                            </p:stCondLst>
                            <p:childTnLst>
                              <p:par>
                                <p:cTn id="99" presetID="23" presetClass="entr" presetSubtype="16" fill="hold" grpId="0" nodeType="clickEffect">
                                  <p:stCondLst>
                                    <p:cond delay="0"/>
                                  </p:stCondLst>
                                  <p:childTnLst>
                                    <p:set>
                                      <p:cBhvr>
                                        <p:cTn id="100" dur="1" fill="hold">
                                          <p:stCondLst>
                                            <p:cond delay="0"/>
                                          </p:stCondLst>
                                        </p:cTn>
                                        <p:tgtEl>
                                          <p:spTgt spid="19"/>
                                        </p:tgtEl>
                                        <p:attrNameLst>
                                          <p:attrName>style.visibility</p:attrName>
                                        </p:attrNameLst>
                                      </p:cBhvr>
                                      <p:to>
                                        <p:strVal val="visible"/>
                                      </p:to>
                                    </p:set>
                                    <p:anim calcmode="lin" valueType="num">
                                      <p:cBhvr>
                                        <p:cTn id="101" dur="500" fill="hold"/>
                                        <p:tgtEl>
                                          <p:spTgt spid="19"/>
                                        </p:tgtEl>
                                        <p:attrNameLst>
                                          <p:attrName>ppt_w</p:attrName>
                                        </p:attrNameLst>
                                      </p:cBhvr>
                                      <p:tavLst>
                                        <p:tav tm="0">
                                          <p:val>
                                            <p:fltVal val="0"/>
                                          </p:val>
                                        </p:tav>
                                        <p:tav tm="100000">
                                          <p:val>
                                            <p:strVal val="#ppt_w"/>
                                          </p:val>
                                        </p:tav>
                                      </p:tavLst>
                                    </p:anim>
                                    <p:anim calcmode="lin" valueType="num">
                                      <p:cBhvr>
                                        <p:cTn id="102" dur="500" fill="hold"/>
                                        <p:tgtEl>
                                          <p:spTgt spid="19"/>
                                        </p:tgtEl>
                                        <p:attrNameLst>
                                          <p:attrName>ppt_h</p:attrName>
                                        </p:attrNameLst>
                                      </p:cBhvr>
                                      <p:tavLst>
                                        <p:tav tm="0">
                                          <p:val>
                                            <p:fltVal val="0"/>
                                          </p:val>
                                        </p:tav>
                                        <p:tav tm="100000">
                                          <p:val>
                                            <p:strVal val="#ppt_h"/>
                                          </p:val>
                                        </p:tav>
                                      </p:tavLst>
                                    </p:anim>
                                  </p:childTnLst>
                                </p:cTn>
                              </p:par>
                            </p:childTnLst>
                          </p:cTn>
                        </p:par>
                      </p:childTnLst>
                    </p:cTn>
                  </p:par>
                  <p:par>
                    <p:cTn id="103" fill="hold">
                      <p:stCondLst>
                        <p:cond delay="indefinite"/>
                      </p:stCondLst>
                      <p:childTnLst>
                        <p:par>
                          <p:cTn id="104" fill="hold">
                            <p:stCondLst>
                              <p:cond delay="0"/>
                            </p:stCondLst>
                            <p:childTnLst>
                              <p:par>
                                <p:cTn id="105" presetID="23" presetClass="entr" presetSubtype="16" fill="hold" grpId="0" nodeType="clickEffect">
                                  <p:stCondLst>
                                    <p:cond delay="0"/>
                                  </p:stCondLst>
                                  <p:childTnLst>
                                    <p:set>
                                      <p:cBhvr>
                                        <p:cTn id="106" dur="1" fill="hold">
                                          <p:stCondLst>
                                            <p:cond delay="0"/>
                                          </p:stCondLst>
                                        </p:cTn>
                                        <p:tgtEl>
                                          <p:spTgt spid="18"/>
                                        </p:tgtEl>
                                        <p:attrNameLst>
                                          <p:attrName>style.visibility</p:attrName>
                                        </p:attrNameLst>
                                      </p:cBhvr>
                                      <p:to>
                                        <p:strVal val="visible"/>
                                      </p:to>
                                    </p:set>
                                    <p:anim calcmode="lin" valueType="num">
                                      <p:cBhvr>
                                        <p:cTn id="107" dur="500" fill="hold"/>
                                        <p:tgtEl>
                                          <p:spTgt spid="18"/>
                                        </p:tgtEl>
                                        <p:attrNameLst>
                                          <p:attrName>ppt_w</p:attrName>
                                        </p:attrNameLst>
                                      </p:cBhvr>
                                      <p:tavLst>
                                        <p:tav tm="0">
                                          <p:val>
                                            <p:fltVal val="0"/>
                                          </p:val>
                                        </p:tav>
                                        <p:tav tm="100000">
                                          <p:val>
                                            <p:strVal val="#ppt_w"/>
                                          </p:val>
                                        </p:tav>
                                      </p:tavLst>
                                    </p:anim>
                                    <p:anim calcmode="lin" valueType="num">
                                      <p:cBhvr>
                                        <p:cTn id="108" dur="500" fill="hold"/>
                                        <p:tgtEl>
                                          <p:spTgt spid="18"/>
                                        </p:tgtEl>
                                        <p:attrNameLst>
                                          <p:attrName>ppt_h</p:attrName>
                                        </p:attrNameLst>
                                      </p:cBhvr>
                                      <p:tavLst>
                                        <p:tav tm="0">
                                          <p:val>
                                            <p:fltVal val="0"/>
                                          </p:val>
                                        </p:tav>
                                        <p:tav tm="100000">
                                          <p:val>
                                            <p:strVal val="#ppt_h"/>
                                          </p:val>
                                        </p:tav>
                                      </p:tavLst>
                                    </p:anim>
                                  </p:childTnLst>
                                </p:cTn>
                              </p:par>
                            </p:childTnLst>
                          </p:cTn>
                        </p:par>
                      </p:childTnLst>
                    </p:cTn>
                  </p:par>
                  <p:par>
                    <p:cTn id="109" fill="hold">
                      <p:stCondLst>
                        <p:cond delay="indefinite"/>
                      </p:stCondLst>
                      <p:childTnLst>
                        <p:par>
                          <p:cTn id="110" fill="hold">
                            <p:stCondLst>
                              <p:cond delay="0"/>
                            </p:stCondLst>
                            <p:childTnLst>
                              <p:par>
                                <p:cTn id="111" presetID="23" presetClass="entr" presetSubtype="16" fill="hold" grpId="0" nodeType="clickEffect">
                                  <p:stCondLst>
                                    <p:cond delay="0"/>
                                  </p:stCondLst>
                                  <p:childTnLst>
                                    <p:set>
                                      <p:cBhvr>
                                        <p:cTn id="112" dur="1" fill="hold">
                                          <p:stCondLst>
                                            <p:cond delay="0"/>
                                          </p:stCondLst>
                                        </p:cTn>
                                        <p:tgtEl>
                                          <p:spTgt spid="21"/>
                                        </p:tgtEl>
                                        <p:attrNameLst>
                                          <p:attrName>style.visibility</p:attrName>
                                        </p:attrNameLst>
                                      </p:cBhvr>
                                      <p:to>
                                        <p:strVal val="visible"/>
                                      </p:to>
                                    </p:set>
                                    <p:anim calcmode="lin" valueType="num">
                                      <p:cBhvr>
                                        <p:cTn id="113" dur="500" fill="hold"/>
                                        <p:tgtEl>
                                          <p:spTgt spid="21"/>
                                        </p:tgtEl>
                                        <p:attrNameLst>
                                          <p:attrName>ppt_w</p:attrName>
                                        </p:attrNameLst>
                                      </p:cBhvr>
                                      <p:tavLst>
                                        <p:tav tm="0">
                                          <p:val>
                                            <p:fltVal val="0"/>
                                          </p:val>
                                        </p:tav>
                                        <p:tav tm="100000">
                                          <p:val>
                                            <p:strVal val="#ppt_w"/>
                                          </p:val>
                                        </p:tav>
                                      </p:tavLst>
                                    </p:anim>
                                    <p:anim calcmode="lin" valueType="num">
                                      <p:cBhvr>
                                        <p:cTn id="114" dur="500" fill="hold"/>
                                        <p:tgtEl>
                                          <p:spTgt spid="21"/>
                                        </p:tgtEl>
                                        <p:attrNameLst>
                                          <p:attrName>ppt_h</p:attrName>
                                        </p:attrNameLst>
                                      </p:cBhvr>
                                      <p:tavLst>
                                        <p:tav tm="0">
                                          <p:val>
                                            <p:fltVal val="0"/>
                                          </p:val>
                                        </p:tav>
                                        <p:tav tm="100000">
                                          <p:val>
                                            <p:strVal val="#ppt_h"/>
                                          </p:val>
                                        </p:tav>
                                      </p:tavLst>
                                    </p:anim>
                                  </p:childTnLst>
                                </p:cTn>
                              </p:par>
                            </p:childTnLst>
                          </p:cTn>
                        </p:par>
                      </p:childTnLst>
                    </p:cTn>
                  </p:par>
                  <p:par>
                    <p:cTn id="115" fill="hold">
                      <p:stCondLst>
                        <p:cond delay="indefinite"/>
                      </p:stCondLst>
                      <p:childTnLst>
                        <p:par>
                          <p:cTn id="116" fill="hold">
                            <p:stCondLst>
                              <p:cond delay="0"/>
                            </p:stCondLst>
                            <p:childTnLst>
                              <p:par>
                                <p:cTn id="117" presetID="23" presetClass="entr" presetSubtype="16" fill="hold" grpId="0" nodeType="clickEffect">
                                  <p:stCondLst>
                                    <p:cond delay="0"/>
                                  </p:stCondLst>
                                  <p:childTnLst>
                                    <p:set>
                                      <p:cBhvr>
                                        <p:cTn id="118" dur="1" fill="hold">
                                          <p:stCondLst>
                                            <p:cond delay="0"/>
                                          </p:stCondLst>
                                        </p:cTn>
                                        <p:tgtEl>
                                          <p:spTgt spid="20"/>
                                        </p:tgtEl>
                                        <p:attrNameLst>
                                          <p:attrName>style.visibility</p:attrName>
                                        </p:attrNameLst>
                                      </p:cBhvr>
                                      <p:to>
                                        <p:strVal val="visible"/>
                                      </p:to>
                                    </p:set>
                                    <p:anim calcmode="lin" valueType="num">
                                      <p:cBhvr>
                                        <p:cTn id="119" dur="500" fill="hold"/>
                                        <p:tgtEl>
                                          <p:spTgt spid="20"/>
                                        </p:tgtEl>
                                        <p:attrNameLst>
                                          <p:attrName>ppt_w</p:attrName>
                                        </p:attrNameLst>
                                      </p:cBhvr>
                                      <p:tavLst>
                                        <p:tav tm="0">
                                          <p:val>
                                            <p:fltVal val="0"/>
                                          </p:val>
                                        </p:tav>
                                        <p:tav tm="100000">
                                          <p:val>
                                            <p:strVal val="#ppt_w"/>
                                          </p:val>
                                        </p:tav>
                                      </p:tavLst>
                                    </p:anim>
                                    <p:anim calcmode="lin" valueType="num">
                                      <p:cBhvr>
                                        <p:cTn id="120" dur="500" fill="hold"/>
                                        <p:tgtEl>
                                          <p:spTgt spid="20"/>
                                        </p:tgtEl>
                                        <p:attrNameLst>
                                          <p:attrName>ppt_h</p:attrName>
                                        </p:attrNameLst>
                                      </p:cBhvr>
                                      <p:tavLst>
                                        <p:tav tm="0">
                                          <p:val>
                                            <p:fltVal val="0"/>
                                          </p:val>
                                        </p:tav>
                                        <p:tav tm="100000">
                                          <p:val>
                                            <p:strVal val="#ppt_h"/>
                                          </p:val>
                                        </p:tav>
                                      </p:tavLst>
                                    </p:anim>
                                  </p:childTnLst>
                                </p:cTn>
                              </p:par>
                            </p:childTnLst>
                          </p:cTn>
                        </p:par>
                      </p:childTnLst>
                    </p:cTn>
                  </p:par>
                  <p:par>
                    <p:cTn id="121" fill="hold">
                      <p:stCondLst>
                        <p:cond delay="indefinite"/>
                      </p:stCondLst>
                      <p:childTnLst>
                        <p:par>
                          <p:cTn id="122" fill="hold">
                            <p:stCondLst>
                              <p:cond delay="0"/>
                            </p:stCondLst>
                            <p:childTnLst>
                              <p:par>
                                <p:cTn id="123" presetID="23" presetClass="entr" presetSubtype="16" fill="hold" grpId="0" nodeType="clickEffect">
                                  <p:stCondLst>
                                    <p:cond delay="0"/>
                                  </p:stCondLst>
                                  <p:childTnLst>
                                    <p:set>
                                      <p:cBhvr>
                                        <p:cTn id="124" dur="1" fill="hold">
                                          <p:stCondLst>
                                            <p:cond delay="0"/>
                                          </p:stCondLst>
                                        </p:cTn>
                                        <p:tgtEl>
                                          <p:spTgt spid="25"/>
                                        </p:tgtEl>
                                        <p:attrNameLst>
                                          <p:attrName>style.visibility</p:attrName>
                                        </p:attrNameLst>
                                      </p:cBhvr>
                                      <p:to>
                                        <p:strVal val="visible"/>
                                      </p:to>
                                    </p:set>
                                    <p:anim calcmode="lin" valueType="num">
                                      <p:cBhvr>
                                        <p:cTn id="125" dur="500" fill="hold"/>
                                        <p:tgtEl>
                                          <p:spTgt spid="25"/>
                                        </p:tgtEl>
                                        <p:attrNameLst>
                                          <p:attrName>ppt_w</p:attrName>
                                        </p:attrNameLst>
                                      </p:cBhvr>
                                      <p:tavLst>
                                        <p:tav tm="0">
                                          <p:val>
                                            <p:fltVal val="0"/>
                                          </p:val>
                                        </p:tav>
                                        <p:tav tm="100000">
                                          <p:val>
                                            <p:strVal val="#ppt_w"/>
                                          </p:val>
                                        </p:tav>
                                      </p:tavLst>
                                    </p:anim>
                                    <p:anim calcmode="lin" valueType="num">
                                      <p:cBhvr>
                                        <p:cTn id="126" dur="500" fill="hold"/>
                                        <p:tgtEl>
                                          <p:spTgt spid="25"/>
                                        </p:tgtEl>
                                        <p:attrNameLst>
                                          <p:attrName>ppt_h</p:attrName>
                                        </p:attrNameLst>
                                      </p:cBhvr>
                                      <p:tavLst>
                                        <p:tav tm="0">
                                          <p:val>
                                            <p:fltVal val="0"/>
                                          </p:val>
                                        </p:tav>
                                        <p:tav tm="100000">
                                          <p:val>
                                            <p:strVal val="#ppt_h"/>
                                          </p:val>
                                        </p:tav>
                                      </p:tavLst>
                                    </p:anim>
                                  </p:childTnLst>
                                </p:cTn>
                              </p:par>
                            </p:childTnLst>
                          </p:cTn>
                        </p:par>
                      </p:childTnLst>
                    </p:cTn>
                  </p:par>
                  <p:par>
                    <p:cTn id="127" fill="hold">
                      <p:stCondLst>
                        <p:cond delay="indefinite"/>
                      </p:stCondLst>
                      <p:childTnLst>
                        <p:par>
                          <p:cTn id="128" fill="hold">
                            <p:stCondLst>
                              <p:cond delay="0"/>
                            </p:stCondLst>
                            <p:childTnLst>
                              <p:par>
                                <p:cTn id="129" presetID="23" presetClass="entr" presetSubtype="16" fill="hold" grpId="0" nodeType="clickEffect">
                                  <p:stCondLst>
                                    <p:cond delay="0"/>
                                  </p:stCondLst>
                                  <p:childTnLst>
                                    <p:set>
                                      <p:cBhvr>
                                        <p:cTn id="130" dur="1" fill="hold">
                                          <p:stCondLst>
                                            <p:cond delay="0"/>
                                          </p:stCondLst>
                                        </p:cTn>
                                        <p:tgtEl>
                                          <p:spTgt spid="23"/>
                                        </p:tgtEl>
                                        <p:attrNameLst>
                                          <p:attrName>style.visibility</p:attrName>
                                        </p:attrNameLst>
                                      </p:cBhvr>
                                      <p:to>
                                        <p:strVal val="visible"/>
                                      </p:to>
                                    </p:set>
                                    <p:anim calcmode="lin" valueType="num">
                                      <p:cBhvr>
                                        <p:cTn id="131" dur="500" fill="hold"/>
                                        <p:tgtEl>
                                          <p:spTgt spid="23"/>
                                        </p:tgtEl>
                                        <p:attrNameLst>
                                          <p:attrName>ppt_w</p:attrName>
                                        </p:attrNameLst>
                                      </p:cBhvr>
                                      <p:tavLst>
                                        <p:tav tm="0">
                                          <p:val>
                                            <p:fltVal val="0"/>
                                          </p:val>
                                        </p:tav>
                                        <p:tav tm="100000">
                                          <p:val>
                                            <p:strVal val="#ppt_w"/>
                                          </p:val>
                                        </p:tav>
                                      </p:tavLst>
                                    </p:anim>
                                    <p:anim calcmode="lin" valueType="num">
                                      <p:cBhvr>
                                        <p:cTn id="132" dur="500" fill="hold"/>
                                        <p:tgtEl>
                                          <p:spTgt spid="23"/>
                                        </p:tgtEl>
                                        <p:attrNameLst>
                                          <p:attrName>ppt_h</p:attrName>
                                        </p:attrNameLst>
                                      </p:cBhvr>
                                      <p:tavLst>
                                        <p:tav tm="0">
                                          <p:val>
                                            <p:fltVal val="0"/>
                                          </p:val>
                                        </p:tav>
                                        <p:tav tm="100000">
                                          <p:val>
                                            <p:strVal val="#ppt_h"/>
                                          </p:val>
                                        </p:tav>
                                      </p:tavLst>
                                    </p:anim>
                                  </p:childTnLst>
                                </p:cTn>
                              </p:par>
                            </p:childTnLst>
                          </p:cTn>
                        </p:par>
                      </p:childTnLst>
                    </p:cTn>
                  </p:par>
                  <p:par>
                    <p:cTn id="133" fill="hold">
                      <p:stCondLst>
                        <p:cond delay="indefinite"/>
                      </p:stCondLst>
                      <p:childTnLst>
                        <p:par>
                          <p:cTn id="134" fill="hold">
                            <p:stCondLst>
                              <p:cond delay="0"/>
                            </p:stCondLst>
                            <p:childTnLst>
                              <p:par>
                                <p:cTn id="135" presetID="9" presetClass="entr" presetSubtype="0" fill="hold" grpId="0" nodeType="clickEffect">
                                  <p:stCondLst>
                                    <p:cond delay="0"/>
                                  </p:stCondLst>
                                  <p:childTnLst>
                                    <p:set>
                                      <p:cBhvr>
                                        <p:cTn id="136" dur="1" fill="hold">
                                          <p:stCondLst>
                                            <p:cond delay="0"/>
                                          </p:stCondLst>
                                        </p:cTn>
                                        <p:tgtEl>
                                          <p:spTgt spid="34"/>
                                        </p:tgtEl>
                                        <p:attrNameLst>
                                          <p:attrName>style.visibility</p:attrName>
                                        </p:attrNameLst>
                                      </p:cBhvr>
                                      <p:to>
                                        <p:strVal val="visible"/>
                                      </p:to>
                                    </p:set>
                                    <p:animEffect transition="in" filter="dissolve">
                                      <p:cBhvr>
                                        <p:cTn id="137" dur="500"/>
                                        <p:tgtEl>
                                          <p:spTgt spid="34"/>
                                        </p:tgtEl>
                                      </p:cBhvr>
                                    </p:animEffect>
                                  </p:childTnLst>
                                </p:cTn>
                              </p:par>
                            </p:childTnLst>
                          </p:cTn>
                        </p:par>
                      </p:childTnLst>
                    </p:cTn>
                  </p:par>
                  <p:par>
                    <p:cTn id="138" fill="hold">
                      <p:stCondLst>
                        <p:cond delay="indefinite"/>
                      </p:stCondLst>
                      <p:childTnLst>
                        <p:par>
                          <p:cTn id="139" fill="hold">
                            <p:stCondLst>
                              <p:cond delay="0"/>
                            </p:stCondLst>
                            <p:childTnLst>
                              <p:par>
                                <p:cTn id="140" presetID="23" presetClass="entr" presetSubtype="16" fill="hold" grpId="0" nodeType="clickEffect">
                                  <p:stCondLst>
                                    <p:cond delay="0"/>
                                  </p:stCondLst>
                                  <p:childTnLst>
                                    <p:set>
                                      <p:cBhvr>
                                        <p:cTn id="141" dur="1" fill="hold">
                                          <p:stCondLst>
                                            <p:cond delay="0"/>
                                          </p:stCondLst>
                                        </p:cTn>
                                        <p:tgtEl>
                                          <p:spTgt spid="30"/>
                                        </p:tgtEl>
                                        <p:attrNameLst>
                                          <p:attrName>style.visibility</p:attrName>
                                        </p:attrNameLst>
                                      </p:cBhvr>
                                      <p:to>
                                        <p:strVal val="visible"/>
                                      </p:to>
                                    </p:set>
                                    <p:anim calcmode="lin" valueType="num">
                                      <p:cBhvr>
                                        <p:cTn id="142" dur="500" fill="hold"/>
                                        <p:tgtEl>
                                          <p:spTgt spid="30"/>
                                        </p:tgtEl>
                                        <p:attrNameLst>
                                          <p:attrName>ppt_w</p:attrName>
                                        </p:attrNameLst>
                                      </p:cBhvr>
                                      <p:tavLst>
                                        <p:tav tm="0">
                                          <p:val>
                                            <p:fltVal val="0"/>
                                          </p:val>
                                        </p:tav>
                                        <p:tav tm="100000">
                                          <p:val>
                                            <p:strVal val="#ppt_w"/>
                                          </p:val>
                                        </p:tav>
                                      </p:tavLst>
                                    </p:anim>
                                    <p:anim calcmode="lin" valueType="num">
                                      <p:cBhvr>
                                        <p:cTn id="143" dur="500" fill="hold"/>
                                        <p:tgtEl>
                                          <p:spTgt spid="30"/>
                                        </p:tgtEl>
                                        <p:attrNameLst>
                                          <p:attrName>ppt_h</p:attrName>
                                        </p:attrNameLst>
                                      </p:cBhvr>
                                      <p:tavLst>
                                        <p:tav tm="0">
                                          <p:val>
                                            <p:fltVal val="0"/>
                                          </p:val>
                                        </p:tav>
                                        <p:tav tm="100000">
                                          <p:val>
                                            <p:strVal val="#ppt_h"/>
                                          </p:val>
                                        </p:tav>
                                      </p:tavLst>
                                    </p:anim>
                                  </p:childTnLst>
                                </p:cTn>
                              </p:par>
                            </p:childTnLst>
                          </p:cTn>
                        </p:par>
                      </p:childTnLst>
                    </p:cTn>
                  </p:par>
                  <p:par>
                    <p:cTn id="144" fill="hold">
                      <p:stCondLst>
                        <p:cond delay="indefinite"/>
                      </p:stCondLst>
                      <p:childTnLst>
                        <p:par>
                          <p:cTn id="145" fill="hold">
                            <p:stCondLst>
                              <p:cond delay="0"/>
                            </p:stCondLst>
                            <p:childTnLst>
                              <p:par>
                                <p:cTn id="146" presetID="23" presetClass="entr" presetSubtype="16" fill="hold" grpId="0" nodeType="clickEffect">
                                  <p:stCondLst>
                                    <p:cond delay="0"/>
                                  </p:stCondLst>
                                  <p:childTnLst>
                                    <p:set>
                                      <p:cBhvr>
                                        <p:cTn id="147" dur="1" fill="hold">
                                          <p:stCondLst>
                                            <p:cond delay="0"/>
                                          </p:stCondLst>
                                        </p:cTn>
                                        <p:tgtEl>
                                          <p:spTgt spid="29"/>
                                        </p:tgtEl>
                                        <p:attrNameLst>
                                          <p:attrName>style.visibility</p:attrName>
                                        </p:attrNameLst>
                                      </p:cBhvr>
                                      <p:to>
                                        <p:strVal val="visible"/>
                                      </p:to>
                                    </p:set>
                                    <p:anim calcmode="lin" valueType="num">
                                      <p:cBhvr>
                                        <p:cTn id="148" dur="500" fill="hold"/>
                                        <p:tgtEl>
                                          <p:spTgt spid="29"/>
                                        </p:tgtEl>
                                        <p:attrNameLst>
                                          <p:attrName>ppt_w</p:attrName>
                                        </p:attrNameLst>
                                      </p:cBhvr>
                                      <p:tavLst>
                                        <p:tav tm="0">
                                          <p:val>
                                            <p:fltVal val="0"/>
                                          </p:val>
                                        </p:tav>
                                        <p:tav tm="100000">
                                          <p:val>
                                            <p:strVal val="#ppt_w"/>
                                          </p:val>
                                        </p:tav>
                                      </p:tavLst>
                                    </p:anim>
                                    <p:anim calcmode="lin" valueType="num">
                                      <p:cBhvr>
                                        <p:cTn id="149" dur="500" fill="hold"/>
                                        <p:tgtEl>
                                          <p:spTgt spid="29"/>
                                        </p:tgtEl>
                                        <p:attrNameLst>
                                          <p:attrName>ppt_h</p:attrName>
                                        </p:attrNameLst>
                                      </p:cBhvr>
                                      <p:tavLst>
                                        <p:tav tm="0">
                                          <p:val>
                                            <p:fltVal val="0"/>
                                          </p:val>
                                        </p:tav>
                                        <p:tav tm="100000">
                                          <p:val>
                                            <p:strVal val="#ppt_h"/>
                                          </p:val>
                                        </p:tav>
                                      </p:tavLst>
                                    </p:anim>
                                  </p:childTnLst>
                                </p:cTn>
                              </p:par>
                            </p:childTnLst>
                          </p:cTn>
                        </p:par>
                      </p:childTnLst>
                    </p:cTn>
                  </p:par>
                  <p:par>
                    <p:cTn id="150" fill="hold">
                      <p:stCondLst>
                        <p:cond delay="indefinite"/>
                      </p:stCondLst>
                      <p:childTnLst>
                        <p:par>
                          <p:cTn id="151" fill="hold">
                            <p:stCondLst>
                              <p:cond delay="0"/>
                            </p:stCondLst>
                            <p:childTnLst>
                              <p:par>
                                <p:cTn id="152" presetID="23" presetClass="entr" presetSubtype="16" fill="hold" grpId="0" nodeType="clickEffect">
                                  <p:stCondLst>
                                    <p:cond delay="0"/>
                                  </p:stCondLst>
                                  <p:childTnLst>
                                    <p:set>
                                      <p:cBhvr>
                                        <p:cTn id="153" dur="1" fill="hold">
                                          <p:stCondLst>
                                            <p:cond delay="0"/>
                                          </p:stCondLst>
                                        </p:cTn>
                                        <p:tgtEl>
                                          <p:spTgt spid="28"/>
                                        </p:tgtEl>
                                        <p:attrNameLst>
                                          <p:attrName>style.visibility</p:attrName>
                                        </p:attrNameLst>
                                      </p:cBhvr>
                                      <p:to>
                                        <p:strVal val="visible"/>
                                      </p:to>
                                    </p:set>
                                    <p:anim calcmode="lin" valueType="num">
                                      <p:cBhvr>
                                        <p:cTn id="154" dur="500" fill="hold"/>
                                        <p:tgtEl>
                                          <p:spTgt spid="28"/>
                                        </p:tgtEl>
                                        <p:attrNameLst>
                                          <p:attrName>ppt_w</p:attrName>
                                        </p:attrNameLst>
                                      </p:cBhvr>
                                      <p:tavLst>
                                        <p:tav tm="0">
                                          <p:val>
                                            <p:fltVal val="0"/>
                                          </p:val>
                                        </p:tav>
                                        <p:tav tm="100000">
                                          <p:val>
                                            <p:strVal val="#ppt_w"/>
                                          </p:val>
                                        </p:tav>
                                      </p:tavLst>
                                    </p:anim>
                                    <p:anim calcmode="lin" valueType="num">
                                      <p:cBhvr>
                                        <p:cTn id="155" dur="500" fill="hold"/>
                                        <p:tgtEl>
                                          <p:spTgt spid="28"/>
                                        </p:tgtEl>
                                        <p:attrNameLst>
                                          <p:attrName>ppt_h</p:attrName>
                                        </p:attrNameLst>
                                      </p:cBhvr>
                                      <p:tavLst>
                                        <p:tav tm="0">
                                          <p:val>
                                            <p:fltVal val="0"/>
                                          </p:val>
                                        </p:tav>
                                        <p:tav tm="100000">
                                          <p:val>
                                            <p:strVal val="#ppt_h"/>
                                          </p:val>
                                        </p:tav>
                                      </p:tavLst>
                                    </p:anim>
                                  </p:childTnLst>
                                </p:cTn>
                              </p:par>
                            </p:childTnLst>
                          </p:cTn>
                        </p:par>
                      </p:childTnLst>
                    </p:cTn>
                  </p:par>
                  <p:par>
                    <p:cTn id="156" fill="hold">
                      <p:stCondLst>
                        <p:cond delay="indefinite"/>
                      </p:stCondLst>
                      <p:childTnLst>
                        <p:par>
                          <p:cTn id="157" fill="hold">
                            <p:stCondLst>
                              <p:cond delay="0"/>
                            </p:stCondLst>
                            <p:childTnLst>
                              <p:par>
                                <p:cTn id="158" presetID="23" presetClass="entr" presetSubtype="16" fill="hold" grpId="0" nodeType="clickEffect">
                                  <p:stCondLst>
                                    <p:cond delay="0"/>
                                  </p:stCondLst>
                                  <p:childTnLst>
                                    <p:set>
                                      <p:cBhvr>
                                        <p:cTn id="159" dur="1" fill="hold">
                                          <p:stCondLst>
                                            <p:cond delay="0"/>
                                          </p:stCondLst>
                                        </p:cTn>
                                        <p:tgtEl>
                                          <p:spTgt spid="27"/>
                                        </p:tgtEl>
                                        <p:attrNameLst>
                                          <p:attrName>style.visibility</p:attrName>
                                        </p:attrNameLst>
                                      </p:cBhvr>
                                      <p:to>
                                        <p:strVal val="visible"/>
                                      </p:to>
                                    </p:set>
                                    <p:anim calcmode="lin" valueType="num">
                                      <p:cBhvr>
                                        <p:cTn id="160" dur="500" fill="hold"/>
                                        <p:tgtEl>
                                          <p:spTgt spid="27"/>
                                        </p:tgtEl>
                                        <p:attrNameLst>
                                          <p:attrName>ppt_w</p:attrName>
                                        </p:attrNameLst>
                                      </p:cBhvr>
                                      <p:tavLst>
                                        <p:tav tm="0">
                                          <p:val>
                                            <p:fltVal val="0"/>
                                          </p:val>
                                        </p:tav>
                                        <p:tav tm="100000">
                                          <p:val>
                                            <p:strVal val="#ppt_w"/>
                                          </p:val>
                                        </p:tav>
                                      </p:tavLst>
                                    </p:anim>
                                    <p:anim calcmode="lin" valueType="num">
                                      <p:cBhvr>
                                        <p:cTn id="161" dur="500" fill="hold"/>
                                        <p:tgtEl>
                                          <p:spTgt spid="27"/>
                                        </p:tgtEl>
                                        <p:attrNameLst>
                                          <p:attrName>ppt_h</p:attrName>
                                        </p:attrNameLst>
                                      </p:cBhvr>
                                      <p:tavLst>
                                        <p:tav tm="0">
                                          <p:val>
                                            <p:fltVal val="0"/>
                                          </p:val>
                                        </p:tav>
                                        <p:tav tm="100000">
                                          <p:val>
                                            <p:strVal val="#ppt_h"/>
                                          </p:val>
                                        </p:tav>
                                      </p:tavLst>
                                    </p:anim>
                                  </p:childTnLst>
                                </p:cTn>
                              </p:par>
                            </p:childTnLst>
                          </p:cTn>
                        </p:par>
                      </p:childTnLst>
                    </p:cTn>
                  </p:par>
                  <p:par>
                    <p:cTn id="162" fill="hold">
                      <p:stCondLst>
                        <p:cond delay="indefinite"/>
                      </p:stCondLst>
                      <p:childTnLst>
                        <p:par>
                          <p:cTn id="163" fill="hold">
                            <p:stCondLst>
                              <p:cond delay="0"/>
                            </p:stCondLst>
                            <p:childTnLst>
                              <p:par>
                                <p:cTn id="164" presetID="23" presetClass="entr" presetSubtype="16" fill="hold" grpId="0" nodeType="clickEffect">
                                  <p:stCondLst>
                                    <p:cond delay="0"/>
                                  </p:stCondLst>
                                  <p:childTnLst>
                                    <p:set>
                                      <p:cBhvr>
                                        <p:cTn id="165" dur="1" fill="hold">
                                          <p:stCondLst>
                                            <p:cond delay="0"/>
                                          </p:stCondLst>
                                        </p:cTn>
                                        <p:tgtEl>
                                          <p:spTgt spid="31"/>
                                        </p:tgtEl>
                                        <p:attrNameLst>
                                          <p:attrName>style.visibility</p:attrName>
                                        </p:attrNameLst>
                                      </p:cBhvr>
                                      <p:to>
                                        <p:strVal val="visible"/>
                                      </p:to>
                                    </p:set>
                                    <p:anim calcmode="lin" valueType="num">
                                      <p:cBhvr>
                                        <p:cTn id="166" dur="500" fill="hold"/>
                                        <p:tgtEl>
                                          <p:spTgt spid="31"/>
                                        </p:tgtEl>
                                        <p:attrNameLst>
                                          <p:attrName>ppt_w</p:attrName>
                                        </p:attrNameLst>
                                      </p:cBhvr>
                                      <p:tavLst>
                                        <p:tav tm="0">
                                          <p:val>
                                            <p:fltVal val="0"/>
                                          </p:val>
                                        </p:tav>
                                        <p:tav tm="100000">
                                          <p:val>
                                            <p:strVal val="#ppt_w"/>
                                          </p:val>
                                        </p:tav>
                                      </p:tavLst>
                                    </p:anim>
                                    <p:anim calcmode="lin" valueType="num">
                                      <p:cBhvr>
                                        <p:cTn id="167" dur="500" fill="hold"/>
                                        <p:tgtEl>
                                          <p:spTgt spid="31"/>
                                        </p:tgtEl>
                                        <p:attrNameLst>
                                          <p:attrName>ppt_h</p:attrName>
                                        </p:attrNameLst>
                                      </p:cBhvr>
                                      <p:tavLst>
                                        <p:tav tm="0">
                                          <p:val>
                                            <p:fltVal val="0"/>
                                          </p:val>
                                        </p:tav>
                                        <p:tav tm="100000">
                                          <p:val>
                                            <p:strVal val="#ppt_h"/>
                                          </p:val>
                                        </p:tav>
                                      </p:tavLst>
                                    </p:anim>
                                  </p:childTnLst>
                                </p:cTn>
                              </p:par>
                            </p:childTnLst>
                          </p:cTn>
                        </p:par>
                      </p:childTnLst>
                    </p:cTn>
                  </p:par>
                  <p:par>
                    <p:cTn id="168" fill="hold">
                      <p:stCondLst>
                        <p:cond delay="indefinite"/>
                      </p:stCondLst>
                      <p:childTnLst>
                        <p:par>
                          <p:cTn id="169" fill="hold">
                            <p:stCondLst>
                              <p:cond delay="0"/>
                            </p:stCondLst>
                            <p:childTnLst>
                              <p:par>
                                <p:cTn id="170" presetID="23" presetClass="entr" presetSubtype="16" fill="hold" grpId="0" nodeType="clickEffect">
                                  <p:stCondLst>
                                    <p:cond delay="0"/>
                                  </p:stCondLst>
                                  <p:childTnLst>
                                    <p:set>
                                      <p:cBhvr>
                                        <p:cTn id="171" dur="1" fill="hold">
                                          <p:stCondLst>
                                            <p:cond delay="0"/>
                                          </p:stCondLst>
                                        </p:cTn>
                                        <p:tgtEl>
                                          <p:spTgt spid="24"/>
                                        </p:tgtEl>
                                        <p:attrNameLst>
                                          <p:attrName>style.visibility</p:attrName>
                                        </p:attrNameLst>
                                      </p:cBhvr>
                                      <p:to>
                                        <p:strVal val="visible"/>
                                      </p:to>
                                    </p:set>
                                    <p:anim calcmode="lin" valueType="num">
                                      <p:cBhvr>
                                        <p:cTn id="172" dur="500" fill="hold"/>
                                        <p:tgtEl>
                                          <p:spTgt spid="24"/>
                                        </p:tgtEl>
                                        <p:attrNameLst>
                                          <p:attrName>ppt_w</p:attrName>
                                        </p:attrNameLst>
                                      </p:cBhvr>
                                      <p:tavLst>
                                        <p:tav tm="0">
                                          <p:val>
                                            <p:fltVal val="0"/>
                                          </p:val>
                                        </p:tav>
                                        <p:tav tm="100000">
                                          <p:val>
                                            <p:strVal val="#ppt_w"/>
                                          </p:val>
                                        </p:tav>
                                      </p:tavLst>
                                    </p:anim>
                                    <p:anim calcmode="lin" valueType="num">
                                      <p:cBhvr>
                                        <p:cTn id="173" dur="500" fill="hold"/>
                                        <p:tgtEl>
                                          <p:spTgt spid="24"/>
                                        </p:tgtEl>
                                        <p:attrNameLst>
                                          <p:attrName>ppt_h</p:attrName>
                                        </p:attrNameLst>
                                      </p:cBhvr>
                                      <p:tavLst>
                                        <p:tav tm="0">
                                          <p:val>
                                            <p:fltVal val="0"/>
                                          </p:val>
                                        </p:tav>
                                        <p:tav tm="100000">
                                          <p:val>
                                            <p:strVal val="#ppt_h"/>
                                          </p:val>
                                        </p:tav>
                                      </p:tavLst>
                                    </p:anim>
                                  </p:childTnLst>
                                </p:cTn>
                              </p:par>
                            </p:childTnLst>
                          </p:cTn>
                        </p:par>
                      </p:childTnLst>
                    </p:cTn>
                  </p:par>
                  <p:par>
                    <p:cTn id="174" fill="hold">
                      <p:stCondLst>
                        <p:cond delay="indefinite"/>
                      </p:stCondLst>
                      <p:childTnLst>
                        <p:par>
                          <p:cTn id="175" fill="hold">
                            <p:stCondLst>
                              <p:cond delay="0"/>
                            </p:stCondLst>
                            <p:childTnLst>
                              <p:par>
                                <p:cTn id="176" presetID="23" presetClass="entr" presetSubtype="16" fill="hold" grpId="0" nodeType="clickEffect">
                                  <p:stCondLst>
                                    <p:cond delay="0"/>
                                  </p:stCondLst>
                                  <p:childTnLst>
                                    <p:set>
                                      <p:cBhvr>
                                        <p:cTn id="177" dur="1" fill="hold">
                                          <p:stCondLst>
                                            <p:cond delay="0"/>
                                          </p:stCondLst>
                                        </p:cTn>
                                        <p:tgtEl>
                                          <p:spTgt spid="26"/>
                                        </p:tgtEl>
                                        <p:attrNameLst>
                                          <p:attrName>style.visibility</p:attrName>
                                        </p:attrNameLst>
                                      </p:cBhvr>
                                      <p:to>
                                        <p:strVal val="visible"/>
                                      </p:to>
                                    </p:set>
                                    <p:anim calcmode="lin" valueType="num">
                                      <p:cBhvr>
                                        <p:cTn id="178" dur="500" fill="hold"/>
                                        <p:tgtEl>
                                          <p:spTgt spid="26"/>
                                        </p:tgtEl>
                                        <p:attrNameLst>
                                          <p:attrName>ppt_w</p:attrName>
                                        </p:attrNameLst>
                                      </p:cBhvr>
                                      <p:tavLst>
                                        <p:tav tm="0">
                                          <p:val>
                                            <p:fltVal val="0"/>
                                          </p:val>
                                        </p:tav>
                                        <p:tav tm="100000">
                                          <p:val>
                                            <p:strVal val="#ppt_w"/>
                                          </p:val>
                                        </p:tav>
                                      </p:tavLst>
                                    </p:anim>
                                    <p:anim calcmode="lin" valueType="num">
                                      <p:cBhvr>
                                        <p:cTn id="179" dur="500" fill="hold"/>
                                        <p:tgtEl>
                                          <p:spTgt spid="2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Rectangle 3"/>
          <p:cNvSpPr>
            <a:spLocks noGrp="1" noChangeArrowheads="1"/>
          </p:cNvSpPr>
          <p:nvPr>
            <p:ph idx="1"/>
          </p:nvPr>
        </p:nvSpPr>
        <p:spPr>
          <a:ln>
            <a:solidFill>
              <a:schemeClr val="bg1"/>
            </a:solidFill>
          </a:ln>
        </p:spPr>
        <p:style>
          <a:lnRef idx="0">
            <a:scrgbClr r="0" g="0" b="0"/>
          </a:lnRef>
          <a:fillRef idx="1001">
            <a:schemeClr val="lt1"/>
          </a:fillRef>
          <a:effectRef idx="0">
            <a:scrgbClr r="0" g="0" b="0"/>
          </a:effectRef>
          <a:fontRef idx="major"/>
        </p:style>
        <p:txBody>
          <a:bodyPr>
            <a:normAutofit/>
          </a:bodyPr>
          <a:lstStyle/>
          <a:p>
            <a:pPr>
              <a:buFont typeface="Wingdings" pitchFamily="2" charset="2"/>
              <a:buChar char="q"/>
              <a:defRPr/>
            </a:pPr>
            <a:r>
              <a:rPr lang="fa-IR" sz="2400" b="1" dirty="0" smtClean="0">
                <a:cs typeface="B Titr" pitchFamily="2" charset="-78"/>
              </a:rPr>
              <a:t>تحقق</a:t>
            </a:r>
            <a:r>
              <a:rPr lang="fa-IR" sz="2400" dirty="0" smtClean="0">
                <a:cs typeface="B Titr" pitchFamily="2" charset="-78"/>
              </a:rPr>
              <a:t>  </a:t>
            </a:r>
            <a:r>
              <a:rPr lang="fa-IR" sz="2400" b="1" dirty="0" smtClean="0">
                <a:cs typeface="B Titr" pitchFamily="2" charset="-78"/>
              </a:rPr>
              <a:t>مراتب </a:t>
            </a:r>
            <a:r>
              <a:rPr lang="fa-IR" sz="2400" b="1" u="sng" dirty="0" smtClean="0">
                <a:solidFill>
                  <a:srgbClr val="FF0000"/>
                </a:solidFill>
                <a:cs typeface="B Titr" pitchFamily="2" charset="-78"/>
              </a:rPr>
              <a:t>حیات طیبه</a:t>
            </a:r>
            <a:r>
              <a:rPr lang="fa-IR" sz="2400" u="sng" dirty="0" smtClean="0">
                <a:solidFill>
                  <a:srgbClr val="FF0000"/>
                </a:solidFill>
                <a:cs typeface="B Titr" pitchFamily="2" charset="-78"/>
              </a:rPr>
              <a:t>  </a:t>
            </a:r>
            <a:r>
              <a:rPr lang="fa-IR" sz="2400" b="1" dirty="0" smtClean="0">
                <a:cs typeface="B Titr" pitchFamily="2" charset="-78"/>
              </a:rPr>
              <a:t>در همه ابعاد</a:t>
            </a:r>
            <a:endParaRPr lang="en-US" sz="2400" dirty="0" smtClean="0">
              <a:cs typeface="B Titr" pitchFamily="2" charset="-78"/>
            </a:endParaRPr>
          </a:p>
          <a:p>
            <a:pPr>
              <a:buFont typeface="Wingdings" pitchFamily="2" charset="2"/>
              <a:buChar char="q"/>
              <a:defRPr/>
            </a:pPr>
            <a:r>
              <a:rPr lang="ar-SA" sz="2400" b="1" dirty="0" smtClean="0">
                <a:cs typeface="B Titr" pitchFamily="2" charset="-78"/>
              </a:rPr>
              <a:t>تکوین وتعالي پيوسته</a:t>
            </a:r>
            <a:r>
              <a:rPr lang="ar-SA" sz="2400" dirty="0" smtClean="0">
                <a:cs typeface="B Titr" pitchFamily="2" charset="-78"/>
              </a:rPr>
              <a:t> </a:t>
            </a:r>
            <a:r>
              <a:rPr lang="ar-SA" sz="2400" b="1" u="sng" dirty="0" smtClean="0">
                <a:solidFill>
                  <a:srgbClr val="FF0000"/>
                </a:solidFill>
                <a:cs typeface="B Titr" pitchFamily="2" charset="-78"/>
              </a:rPr>
              <a:t>هويت</a:t>
            </a:r>
            <a:r>
              <a:rPr lang="ar-SA" sz="2400" dirty="0" smtClean="0">
                <a:cs typeface="B Titr" pitchFamily="2" charset="-78"/>
              </a:rPr>
              <a:t>  </a:t>
            </a:r>
            <a:r>
              <a:rPr lang="ar-SA" sz="2400" b="1" dirty="0" smtClean="0">
                <a:cs typeface="B Titr" pitchFamily="2" charset="-78"/>
              </a:rPr>
              <a:t>خویش</a:t>
            </a:r>
            <a:endParaRPr lang="fa-IR" sz="2400" b="1" dirty="0" smtClean="0">
              <a:cs typeface="B Titr" pitchFamily="2" charset="-78"/>
            </a:endParaRPr>
          </a:p>
          <a:p>
            <a:pPr>
              <a:buFont typeface="Wingdings" pitchFamily="2" charset="2"/>
              <a:buChar char="q"/>
              <a:defRPr/>
            </a:pPr>
            <a:r>
              <a:rPr lang="fa-IR" sz="2400" b="1" dirty="0" smtClean="0">
                <a:cs typeface="B Titr" pitchFamily="2" charset="-78"/>
              </a:rPr>
              <a:t>شکل گیری </a:t>
            </a:r>
            <a:r>
              <a:rPr lang="fa-IR" sz="2400" b="1" u="sng" dirty="0" smtClean="0">
                <a:solidFill>
                  <a:srgbClr val="FF0000"/>
                </a:solidFill>
                <a:cs typeface="B Titr" pitchFamily="2" charset="-78"/>
              </a:rPr>
              <a:t>جامعه صالح </a:t>
            </a:r>
            <a:r>
              <a:rPr lang="fa-IR" sz="2400" b="1" dirty="0" smtClean="0">
                <a:cs typeface="B Titr" pitchFamily="2" charset="-78"/>
              </a:rPr>
              <a:t>و پیشرفت مداوم آن</a:t>
            </a:r>
          </a:p>
          <a:p>
            <a:pPr>
              <a:buFont typeface="Wingdings" pitchFamily="2" charset="2"/>
              <a:buChar char="q"/>
              <a:defRPr/>
            </a:pPr>
            <a:r>
              <a:rPr lang="fa-IR" sz="2400" b="1" dirty="0" smtClean="0">
                <a:cs typeface="B Titr" pitchFamily="2" charset="-78"/>
              </a:rPr>
              <a:t> انتخاب و التزام آگاهانه واختیاری </a:t>
            </a:r>
            <a:r>
              <a:rPr lang="fa-IR" sz="2400" b="1" u="sng" dirty="0" smtClean="0">
                <a:solidFill>
                  <a:srgbClr val="FF0000"/>
                </a:solidFill>
                <a:cs typeface="B Titr" pitchFamily="2" charset="-78"/>
              </a:rPr>
              <a:t>نظام معیار اسلامی</a:t>
            </a:r>
          </a:p>
          <a:p>
            <a:pPr>
              <a:buFont typeface="Wingdings" pitchFamily="2" charset="2"/>
              <a:buChar char="q"/>
              <a:defRPr/>
            </a:pPr>
            <a:r>
              <a:rPr lang="fa-IR" sz="2400" b="1" u="sng" dirty="0" smtClean="0">
                <a:solidFill>
                  <a:srgbClr val="FF0000"/>
                </a:solidFill>
                <a:cs typeface="B Titr" pitchFamily="2" charset="-78"/>
              </a:rPr>
              <a:t>درک</a:t>
            </a:r>
            <a:r>
              <a:rPr lang="fa-IR" sz="2400" b="1" dirty="0" smtClean="0">
                <a:solidFill>
                  <a:schemeClr val="tx2">
                    <a:lumMod val="50000"/>
                  </a:schemeClr>
                </a:solidFill>
                <a:cs typeface="B Titr" pitchFamily="2" charset="-78"/>
              </a:rPr>
              <a:t> </a:t>
            </a:r>
            <a:r>
              <a:rPr lang="fa-IR" sz="2400" b="1" u="sng" dirty="0" smtClean="0">
                <a:solidFill>
                  <a:srgbClr val="FF0000"/>
                </a:solidFill>
                <a:cs typeface="B Titr" pitchFamily="2" charset="-78"/>
              </a:rPr>
              <a:t>موقعیت</a:t>
            </a:r>
            <a:r>
              <a:rPr lang="fa-IR" sz="2400" b="1" dirty="0" smtClean="0">
                <a:solidFill>
                  <a:schemeClr val="tx2">
                    <a:lumMod val="50000"/>
                  </a:schemeClr>
                </a:solidFill>
                <a:cs typeface="B Titr" pitchFamily="2" charset="-78"/>
              </a:rPr>
              <a:t> خود ودیگران </a:t>
            </a:r>
            <a:r>
              <a:rPr lang="fa-IR" sz="2400" b="1" dirty="0" smtClean="0">
                <a:solidFill>
                  <a:schemeClr val="tx1">
                    <a:lumMod val="95000"/>
                  </a:schemeClr>
                </a:solidFill>
                <a:cs typeface="B Titr" pitchFamily="2" charset="-78"/>
              </a:rPr>
              <a:t>و </a:t>
            </a:r>
            <a:r>
              <a:rPr lang="fa-IR" sz="2400" b="1" u="sng" dirty="0" smtClean="0">
                <a:solidFill>
                  <a:srgbClr val="FF0000"/>
                </a:solidFill>
                <a:cs typeface="B Titr" pitchFamily="2" charset="-78"/>
              </a:rPr>
              <a:t>بهبود مداوم آن </a:t>
            </a:r>
          </a:p>
          <a:p>
            <a:pPr>
              <a:buFont typeface="Wingdings" pitchFamily="2" charset="2"/>
              <a:buChar char="q"/>
              <a:defRPr/>
            </a:pPr>
            <a:r>
              <a:rPr lang="fa-IR" sz="2400" b="1" u="sng" dirty="0" smtClean="0">
                <a:solidFill>
                  <a:srgbClr val="FF0000"/>
                </a:solidFill>
                <a:cs typeface="B Titr" pitchFamily="2" charset="-78"/>
              </a:rPr>
              <a:t>کسب شایستگی های لازم</a:t>
            </a:r>
            <a:endParaRPr lang="en-US" sz="2400" u="sng" dirty="0" smtClean="0">
              <a:solidFill>
                <a:srgbClr val="FF0000"/>
              </a:solidFill>
              <a:cs typeface="B Titr" pitchFamily="2" charset="-78"/>
            </a:endParaRPr>
          </a:p>
        </p:txBody>
      </p:sp>
      <p:sp>
        <p:nvSpPr>
          <p:cNvPr id="19459" name="Rectangle 2"/>
          <p:cNvSpPr>
            <a:spLocks noGrp="1" noChangeArrowheads="1"/>
          </p:cNvSpPr>
          <p:nvPr>
            <p:ph type="title"/>
          </p:nvPr>
        </p:nvSpPr>
        <p:spPr/>
        <p:txBody>
          <a:bodyPr>
            <a:normAutofit/>
          </a:bodyPr>
          <a:lstStyle/>
          <a:p>
            <a:r>
              <a:rPr lang="fa-IR" sz="2800" dirty="0" smtClean="0">
                <a:cs typeface="B Titr" pitchFamily="2" charset="-78"/>
              </a:rPr>
              <a:t/>
            </a:r>
            <a:br>
              <a:rPr lang="fa-IR" sz="2800" dirty="0" smtClean="0">
                <a:cs typeface="B Titr" pitchFamily="2" charset="-78"/>
              </a:rPr>
            </a:br>
            <a:r>
              <a:rPr lang="fa-IR" sz="2400" b="0" dirty="0" smtClean="0">
                <a:cs typeface="B Titr" pitchFamily="2" charset="-78"/>
              </a:rPr>
              <a:t>مفاهيم کليدي </a:t>
            </a:r>
            <a:endParaRPr lang="en-US" sz="2800" b="0" dirty="0" smtClean="0">
              <a:cs typeface="B Titr" pitchFamily="2" charset="-78"/>
            </a:endParaRPr>
          </a:p>
        </p:txBody>
      </p:sp>
      <p:sp>
        <p:nvSpPr>
          <p:cNvPr id="4" name="Slide Number Placeholder 3"/>
          <p:cNvSpPr>
            <a:spLocks noGrp="1"/>
          </p:cNvSpPr>
          <p:nvPr>
            <p:ph type="sldNum" sz="quarter" idx="11"/>
          </p:nvPr>
        </p:nvSpPr>
        <p:spPr/>
        <p:txBody>
          <a:bodyPr/>
          <a:lstStyle/>
          <a:p>
            <a:pPr>
              <a:defRPr/>
            </a:pPr>
            <a:fld id="{2EFE1769-7E44-46CF-8B69-AF955C33B597}" type="slidenum">
              <a:rPr lang="ar-SA"/>
              <a:pPr>
                <a:defRPr/>
              </a:pPr>
              <a:t>16</a:t>
            </a:fld>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00064CF-72D3-44C8-8538-B79538C4E96D}" type="slidenum">
              <a:rPr lang="en-US" smtClean="0"/>
              <a:pPr/>
              <a:t>17</a:t>
            </a:fld>
            <a:endParaRPr lang="en-US"/>
          </a:p>
        </p:txBody>
      </p:sp>
      <p:sp>
        <p:nvSpPr>
          <p:cNvPr id="3" name="Rectangle 2"/>
          <p:cNvSpPr/>
          <p:nvPr/>
        </p:nvSpPr>
        <p:spPr>
          <a:xfrm>
            <a:off x="609600" y="685800"/>
            <a:ext cx="7924800" cy="4154984"/>
          </a:xfrm>
          <a:prstGeom prst="rect">
            <a:avLst/>
          </a:prstGeom>
        </p:spPr>
        <p:txBody>
          <a:bodyPr wrap="square">
            <a:spAutoFit/>
          </a:bodyPr>
          <a:lstStyle/>
          <a:p>
            <a:pPr algn="just" rtl="1"/>
            <a:r>
              <a:rPr lang="fa-IR" sz="2400" b="1" dirty="0" smtClean="0">
                <a:solidFill>
                  <a:srgbClr val="FF0000"/>
                </a:solidFill>
                <a:cs typeface="2  Titr" pitchFamily="2" charset="-78"/>
              </a:rPr>
              <a:t>حيات طيبه: </a:t>
            </a:r>
          </a:p>
          <a:p>
            <a:pPr algn="just" rtl="1"/>
            <a:endParaRPr lang="fa-IR" sz="2400" b="1" dirty="0" smtClean="0">
              <a:solidFill>
                <a:srgbClr val="FF0000"/>
              </a:solidFill>
              <a:cs typeface="B Zar" pitchFamily="2" charset="-78"/>
            </a:endParaRPr>
          </a:p>
          <a:p>
            <a:pPr algn="r" rtl="1"/>
            <a:r>
              <a:rPr lang="fa-IR" sz="2400" b="1" dirty="0" smtClean="0">
                <a:cs typeface="2  Titr" pitchFamily="2" charset="-78"/>
              </a:rPr>
              <a:t>1-</a:t>
            </a:r>
            <a:r>
              <a:rPr lang="fa-IR" sz="2400" dirty="0" smtClean="0">
                <a:cs typeface="2  Titr" pitchFamily="2" charset="-78"/>
              </a:rPr>
              <a:t>حيات طيبه وضع مطلوب زندگي بشر در همۀ ابعاد و مراتب، بر اساس نظام معیار ربوبی است كه تحقق آن باعث دست</a:t>
            </a:r>
            <a:r>
              <a:rPr lang="en-US" sz="2400" dirty="0" smtClean="0">
                <a:cs typeface="2  Titr" pitchFamily="2" charset="-78"/>
              </a:rPr>
              <a:t>‌</a:t>
            </a:r>
            <a:r>
              <a:rPr lang="fa-IR" sz="2400" dirty="0" smtClean="0">
                <a:cs typeface="2  Titr" pitchFamily="2" charset="-78"/>
              </a:rPr>
              <a:t>يابي به غايت زندگي يعني قرب</a:t>
            </a:r>
            <a:r>
              <a:rPr lang="en-US" sz="2400" dirty="0" smtClean="0">
                <a:cs typeface="2  Titr" pitchFamily="2" charset="-78"/>
              </a:rPr>
              <a:t>‌</a:t>
            </a:r>
            <a:r>
              <a:rPr lang="fa-IR" sz="2400" dirty="0" smtClean="0">
                <a:cs typeface="2  Titr" pitchFamily="2" charset="-78"/>
              </a:rPr>
              <a:t>الی الله خواهد شد.</a:t>
            </a:r>
            <a:endParaRPr lang="en-US" sz="2400" dirty="0" smtClean="0">
              <a:cs typeface="2  Titr" pitchFamily="2" charset="-78"/>
            </a:endParaRPr>
          </a:p>
          <a:p>
            <a:pPr algn="r" rtl="1"/>
            <a:r>
              <a:rPr lang="fa-IR" sz="2400" dirty="0" smtClean="0">
                <a:cs typeface="2  Titr" pitchFamily="2" charset="-78"/>
              </a:rPr>
              <a:t> 2-حيات طيبه امری صرفاً اخروی نیست(که تنها درعالم آخرت وپس از مرگ محقق گردد) بلکه در حقيقت حاصل ارتقا و استعلاي حيات طبيعي و متعارف آدمي در همین دنیا، با صبغۀ الهي بخشيدن به آن است که با پذيرش حاکميت نظام معيار دینی (مباني و ارزش</a:t>
            </a:r>
            <a:r>
              <a:rPr lang="en-US" sz="2400" dirty="0" smtClean="0">
                <a:cs typeface="2  Titr" pitchFamily="2" charset="-78"/>
              </a:rPr>
              <a:t>‌</a:t>
            </a:r>
            <a:r>
              <a:rPr lang="fa-IR" sz="2400" dirty="0" smtClean="0">
                <a:cs typeface="2  Titr" pitchFamily="2" charset="-78"/>
              </a:rPr>
              <a:t>هاي مقبول دين اسلام) بر ابعاد فردی واجتماعی زندگي آدمي و تمام شئون مختلف آن، جلوه ای از آن(در همین دنیای فانی ومحدود) قابل تحقق اند</a:t>
            </a:r>
            <a:r>
              <a:rPr lang="fa-IR" sz="2400" dirty="0" smtClean="0"/>
              <a:t>.</a:t>
            </a:r>
            <a:endParaRPr lang="en-US" sz="24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00064CF-72D3-44C8-8538-B79538C4E96D}" type="slidenum">
              <a:rPr lang="en-US" smtClean="0"/>
              <a:pPr/>
              <a:t>18</a:t>
            </a:fld>
            <a:endParaRPr lang="en-US"/>
          </a:p>
        </p:txBody>
      </p:sp>
      <p:sp>
        <p:nvSpPr>
          <p:cNvPr id="3" name="Rectangle 2"/>
          <p:cNvSpPr/>
          <p:nvPr/>
        </p:nvSpPr>
        <p:spPr>
          <a:xfrm>
            <a:off x="609600" y="685800"/>
            <a:ext cx="7924800" cy="9694962"/>
          </a:xfrm>
          <a:prstGeom prst="rect">
            <a:avLst/>
          </a:prstGeom>
        </p:spPr>
        <p:txBody>
          <a:bodyPr wrap="square">
            <a:spAutoFit/>
          </a:bodyPr>
          <a:lstStyle/>
          <a:p>
            <a:pPr algn="just" rtl="1"/>
            <a:r>
              <a:rPr lang="fa-IR" sz="2400" b="1" dirty="0" smtClean="0">
                <a:solidFill>
                  <a:srgbClr val="FF0000"/>
                </a:solidFill>
                <a:cs typeface="2  Titr" pitchFamily="2" charset="-78"/>
              </a:rPr>
              <a:t>حيات طيبه: </a:t>
            </a:r>
          </a:p>
          <a:p>
            <a:pPr algn="just" rtl="1"/>
            <a:r>
              <a:rPr lang="en-US" sz="2400" dirty="0" smtClean="0">
                <a:cs typeface="2  Titr" pitchFamily="2" charset="-78"/>
              </a:rPr>
              <a:t> </a:t>
            </a:r>
            <a:r>
              <a:rPr lang="fa-IR" sz="2400" dirty="0" smtClean="0">
                <a:cs typeface="2  Titr" pitchFamily="2" charset="-78"/>
              </a:rPr>
              <a:t>3-تحقق حيات طيبه به شكوفايي فطرت ورشد همه</a:t>
            </a:r>
            <a:r>
              <a:rPr lang="en-US" sz="2400" i="1" dirty="0" smtClean="0">
                <a:cs typeface="2  Titr" pitchFamily="2" charset="-78"/>
              </a:rPr>
              <a:t>‌</a:t>
            </a:r>
            <a:r>
              <a:rPr lang="fa-IR" sz="2400" dirty="0" smtClean="0">
                <a:cs typeface="2  Titr" pitchFamily="2" charset="-78"/>
              </a:rPr>
              <a:t>جانبۀ استعدادهاي طبيعي وتنظیم متعادل عواطف وتمایلات و در نتیجه تکوین وتعالی پیوستۀ هویت افراد جامعه (در راستای شکل گیری وپیشرفت مداوم جامعه ای صالح بر اساس نظام معیار دینی در مسیر قرب الي الله) منجر می شود.</a:t>
            </a:r>
          </a:p>
          <a:p>
            <a:pPr algn="just" rtl="1"/>
            <a:endParaRPr lang="fa-IR" sz="2400" dirty="0" smtClean="0">
              <a:cs typeface="2  Titr" pitchFamily="2" charset="-78"/>
            </a:endParaRPr>
          </a:p>
          <a:p>
            <a:pPr algn="just" rtl="1"/>
            <a:r>
              <a:rPr lang="ar-SA" sz="2400" dirty="0" smtClean="0">
                <a:cs typeface="2  Titr" pitchFamily="2" charset="-78"/>
              </a:rPr>
              <a:t> 4-حيات طيبه امری دارای مراتب ودرجات است که نه تنها دست یابی به آن مقصود هر انسان ديندار در دنیاست، بلكه وصول به  برخی مراتب مقدماتي آن ـ نظير تأمين متعادل نيازهاي زيستي و طبيعي افراد جامعه يا رعايت بعضي از هنجارها و ارزش</a:t>
            </a:r>
            <a:r>
              <a:rPr lang="en-US" sz="2400" dirty="0" smtClean="0">
                <a:cs typeface="2  Titr" pitchFamily="2" charset="-78"/>
              </a:rPr>
              <a:t>‌</a:t>
            </a:r>
            <a:r>
              <a:rPr lang="ar-SA" sz="2400" dirty="0" smtClean="0">
                <a:cs typeface="2  Titr" pitchFamily="2" charset="-78"/>
              </a:rPr>
              <a:t>هاي اخلاقي مورد قبول عموم عقلاـ هم مقبول وبلکه مورد تأکید فراوان همۀ ادیان الهی است وهم مورد درخواست هر شخصِ داراي عقل سليم است. لذا می توان و باید دعوت همۀ مردم به سوی این نوع زندگانی شایسته و تدبیر وتلاش برای تحقق حیات طیبه را از این مراتب مقدماتی آغاز نمود.</a:t>
            </a:r>
            <a:endParaRPr lang="en-US" sz="2400" dirty="0" smtClean="0">
              <a:cs typeface="2  Titr" pitchFamily="2" charset="-78"/>
            </a:endParaRPr>
          </a:p>
          <a:p>
            <a:pPr algn="just" rtl="1"/>
            <a:endParaRPr lang="fa-IR" sz="2400" dirty="0" smtClean="0">
              <a:cs typeface="2  Titr" pitchFamily="2" charset="-78"/>
            </a:endParaRPr>
          </a:p>
          <a:p>
            <a:pPr algn="just" rtl="1"/>
            <a:endParaRPr lang="fa-IR" sz="2400" dirty="0" smtClean="0">
              <a:cs typeface="2  Titr" pitchFamily="2" charset="-78"/>
            </a:endParaRPr>
          </a:p>
          <a:p>
            <a:pPr algn="just" rtl="1"/>
            <a:endParaRPr lang="fa-IR" sz="2400" dirty="0" smtClean="0">
              <a:cs typeface="2  Titr" pitchFamily="2" charset="-78"/>
            </a:endParaRPr>
          </a:p>
          <a:p>
            <a:pPr algn="just" rtl="1"/>
            <a:endParaRPr lang="fa-IR" sz="2400" dirty="0" smtClean="0">
              <a:cs typeface="2  Titr" pitchFamily="2" charset="-78"/>
            </a:endParaRPr>
          </a:p>
          <a:p>
            <a:pPr algn="just" rtl="1"/>
            <a:endParaRPr lang="fa-IR" sz="2400" dirty="0" smtClean="0">
              <a:cs typeface="2  Titr" pitchFamily="2" charset="-78"/>
            </a:endParaRPr>
          </a:p>
          <a:p>
            <a:pPr algn="just" rtl="1"/>
            <a:endParaRPr lang="fa-IR" sz="2400" dirty="0" smtClean="0">
              <a:cs typeface="2  Titr" pitchFamily="2" charset="-78"/>
            </a:endParaRPr>
          </a:p>
          <a:p>
            <a:pPr algn="just" rtl="1"/>
            <a:endParaRPr lang="fa-IR" sz="2400" dirty="0" smtClean="0">
              <a:cs typeface="2  Titr" pitchFamily="2" charset="-78"/>
            </a:endParaRPr>
          </a:p>
          <a:p>
            <a:pPr algn="just" rtl="1"/>
            <a:endParaRPr lang="fa-IR" sz="2400" dirty="0" smtClean="0">
              <a:cs typeface="2  Titr" pitchFamily="2" charset="-78"/>
            </a:endParaRPr>
          </a:p>
          <a:p>
            <a:pPr algn="just" rtl="1"/>
            <a:endParaRPr lang="fa-IR" sz="2400" dirty="0" smtClean="0">
              <a:cs typeface="2  Titr" pitchFamily="2" charset="-78"/>
            </a:endParaRPr>
          </a:p>
          <a:p>
            <a:pPr algn="just" rtl="1"/>
            <a:endParaRPr lang="fa-IR" sz="2400" dirty="0" smtClean="0">
              <a:cs typeface="2  Titr" pitchFamily="2" charset="-78"/>
            </a:endParaRPr>
          </a:p>
          <a:p>
            <a:pPr algn="just" rtl="1"/>
            <a:endParaRPr lang="en-US" sz="2400" dirty="0" smtClean="0">
              <a:cs typeface="2  Titr" pitchFamily="2" charset="-78"/>
            </a:endParaRPr>
          </a:p>
          <a:p>
            <a:pPr algn="just" rtl="1"/>
            <a:endParaRPr lang="en-US" sz="2400" dirty="0">
              <a:cs typeface="2  Titr" pitchFamily="2" charset="-78"/>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00064CF-72D3-44C8-8538-B79538C4E96D}" type="slidenum">
              <a:rPr lang="en-US" smtClean="0"/>
              <a:pPr/>
              <a:t>19</a:t>
            </a:fld>
            <a:endParaRPr lang="en-US"/>
          </a:p>
        </p:txBody>
      </p:sp>
      <p:sp>
        <p:nvSpPr>
          <p:cNvPr id="3" name="Rectangle 2"/>
          <p:cNvSpPr/>
          <p:nvPr/>
        </p:nvSpPr>
        <p:spPr>
          <a:xfrm>
            <a:off x="609600" y="685800"/>
            <a:ext cx="7924800" cy="8586966"/>
          </a:xfrm>
          <a:prstGeom prst="rect">
            <a:avLst/>
          </a:prstGeom>
        </p:spPr>
        <p:txBody>
          <a:bodyPr wrap="square">
            <a:spAutoFit/>
          </a:bodyPr>
          <a:lstStyle/>
          <a:p>
            <a:pPr algn="just" rtl="1"/>
            <a:r>
              <a:rPr lang="fa-IR" sz="2400" b="1" dirty="0" smtClean="0">
                <a:solidFill>
                  <a:srgbClr val="FF0000"/>
                </a:solidFill>
                <a:cs typeface="+mj-cs"/>
              </a:rPr>
              <a:t>حيات طيبه: </a:t>
            </a:r>
          </a:p>
          <a:p>
            <a:pPr algn="just" rtl="1"/>
            <a:endParaRPr lang="fa-IR" sz="2400" b="1" dirty="0" smtClean="0">
              <a:solidFill>
                <a:srgbClr val="FF0000"/>
              </a:solidFill>
              <a:cs typeface="B Zar" pitchFamily="2" charset="-78"/>
            </a:endParaRPr>
          </a:p>
          <a:p>
            <a:pPr algn="r" rtl="1"/>
            <a:r>
              <a:rPr lang="fa-IR" sz="2400" dirty="0" smtClean="0">
                <a:cs typeface="2  Titr" pitchFamily="2" charset="-78"/>
              </a:rPr>
              <a:t>5-    در نگرش اسلامی حيات طيبه مفهومي يک</a:t>
            </a:r>
            <a:r>
              <a:rPr lang="en-US" sz="2400" dirty="0" smtClean="0">
                <a:cs typeface="2  Titr" pitchFamily="2" charset="-78"/>
              </a:rPr>
              <a:t>‌</a:t>
            </a:r>
            <a:r>
              <a:rPr lang="fa-IR" sz="2400" dirty="0" smtClean="0">
                <a:cs typeface="2  Titr" pitchFamily="2" charset="-78"/>
              </a:rPr>
              <a:t>پارچه و كلي اما دارای دو بُعد فردی و اجتماعی است که هر دو اصالت دارند ولذا نمی توان در مقام تلاش جهت تحقق حیات طیبه، هیچ یک از آن دو را به دیگری فرو کاست یا یکی را بردیگری به طور مطلق ترجیح داد.</a:t>
            </a:r>
          </a:p>
          <a:p>
            <a:pPr algn="r" rtl="1"/>
            <a:r>
              <a:rPr lang="fa-IR" sz="2400" dirty="0" smtClean="0">
                <a:cs typeface="2  Titr" pitchFamily="2" charset="-78"/>
              </a:rPr>
              <a:t> 6-حیات طیبه، با عنايت به جنبه های مختلف زندگي انسان و استقلال نسبي آن</a:t>
            </a:r>
            <a:r>
              <a:rPr lang="en-US" sz="2400" dirty="0" smtClean="0">
                <a:cs typeface="2  Titr" pitchFamily="2" charset="-78"/>
              </a:rPr>
              <a:t>‌</a:t>
            </a:r>
            <a:r>
              <a:rPr lang="fa-IR" sz="2400" dirty="0" smtClean="0">
                <a:cs typeface="2  Titr" pitchFamily="2" charset="-78"/>
              </a:rPr>
              <a:t>ها از یکدیگر، دربردارندۀ شئون متعددي است كه در ارتباط و تعامل با هم</a:t>
            </a:r>
            <a:r>
              <a:rPr lang="en-US" sz="2400" dirty="0" smtClean="0">
                <a:cs typeface="2  Titr" pitchFamily="2" charset="-78"/>
              </a:rPr>
              <a:t>‌</a:t>
            </a:r>
            <a:r>
              <a:rPr lang="fa-IR" sz="2400" dirty="0" smtClean="0">
                <a:cs typeface="2  Titr" pitchFamily="2" charset="-78"/>
              </a:rPr>
              <a:t>، اين مفهوم پويا و متکامل را محقق مي</a:t>
            </a:r>
            <a:r>
              <a:rPr lang="en-US" sz="2400" dirty="0" smtClean="0">
                <a:cs typeface="2  Titr" pitchFamily="2" charset="-78"/>
              </a:rPr>
              <a:t>‌</a:t>
            </a:r>
            <a:r>
              <a:rPr lang="fa-IR" sz="2400" dirty="0" smtClean="0">
                <a:cs typeface="2  Titr" pitchFamily="2" charset="-78"/>
              </a:rPr>
              <a:t>سازندو نباید از توجه مناسب به هیچ یک از این شئون غافل شد.</a:t>
            </a:r>
          </a:p>
          <a:p>
            <a:pPr algn="r" rtl="1"/>
            <a:r>
              <a:rPr lang="fa-IR" sz="2400" dirty="0" smtClean="0">
                <a:cs typeface="2  Titr" pitchFamily="2" charset="-78"/>
              </a:rPr>
              <a:t>7-حیات طیبه در نگرش اسلامی تنها در بُعد فردی زندگی و رابطۀ فردی وشخصی انسان با خداوند و نظام معیار ربوبی خلاصه نمی شود بلکه بُعد دیگر مهم حیات طیبه، بعد اجتماعی این نوع زندگانی است که در مفهوم «جامعـۀ صالح» تجلی می یابد.</a:t>
            </a:r>
            <a:endParaRPr lang="en-US" sz="2400" dirty="0" smtClean="0">
              <a:cs typeface="2  Titr" pitchFamily="2" charset="-78"/>
            </a:endParaRPr>
          </a:p>
          <a:p>
            <a:pPr algn="r" rtl="1"/>
            <a:endParaRPr lang="en-US" sz="2400" dirty="0" smtClean="0">
              <a:cs typeface="2  Titr" pitchFamily="2" charset="-78"/>
            </a:endParaRPr>
          </a:p>
          <a:p>
            <a:pPr algn="r" rtl="1"/>
            <a:endParaRPr lang="fa-IR" sz="2400" dirty="0" smtClean="0">
              <a:cs typeface="2  Titr" pitchFamily="2" charset="-78"/>
            </a:endParaRPr>
          </a:p>
          <a:p>
            <a:pPr algn="r" rtl="1"/>
            <a:endParaRPr lang="fa-IR" sz="2400" dirty="0" smtClean="0">
              <a:cs typeface="2  Titr" pitchFamily="2" charset="-78"/>
            </a:endParaRPr>
          </a:p>
          <a:p>
            <a:pPr algn="r" rtl="1"/>
            <a:endParaRPr lang="fa-IR" sz="2400" dirty="0" smtClean="0">
              <a:cs typeface="2  Titr" pitchFamily="2" charset="-78"/>
            </a:endParaRPr>
          </a:p>
          <a:p>
            <a:pPr algn="r" rtl="1"/>
            <a:endParaRPr lang="fa-IR" sz="2400" dirty="0" smtClean="0">
              <a:cs typeface="2  Titr" pitchFamily="2" charset="-78"/>
            </a:endParaRPr>
          </a:p>
          <a:p>
            <a:pPr algn="r" rtl="1"/>
            <a:endParaRPr lang="fa-IR" sz="2400" dirty="0" smtClean="0">
              <a:cs typeface="2  Titr" pitchFamily="2" charset="-78"/>
            </a:endParaRPr>
          </a:p>
          <a:p>
            <a:pPr algn="r" rtl="1"/>
            <a:endParaRPr lang="fa-IR" sz="2400" dirty="0" smtClean="0">
              <a:cs typeface="2  Titr" pitchFamily="2" charset="-78"/>
            </a:endParaRPr>
          </a:p>
          <a:p>
            <a:pPr algn="r" rtl="1"/>
            <a:endParaRPr lang="fa-IR" sz="2400" dirty="0" smtClean="0">
              <a:cs typeface="2  Titr" pitchFamily="2" charset="-78"/>
            </a:endParaRPr>
          </a:p>
          <a:p>
            <a:pPr algn="r" rtl="1"/>
            <a:endParaRPr lang="en-US" sz="2400" dirty="0">
              <a:cs typeface="2  Titr" pitchFamily="2" charset="-7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fa-IR" dirty="0" smtClean="0">
                <a:cs typeface="B Titr" pitchFamily="2" charset="-78"/>
              </a:rPr>
              <a:t>مقدمه</a:t>
            </a:r>
          </a:p>
          <a:p>
            <a:r>
              <a:rPr lang="fa-IR" dirty="0" smtClean="0">
                <a:cs typeface="B Titr" pitchFamily="2" charset="-78"/>
              </a:rPr>
              <a:t> مروری بر مبانی نظری طرح تحول بنیادین </a:t>
            </a:r>
          </a:p>
          <a:p>
            <a:r>
              <a:rPr lang="fa-IR" dirty="0" smtClean="0">
                <a:cs typeface="B Titr" pitchFamily="2" charset="-78"/>
              </a:rPr>
              <a:t> تبیین اهم مفاهیم کلیدی تربیت معلم </a:t>
            </a:r>
          </a:p>
          <a:p>
            <a:r>
              <a:rPr lang="fa-IR" dirty="0" smtClean="0">
                <a:cs typeface="B Titr" pitchFamily="2" charset="-78"/>
              </a:rPr>
              <a:t>تبیین اجمالی  </a:t>
            </a:r>
            <a:r>
              <a:rPr lang="fa-IR" baseline="0" dirty="0" smtClean="0">
                <a:cs typeface="B Titr" pitchFamily="2" charset="-78"/>
              </a:rPr>
              <a:t> فرایند</a:t>
            </a:r>
            <a:r>
              <a:rPr lang="fa-IR" dirty="0" smtClean="0">
                <a:cs typeface="B Titr" pitchFamily="2" charset="-78"/>
              </a:rPr>
              <a:t> تربیت معلم</a:t>
            </a:r>
          </a:p>
          <a:p>
            <a:r>
              <a:rPr lang="fa-IR" dirty="0" smtClean="0">
                <a:cs typeface="B Titr" pitchFamily="2" charset="-78"/>
              </a:rPr>
              <a:t>ترسیم  چشم انداز  تربیت معلم در دانشگاه فرهنگیان</a:t>
            </a:r>
          </a:p>
          <a:p>
            <a:r>
              <a:rPr lang="fa-IR" dirty="0" smtClean="0">
                <a:cs typeface="B Titr" pitchFamily="2" charset="-78"/>
              </a:rPr>
              <a:t>تکالیف ومسئولیت  های ما </a:t>
            </a:r>
          </a:p>
          <a:p>
            <a:r>
              <a:rPr lang="fa-IR" dirty="0" smtClean="0">
                <a:cs typeface="B Titr" pitchFamily="2" charset="-78"/>
              </a:rPr>
              <a:t>جمع بندی  ونتیجه گیری؛</a:t>
            </a:r>
            <a:endParaRPr lang="en-US" dirty="0">
              <a:cs typeface="B Titr" pitchFamily="2" charset="-78"/>
            </a:endParaRPr>
          </a:p>
        </p:txBody>
      </p:sp>
      <p:sp>
        <p:nvSpPr>
          <p:cNvPr id="3" name="Title 2"/>
          <p:cNvSpPr>
            <a:spLocks noGrp="1"/>
          </p:cNvSpPr>
          <p:nvPr>
            <p:ph type="title"/>
          </p:nvPr>
        </p:nvSpPr>
        <p:spPr/>
        <p:txBody>
          <a:bodyPr>
            <a:normAutofit/>
          </a:bodyPr>
          <a:lstStyle/>
          <a:p>
            <a:r>
              <a:rPr lang="fa-IR" sz="3200" dirty="0" smtClean="0">
                <a:cs typeface="B Titr" pitchFamily="2" charset="-78"/>
              </a:rPr>
              <a:t>چارچوب بحث</a:t>
            </a:r>
            <a:endParaRPr lang="en-US" sz="3200" dirty="0">
              <a:cs typeface="B Titr" pitchFamily="2" charset="-78"/>
            </a:endParaRPr>
          </a:p>
        </p:txBody>
      </p:sp>
      <p:sp>
        <p:nvSpPr>
          <p:cNvPr id="4" name="Slide Number Placeholder 3"/>
          <p:cNvSpPr>
            <a:spLocks noGrp="1"/>
          </p:cNvSpPr>
          <p:nvPr>
            <p:ph type="sldNum" sz="quarter" idx="11"/>
          </p:nvPr>
        </p:nvSpPr>
        <p:spPr/>
        <p:txBody>
          <a:bodyPr/>
          <a:lstStyle/>
          <a:p>
            <a:fld id="{E00064CF-72D3-44C8-8538-B79538C4E96D}" type="slidenum">
              <a:rPr lang="en-US" smtClean="0"/>
              <a:pPr/>
              <a:t>2</a:t>
            </a:fld>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00064CF-72D3-44C8-8538-B79538C4E96D}" type="slidenum">
              <a:rPr lang="en-US" smtClean="0"/>
              <a:pPr/>
              <a:t>20</a:t>
            </a:fld>
            <a:endParaRPr lang="en-US"/>
          </a:p>
        </p:txBody>
      </p:sp>
      <p:sp>
        <p:nvSpPr>
          <p:cNvPr id="3" name="Rectangle 2"/>
          <p:cNvSpPr/>
          <p:nvPr/>
        </p:nvSpPr>
        <p:spPr>
          <a:xfrm>
            <a:off x="609600" y="685800"/>
            <a:ext cx="7924800" cy="9510296"/>
          </a:xfrm>
          <a:prstGeom prst="rect">
            <a:avLst/>
          </a:prstGeom>
        </p:spPr>
        <p:txBody>
          <a:bodyPr wrap="square">
            <a:spAutoFit/>
          </a:bodyPr>
          <a:lstStyle/>
          <a:p>
            <a:pPr algn="r" rtl="1">
              <a:lnSpc>
                <a:spcPct val="150000"/>
              </a:lnSpc>
            </a:pPr>
            <a:r>
              <a:rPr lang="fa-IR" sz="2400" b="1" dirty="0" smtClean="0">
                <a:solidFill>
                  <a:srgbClr val="FF0000"/>
                </a:solidFill>
                <a:cs typeface="2  Titr" pitchFamily="2" charset="-78"/>
              </a:rPr>
              <a:t>حيات طيبه: </a:t>
            </a:r>
          </a:p>
          <a:p>
            <a:pPr algn="r" rtl="1">
              <a:lnSpc>
                <a:spcPct val="150000"/>
              </a:lnSpc>
            </a:pPr>
            <a:r>
              <a:rPr lang="fa-IR" sz="2400" dirty="0" smtClean="0">
                <a:cs typeface="2  Titr" pitchFamily="2" charset="-78"/>
              </a:rPr>
              <a:t>8-تحقق همۀ ابعاد و مراتب حيات طيبه، بر وجود آمادگي در افراد جامعه برای انتخاب و التزام آگاهانه واختیاری نظام معيار اسلامی و کسب شایستگی های فردی و جمعی لازم جهت درک واصلاح موقعیت خود ودیگران براین مبنا، استوار است. </a:t>
            </a:r>
          </a:p>
          <a:p>
            <a:pPr algn="r" rtl="1">
              <a:lnSpc>
                <a:spcPct val="150000"/>
              </a:lnSpc>
            </a:pPr>
            <a:r>
              <a:rPr lang="fa-IR" sz="2400" dirty="0" smtClean="0">
                <a:cs typeface="2  Titr" pitchFamily="2" charset="-78"/>
              </a:rPr>
              <a:t>9-زمينه</a:t>
            </a:r>
            <a:r>
              <a:rPr lang="en-US" sz="2400" dirty="0" smtClean="0">
                <a:cs typeface="2  Titr" pitchFamily="2" charset="-78"/>
              </a:rPr>
              <a:t>‌</a:t>
            </a:r>
            <a:r>
              <a:rPr lang="fa-IR" sz="2400" dirty="0" smtClean="0">
                <a:cs typeface="2  Titr" pitchFamily="2" charset="-78"/>
              </a:rPr>
              <a:t>سازي برای تكوين و تعالي پيوسته</a:t>
            </a:r>
            <a:r>
              <a:rPr lang="en-US" sz="2400" dirty="0" smtClean="0">
                <a:cs typeface="2  Titr" pitchFamily="2" charset="-78"/>
              </a:rPr>
              <a:t>‌</a:t>
            </a:r>
            <a:r>
              <a:rPr lang="fa-IR" sz="2400" dirty="0" smtClean="0">
                <a:cs typeface="2  Titr" pitchFamily="2" charset="-78"/>
              </a:rPr>
              <a:t> هويت فردی وجمعی متربيان ، مهم</a:t>
            </a:r>
            <a:r>
              <a:rPr lang="en-US" sz="2400" dirty="0" smtClean="0">
                <a:cs typeface="2  Titr" pitchFamily="2" charset="-78"/>
              </a:rPr>
              <a:t>‌</a:t>
            </a:r>
            <a:r>
              <a:rPr lang="fa-IR" sz="2400" dirty="0" smtClean="0">
                <a:cs typeface="2  Titr" pitchFamily="2" charset="-78"/>
              </a:rPr>
              <a:t>ترين نقش را در این گونه آماده</a:t>
            </a:r>
            <a:r>
              <a:rPr lang="en-US" sz="2400" dirty="0" smtClean="0">
                <a:cs typeface="2  Titr" pitchFamily="2" charset="-78"/>
              </a:rPr>
              <a:t>‌</a:t>
            </a:r>
            <a:r>
              <a:rPr lang="fa-IR" sz="2400" dirty="0" smtClean="0">
                <a:cs typeface="2  Titr" pitchFamily="2" charset="-78"/>
              </a:rPr>
              <a:t>سازي وآماده شدن فرد و جامعه براي تحقق آگاهانه واختیاری حيات طيبه در همۀ مراتب و ابعاد برعهده دارد</a:t>
            </a:r>
            <a:r>
              <a:rPr lang="fa-IR" sz="2400" i="1" dirty="0" smtClean="0">
                <a:cs typeface="2  Titr" pitchFamily="2" charset="-78"/>
              </a:rPr>
              <a:t>.</a:t>
            </a:r>
            <a:endParaRPr lang="en-US" sz="2400" dirty="0" smtClean="0">
              <a:cs typeface="2  Titr" pitchFamily="2" charset="-78"/>
            </a:endParaRPr>
          </a:p>
          <a:p>
            <a:pPr algn="r" rtl="1">
              <a:lnSpc>
                <a:spcPct val="150000"/>
              </a:lnSpc>
            </a:pPr>
            <a:endParaRPr lang="en-US" sz="2400" dirty="0" smtClean="0">
              <a:cs typeface="2  Titr" pitchFamily="2" charset="-78"/>
            </a:endParaRPr>
          </a:p>
          <a:p>
            <a:pPr algn="r" rtl="1">
              <a:lnSpc>
                <a:spcPct val="150000"/>
              </a:lnSpc>
            </a:pPr>
            <a:endParaRPr lang="fa-IR" sz="2400" dirty="0" smtClean="0">
              <a:cs typeface="2  Titr" pitchFamily="2" charset="-78"/>
            </a:endParaRPr>
          </a:p>
          <a:p>
            <a:pPr algn="r" rtl="1">
              <a:lnSpc>
                <a:spcPct val="150000"/>
              </a:lnSpc>
            </a:pPr>
            <a:endParaRPr lang="fa-IR" sz="2400" dirty="0" smtClean="0">
              <a:cs typeface="2  Titr" pitchFamily="2" charset="-78"/>
            </a:endParaRPr>
          </a:p>
          <a:p>
            <a:pPr algn="r" rtl="1">
              <a:lnSpc>
                <a:spcPct val="150000"/>
              </a:lnSpc>
            </a:pPr>
            <a:endParaRPr lang="fa-IR" sz="2400" dirty="0" smtClean="0">
              <a:cs typeface="2  Titr" pitchFamily="2" charset="-78"/>
            </a:endParaRPr>
          </a:p>
          <a:p>
            <a:pPr algn="r" rtl="1">
              <a:lnSpc>
                <a:spcPct val="150000"/>
              </a:lnSpc>
            </a:pPr>
            <a:endParaRPr lang="fa-IR" sz="2400" dirty="0" smtClean="0">
              <a:cs typeface="2  Titr" pitchFamily="2" charset="-78"/>
            </a:endParaRPr>
          </a:p>
          <a:p>
            <a:pPr algn="r" rtl="1">
              <a:lnSpc>
                <a:spcPct val="150000"/>
              </a:lnSpc>
            </a:pPr>
            <a:endParaRPr lang="fa-IR" sz="2400" dirty="0" smtClean="0">
              <a:cs typeface="2  Titr" pitchFamily="2" charset="-78"/>
            </a:endParaRPr>
          </a:p>
          <a:p>
            <a:pPr algn="r" rtl="1">
              <a:lnSpc>
                <a:spcPct val="150000"/>
              </a:lnSpc>
            </a:pPr>
            <a:endParaRPr lang="fa-IR" sz="2400" dirty="0" smtClean="0">
              <a:cs typeface="2  Titr" pitchFamily="2" charset="-78"/>
            </a:endParaRPr>
          </a:p>
          <a:p>
            <a:pPr algn="r" rtl="1">
              <a:lnSpc>
                <a:spcPct val="150000"/>
              </a:lnSpc>
            </a:pPr>
            <a:endParaRPr lang="fa-IR" sz="2400" dirty="0" smtClean="0">
              <a:cs typeface="2  Titr" pitchFamily="2" charset="-78"/>
            </a:endParaRPr>
          </a:p>
          <a:p>
            <a:pPr algn="r" rtl="1">
              <a:lnSpc>
                <a:spcPct val="150000"/>
              </a:lnSpc>
            </a:pPr>
            <a:endParaRPr lang="en-US" sz="2400" dirty="0">
              <a:cs typeface="2  Titr" pitchFamily="2" charset="-78"/>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00064CF-72D3-44C8-8538-B79538C4E96D}" type="slidenum">
              <a:rPr lang="en-US" smtClean="0"/>
              <a:pPr/>
              <a:t>21</a:t>
            </a:fld>
            <a:endParaRPr lang="en-US"/>
          </a:p>
        </p:txBody>
      </p:sp>
      <p:sp>
        <p:nvSpPr>
          <p:cNvPr id="75778" name="Rectangle 2"/>
          <p:cNvSpPr>
            <a:spLocks noChangeArrowheads="1"/>
          </p:cNvSpPr>
          <p:nvPr/>
        </p:nvSpPr>
        <p:spPr bwMode="auto">
          <a:xfrm>
            <a:off x="609600" y="382767"/>
            <a:ext cx="81534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50000"/>
              </a:lnSpc>
              <a:spcBef>
                <a:spcPct val="0"/>
              </a:spcBef>
              <a:spcAft>
                <a:spcPct val="0"/>
              </a:spcAft>
              <a:buClrTx/>
              <a:buSzTx/>
              <a:buFontTx/>
              <a:buChar char="•"/>
              <a:tabLst/>
            </a:pPr>
            <a:r>
              <a:rPr kumimoji="0" lang="fa-IR" sz="2400" b="1" i="0" u="none" strike="noStrike" cap="none" normalizeH="0" baseline="0" dirty="0" smtClean="0">
                <a:ln>
                  <a:noFill/>
                </a:ln>
                <a:solidFill>
                  <a:srgbClr val="FF0000"/>
                </a:solidFill>
                <a:effectLst/>
                <a:latin typeface="Agency FB" pitchFamily="34" charset="0"/>
                <a:ea typeface="Times New Roman" pitchFamily="18" charset="0"/>
                <a:cs typeface="+mj-cs"/>
              </a:rPr>
              <a:t>:هویت</a:t>
            </a:r>
          </a:p>
          <a:p>
            <a:pPr marL="0" marR="0" lvl="0" indent="0" algn="justLow" defTabSz="914400" rtl="1" eaLnBrk="1" fontAlgn="base" latinLnBrk="0" hangingPunct="1">
              <a:lnSpc>
                <a:spcPct val="150000"/>
              </a:lnSpc>
              <a:spcBef>
                <a:spcPct val="0"/>
              </a:spcBef>
              <a:spcAft>
                <a:spcPct val="0"/>
              </a:spcAft>
              <a:buClrTx/>
              <a:buSzTx/>
              <a:tabLst/>
            </a:pPr>
            <a:r>
              <a:rPr kumimoji="0" lang="fa-IR" sz="2000" b="1" i="0" u="none" strike="noStrike" cap="none" normalizeH="0" baseline="0" dirty="0" smtClean="0">
                <a:ln>
                  <a:noFill/>
                </a:ln>
                <a:solidFill>
                  <a:srgbClr val="000000"/>
                </a:solidFill>
                <a:effectLst/>
                <a:latin typeface="Arial" pitchFamily="34" charset="0"/>
                <a:ea typeface="Times New Roman" pitchFamily="18" charset="0"/>
                <a:cs typeface="B Titr" pitchFamily="2" charset="-78"/>
              </a:rPr>
              <a:t>1-انسان با داشتن فطرت الهي، برخورداري ازعواطف و تمایلات و استعدادهاي طبيعي و تأثيرپذيري نسبي از عوامل محيطي و وراثتی، در اثر نوع استفاده از عقل خویش و چگونگی درک موقعيت</a:t>
            </a:r>
            <a:r>
              <a:rPr kumimoji="0" lang="en-US" sz="2000" b="1" i="0" u="none" strike="noStrike" cap="none" normalizeH="0" baseline="0" dirty="0" smtClean="0">
                <a:ln>
                  <a:noFill/>
                </a:ln>
                <a:solidFill>
                  <a:srgbClr val="000000"/>
                </a:solidFill>
                <a:effectLst/>
                <a:latin typeface="Arial" pitchFamily="34" charset="0"/>
                <a:ea typeface="Times New Roman" pitchFamily="18" charset="0"/>
                <a:cs typeface="B Titr" pitchFamily="2" charset="-78"/>
              </a:rPr>
              <a:t>‌</a:t>
            </a:r>
            <a:r>
              <a:rPr kumimoji="0" lang="fa-IR" sz="2000" b="1" i="0" u="none" strike="noStrike" cap="none" normalizeH="0" baseline="0" dirty="0" smtClean="0">
                <a:ln>
                  <a:noFill/>
                </a:ln>
                <a:solidFill>
                  <a:srgbClr val="000000"/>
                </a:solidFill>
                <a:effectLst/>
                <a:latin typeface="Arial" pitchFamily="34" charset="0"/>
                <a:ea typeface="Times New Roman" pitchFamily="18" charset="0"/>
                <a:cs typeface="B Titr" pitchFamily="2" charset="-78"/>
              </a:rPr>
              <a:t>هاي مختلف(معرفت)  ونحوه ی مواجهه</a:t>
            </a:r>
            <a:r>
              <a:rPr kumimoji="0" lang="en-US" sz="2000" b="1" i="0" u="none" strike="noStrike" cap="none" normalizeH="0" baseline="0" dirty="0" smtClean="0">
                <a:ln>
                  <a:noFill/>
                </a:ln>
                <a:solidFill>
                  <a:srgbClr val="000000"/>
                </a:solidFill>
                <a:effectLst/>
                <a:latin typeface="Arial" pitchFamily="34" charset="0"/>
                <a:ea typeface="Times New Roman" pitchFamily="18" charset="0"/>
                <a:cs typeface="B Titr" pitchFamily="2" charset="-78"/>
              </a:rPr>
              <a:t>‌</a:t>
            </a:r>
            <a:r>
              <a:rPr kumimoji="0" lang="fa-IR" sz="2000" b="1" i="0" u="none" strike="noStrike" cap="none" normalizeH="0" baseline="0" dirty="0" smtClean="0">
                <a:ln>
                  <a:noFill/>
                </a:ln>
                <a:solidFill>
                  <a:srgbClr val="000000"/>
                </a:solidFill>
                <a:effectLst/>
                <a:latin typeface="Arial" pitchFamily="34" charset="0"/>
                <a:ea typeface="Times New Roman" pitchFamily="18" charset="0"/>
                <a:cs typeface="B Titr" pitchFamily="2" charset="-78"/>
              </a:rPr>
              <a:t>ي اختياري با آنها( باور ، گرایش، اراده وعمل فردی وجمعی)، به تدريج واقعيتي مشخص و سيال(پویا) در دوبعد فردی وجمعی مي</a:t>
            </a:r>
            <a:r>
              <a:rPr kumimoji="0" lang="en-US" sz="2000" b="1" i="0" u="none" strike="noStrike" cap="none" normalizeH="0" baseline="0" dirty="0" smtClean="0">
                <a:ln>
                  <a:noFill/>
                </a:ln>
                <a:solidFill>
                  <a:srgbClr val="000000"/>
                </a:solidFill>
                <a:effectLst/>
                <a:latin typeface="Arial" pitchFamily="34" charset="0"/>
                <a:ea typeface="Times New Roman" pitchFamily="18" charset="0"/>
                <a:cs typeface="B Titr" pitchFamily="2" charset="-78"/>
              </a:rPr>
              <a:t>‌</a:t>
            </a:r>
            <a:r>
              <a:rPr kumimoji="0" lang="fa-IR" sz="2000" b="1" i="0" u="none" strike="noStrike" cap="none" normalizeH="0" baseline="0" dirty="0" smtClean="0">
                <a:ln>
                  <a:noFill/>
                </a:ln>
                <a:solidFill>
                  <a:srgbClr val="000000"/>
                </a:solidFill>
                <a:effectLst/>
                <a:latin typeface="Arial" pitchFamily="34" charset="0"/>
                <a:ea typeface="Times New Roman" pitchFamily="18" charset="0"/>
                <a:cs typeface="B Titr" pitchFamily="2" charset="-78"/>
              </a:rPr>
              <a:t>يابد که از آن با نام" هويت" ( و" شاکله" در تعبیر قرآنی) ياد مي</a:t>
            </a:r>
            <a:r>
              <a:rPr kumimoji="0" lang="en-US" sz="2000" b="1" i="0" u="none" strike="noStrike" cap="none" normalizeH="0" baseline="0" dirty="0" smtClean="0">
                <a:ln>
                  <a:noFill/>
                </a:ln>
                <a:solidFill>
                  <a:srgbClr val="000000"/>
                </a:solidFill>
                <a:effectLst/>
                <a:latin typeface="Arial" pitchFamily="34" charset="0"/>
                <a:ea typeface="Times New Roman" pitchFamily="18" charset="0"/>
                <a:cs typeface="B Titr" pitchFamily="2" charset="-78"/>
              </a:rPr>
              <a:t>‌</a:t>
            </a:r>
            <a:r>
              <a:rPr kumimoji="0" lang="fa-IR" sz="2000" b="1" i="0" u="none" strike="noStrike" cap="none" normalizeH="0" baseline="0" dirty="0" smtClean="0">
                <a:ln>
                  <a:noFill/>
                </a:ln>
                <a:solidFill>
                  <a:srgbClr val="000000"/>
                </a:solidFill>
                <a:effectLst/>
                <a:latin typeface="Arial" pitchFamily="34" charset="0"/>
                <a:ea typeface="Times New Roman" pitchFamily="18" charset="0"/>
                <a:cs typeface="B Titr" pitchFamily="2" charset="-78"/>
              </a:rPr>
              <a:t>شود.</a:t>
            </a:r>
          </a:p>
          <a:p>
            <a:pPr marL="0" marR="0" lvl="0" indent="0" algn="justLow" defTabSz="914400" rtl="1" eaLnBrk="1" fontAlgn="base" latinLnBrk="0" hangingPunct="1">
              <a:lnSpc>
                <a:spcPct val="150000"/>
              </a:lnSpc>
              <a:spcBef>
                <a:spcPct val="0"/>
              </a:spcBef>
              <a:spcAft>
                <a:spcPct val="0"/>
              </a:spcAft>
              <a:buClrTx/>
              <a:buSzTx/>
              <a:tabLst/>
            </a:pPr>
            <a:r>
              <a:rPr kumimoji="0" lang="fa-IR" sz="2000" b="1" i="0" u="none" strike="noStrike" cap="none" normalizeH="0" baseline="0" dirty="0" smtClean="0">
                <a:ln>
                  <a:noFill/>
                </a:ln>
                <a:solidFill>
                  <a:srgbClr val="000000"/>
                </a:solidFill>
                <a:effectLst/>
                <a:latin typeface="Arial" pitchFamily="34" charset="0"/>
                <a:ea typeface="Times New Roman" pitchFamily="18" charset="0"/>
                <a:cs typeface="B Titr" pitchFamily="2" charset="-78"/>
              </a:rPr>
              <a:t>2-هويت  هر انسان ، برآيند مجموعه</a:t>
            </a:r>
            <a:r>
              <a:rPr kumimoji="0" lang="en-US" sz="2000" b="1" i="0" u="none" strike="noStrike" cap="none" normalizeH="0" baseline="0" dirty="0" smtClean="0">
                <a:ln>
                  <a:noFill/>
                </a:ln>
                <a:solidFill>
                  <a:srgbClr val="000000"/>
                </a:solidFill>
                <a:effectLst/>
                <a:latin typeface="Arial" pitchFamily="34" charset="0"/>
                <a:ea typeface="Times New Roman" pitchFamily="18" charset="0"/>
                <a:cs typeface="B Titr" pitchFamily="2" charset="-78"/>
              </a:rPr>
              <a:t>‌</a:t>
            </a:r>
            <a:r>
              <a:rPr kumimoji="0" lang="fa-IR" sz="2000" b="1" i="0" u="none" strike="noStrike" cap="none" normalizeH="0" baseline="0" dirty="0" smtClean="0">
                <a:ln>
                  <a:noFill/>
                </a:ln>
                <a:solidFill>
                  <a:srgbClr val="000000"/>
                </a:solidFill>
                <a:effectLst/>
                <a:latin typeface="Arial" pitchFamily="34" charset="0"/>
                <a:ea typeface="Times New Roman" pitchFamily="18" charset="0"/>
                <a:cs typeface="B Titr" pitchFamily="2" charset="-78"/>
              </a:rPr>
              <a:t>اي از بينش</a:t>
            </a:r>
            <a:r>
              <a:rPr kumimoji="0" lang="en-US" sz="2000" b="1" i="0" u="none" strike="noStrike" cap="none" normalizeH="0" baseline="0" dirty="0" smtClean="0">
                <a:ln>
                  <a:noFill/>
                </a:ln>
                <a:solidFill>
                  <a:srgbClr val="000000"/>
                </a:solidFill>
                <a:effectLst/>
                <a:latin typeface="Arial" pitchFamily="34" charset="0"/>
                <a:ea typeface="Times New Roman" pitchFamily="18" charset="0"/>
                <a:cs typeface="B Titr" pitchFamily="2" charset="-78"/>
              </a:rPr>
              <a:t>‌</a:t>
            </a:r>
            <a:r>
              <a:rPr kumimoji="0" lang="fa-IR" sz="2000" b="1" i="0" u="none" strike="noStrike" cap="none" normalizeH="0" baseline="0" dirty="0" smtClean="0">
                <a:ln>
                  <a:noFill/>
                </a:ln>
                <a:solidFill>
                  <a:srgbClr val="000000"/>
                </a:solidFill>
                <a:effectLst/>
                <a:latin typeface="Arial" pitchFamily="34" charset="0"/>
                <a:ea typeface="Times New Roman" pitchFamily="18" charset="0"/>
                <a:cs typeface="B Titr" pitchFamily="2" charset="-78"/>
              </a:rPr>
              <a:t>ها، باورها،گرايش</a:t>
            </a:r>
            <a:r>
              <a:rPr kumimoji="0" lang="en-US" sz="2000" b="1" i="0" u="none" strike="noStrike" cap="none" normalizeH="0" baseline="0" dirty="0" smtClean="0">
                <a:ln>
                  <a:noFill/>
                </a:ln>
                <a:solidFill>
                  <a:srgbClr val="000000"/>
                </a:solidFill>
                <a:effectLst/>
                <a:latin typeface="Arial" pitchFamily="34" charset="0"/>
                <a:ea typeface="Times New Roman" pitchFamily="18" charset="0"/>
                <a:cs typeface="B Titr" pitchFamily="2" charset="-78"/>
              </a:rPr>
              <a:t>‌</a:t>
            </a:r>
            <a:r>
              <a:rPr kumimoji="0" lang="fa-IR" sz="2000" b="1" i="0" u="none" strike="noStrike" cap="none" normalizeH="0" baseline="0" dirty="0" smtClean="0">
                <a:ln>
                  <a:noFill/>
                </a:ln>
                <a:solidFill>
                  <a:srgbClr val="000000"/>
                </a:solidFill>
                <a:effectLst/>
                <a:latin typeface="Arial" pitchFamily="34" charset="0"/>
                <a:ea typeface="Times New Roman" pitchFamily="18" charset="0"/>
                <a:cs typeface="B Titr" pitchFamily="2" charset="-78"/>
              </a:rPr>
              <a:t>ها، تصمیمات ، اعمال  مداوم ودرنتیجه محصول اکتساب برخی صفات وتوانمندی ها ومهارت ها،توسط خود آدمي با حضور اختیاری در موقعیت های گوناگون است  که تا حدودی ازشرایط طبیعی زندگی و نظام فرهنگي، اقتصادي و سياسي اجتماع تأثير  مي</a:t>
            </a:r>
            <a:r>
              <a:rPr kumimoji="0" lang="en-US" sz="2000" b="1" i="0" u="none" strike="noStrike" cap="none" normalizeH="0" baseline="0" dirty="0" smtClean="0">
                <a:ln>
                  <a:noFill/>
                </a:ln>
                <a:solidFill>
                  <a:srgbClr val="000000"/>
                </a:solidFill>
                <a:effectLst/>
                <a:latin typeface="Arial" pitchFamily="34" charset="0"/>
                <a:ea typeface="Times New Roman" pitchFamily="18" charset="0"/>
                <a:cs typeface="B Titr" pitchFamily="2" charset="-78"/>
              </a:rPr>
              <a:t>‌</a:t>
            </a:r>
            <a:r>
              <a:rPr kumimoji="0" lang="fa-IR" sz="2000" b="1" i="0" u="none" strike="noStrike" cap="none" normalizeH="0" baseline="0" dirty="0" smtClean="0">
                <a:ln>
                  <a:noFill/>
                </a:ln>
                <a:solidFill>
                  <a:srgbClr val="000000"/>
                </a:solidFill>
                <a:effectLst/>
                <a:latin typeface="Arial" pitchFamily="34" charset="0"/>
                <a:ea typeface="Times New Roman" pitchFamily="18" charset="0"/>
                <a:cs typeface="B Titr" pitchFamily="2" charset="-78"/>
              </a:rPr>
              <a:t>پذيرد؛ هر چند اين تأثير هرگز بدان پايه نيست كه  روند تکوین هویت  را به صورت تابعي مطلق از وضع محيط طبیعی و اجتماعي در آورد.</a:t>
            </a:r>
            <a:endParaRPr kumimoji="0" lang="fa-IR" b="1" i="0" u="none" strike="noStrike" cap="none" normalizeH="0" baseline="0" dirty="0" smtClean="0">
              <a:ln>
                <a:noFill/>
              </a:ln>
              <a:solidFill>
                <a:schemeClr val="tx1"/>
              </a:solidFill>
              <a:effectLst/>
              <a:latin typeface="Arial" pitchFamily="34" charset="0"/>
              <a:cs typeface="B Titr" pitchFamily="2" charset="-78"/>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00064CF-72D3-44C8-8538-B79538C4E96D}" type="slidenum">
              <a:rPr lang="en-US" smtClean="0"/>
              <a:pPr/>
              <a:t>22</a:t>
            </a:fld>
            <a:endParaRPr lang="en-US"/>
          </a:p>
        </p:txBody>
      </p:sp>
      <p:sp>
        <p:nvSpPr>
          <p:cNvPr id="75778" name="Rectangle 2"/>
          <p:cNvSpPr>
            <a:spLocks noChangeArrowheads="1"/>
          </p:cNvSpPr>
          <p:nvPr/>
        </p:nvSpPr>
        <p:spPr bwMode="auto">
          <a:xfrm>
            <a:off x="609600" y="-771390"/>
            <a:ext cx="8153400" cy="803296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50000"/>
              </a:lnSpc>
              <a:spcBef>
                <a:spcPct val="0"/>
              </a:spcBef>
              <a:spcAft>
                <a:spcPct val="0"/>
              </a:spcAft>
              <a:buClrTx/>
              <a:buSzTx/>
              <a:buFontTx/>
              <a:buChar char="•"/>
              <a:tabLst/>
            </a:pPr>
            <a:r>
              <a:rPr kumimoji="0" lang="fa-IR" sz="2400" b="1" i="0" u="none" strike="noStrike" cap="none" normalizeH="0" baseline="0" dirty="0" smtClean="0">
                <a:ln>
                  <a:noFill/>
                </a:ln>
                <a:solidFill>
                  <a:srgbClr val="FF0000"/>
                </a:solidFill>
                <a:effectLst/>
                <a:latin typeface="Agency FB" pitchFamily="34" charset="0"/>
                <a:ea typeface="Times New Roman" pitchFamily="18" charset="0"/>
                <a:cs typeface="+mj-cs"/>
              </a:rPr>
              <a:t>:هویت</a:t>
            </a:r>
            <a:endParaRPr lang="fa-IR" sz="2000" dirty="0" smtClean="0"/>
          </a:p>
          <a:p>
            <a:pPr algn="r" rtl="1" fontAlgn="base">
              <a:lnSpc>
                <a:spcPct val="150000"/>
              </a:lnSpc>
              <a:spcBef>
                <a:spcPct val="0"/>
              </a:spcBef>
              <a:spcAft>
                <a:spcPct val="0"/>
              </a:spcAft>
            </a:pPr>
            <a:r>
              <a:rPr lang="fa-IR" sz="2000" dirty="0" smtClean="0">
                <a:cs typeface="2  Titr" pitchFamily="2" charset="-78"/>
              </a:rPr>
              <a:t>3- تحقق و تحول هويت فردی وجمعی بيش از هر چيز به جريان منحصربه</a:t>
            </a:r>
            <a:r>
              <a:rPr lang="en-US" sz="2000" dirty="0" smtClean="0">
                <a:cs typeface="2  Titr" pitchFamily="2" charset="-78"/>
              </a:rPr>
              <a:t>‌</a:t>
            </a:r>
            <a:r>
              <a:rPr lang="fa-IR" sz="2000" dirty="0" smtClean="0">
                <a:cs typeface="2  Titr" pitchFamily="2" charset="-78"/>
              </a:rPr>
              <a:t>فرد زندگي فردی واجتماعی هر شخص و نحوه خردورزی او و در نتیجه معرفت، باور، اراده و اعمال( فردی وجمعی) اختياري خود او وابسته است، </a:t>
            </a:r>
          </a:p>
          <a:p>
            <a:pPr algn="r" rtl="1" fontAlgn="base">
              <a:lnSpc>
                <a:spcPct val="150000"/>
              </a:lnSpc>
              <a:spcBef>
                <a:spcPct val="0"/>
              </a:spcBef>
              <a:spcAft>
                <a:spcPct val="0"/>
              </a:spcAft>
            </a:pPr>
            <a:r>
              <a:rPr lang="fa-IR" sz="2000" dirty="0" smtClean="0">
                <a:cs typeface="2  Titr" pitchFamily="2" charset="-78"/>
              </a:rPr>
              <a:t>4 -ابعاد و لایه های هویت:</a:t>
            </a:r>
            <a:r>
              <a:rPr lang="fa-IR" sz="2000" b="1" dirty="0" smtClean="0">
                <a:cs typeface="2  Titr" pitchFamily="2" charset="-78"/>
              </a:rPr>
              <a:t> </a:t>
            </a:r>
            <a:r>
              <a:rPr lang="fa-IR" sz="2000" dirty="0" smtClean="0">
                <a:cs typeface="2  Titr" pitchFamily="2" charset="-78"/>
              </a:rPr>
              <a:t>به طور کلی هویت ، شامل دو بعد یا جنبـۀ فردی و جمعی می شود:</a:t>
            </a:r>
          </a:p>
          <a:p>
            <a:pPr algn="r" rtl="1" fontAlgn="base">
              <a:lnSpc>
                <a:spcPct val="150000"/>
              </a:lnSpc>
              <a:spcBef>
                <a:spcPct val="0"/>
              </a:spcBef>
              <a:spcAft>
                <a:spcPct val="0"/>
              </a:spcAft>
            </a:pPr>
            <a:r>
              <a:rPr lang="fa-IR" sz="2000" dirty="0" smtClean="0">
                <a:cs typeface="2  Titr" pitchFamily="2" charset="-78"/>
              </a:rPr>
              <a:t>الف-</a:t>
            </a:r>
            <a:r>
              <a:rPr lang="fa-IR" sz="2000" b="1" dirty="0" smtClean="0">
                <a:cs typeface="2  Titr" pitchFamily="2" charset="-78"/>
              </a:rPr>
              <a:t> </a:t>
            </a:r>
            <a:r>
              <a:rPr lang="fa-IR" sz="2000" dirty="0" smtClean="0">
                <a:cs typeface="2  Titr" pitchFamily="2" charset="-78"/>
              </a:rPr>
              <a:t>جنبـۀ فردیِ هویت به وجه شخصی و منحصربه فرد وجود هر انسان اشاره دارد </a:t>
            </a:r>
          </a:p>
          <a:p>
            <a:pPr algn="r" rtl="1" fontAlgn="base">
              <a:lnSpc>
                <a:spcPct val="150000"/>
              </a:lnSpc>
              <a:spcBef>
                <a:spcPct val="0"/>
              </a:spcBef>
              <a:spcAft>
                <a:spcPct val="0"/>
              </a:spcAft>
            </a:pPr>
            <a:r>
              <a:rPr lang="fa-IR" sz="2000" dirty="0" smtClean="0">
                <a:cs typeface="2  Titr" pitchFamily="2" charset="-78"/>
              </a:rPr>
              <a:t>ب- وجه جمعیِ هویت ناظر</a:t>
            </a:r>
            <a:r>
              <a:rPr lang="fa-IR" sz="2000" b="1" dirty="0" smtClean="0">
                <a:cs typeface="2  Titr" pitchFamily="2" charset="-78"/>
              </a:rPr>
              <a:t> </a:t>
            </a:r>
            <a:r>
              <a:rPr lang="fa-IR" sz="2000" dirty="0" smtClean="0">
                <a:cs typeface="2  Titr" pitchFamily="2" charset="-78"/>
              </a:rPr>
              <a:t>به</a:t>
            </a:r>
            <a:r>
              <a:rPr lang="fa-IR" sz="2000" b="1" dirty="0" smtClean="0">
                <a:cs typeface="2  Titr" pitchFamily="2" charset="-78"/>
              </a:rPr>
              <a:t> </a:t>
            </a:r>
            <a:r>
              <a:rPr lang="fa-IR" sz="2000" dirty="0" smtClean="0">
                <a:cs typeface="2  Titr" pitchFamily="2" charset="-78"/>
              </a:rPr>
              <a:t>وجوه مشترک  شخصیت فرد با دیگران است که شامل لایه های متعددی (نظیرهویت انسانی ، هویت دینی/مذهبی، ملی، قومی، جنسیتی، </a:t>
            </a:r>
            <a:r>
              <a:rPr lang="fa-IR" sz="2000" dirty="0" smtClean="0">
                <a:solidFill>
                  <a:srgbClr val="FF0000"/>
                </a:solidFill>
                <a:cs typeface="2  Titr" pitchFamily="2" charset="-78"/>
              </a:rPr>
              <a:t>حرفه</a:t>
            </a:r>
            <a:r>
              <a:rPr lang="fa-IR" sz="2000" dirty="0" smtClean="0">
                <a:cs typeface="2  Titr" pitchFamily="2" charset="-78"/>
              </a:rPr>
              <a:t> </a:t>
            </a:r>
            <a:r>
              <a:rPr lang="fa-IR" sz="2000" dirty="0" smtClean="0">
                <a:solidFill>
                  <a:srgbClr val="FF0000"/>
                </a:solidFill>
                <a:cs typeface="2  Titr" pitchFamily="2" charset="-78"/>
              </a:rPr>
              <a:t>ای</a:t>
            </a:r>
            <a:r>
              <a:rPr lang="fa-IR" sz="2000" dirty="0" smtClean="0">
                <a:cs typeface="2  Titr" pitchFamily="2" charset="-78"/>
              </a:rPr>
              <a:t> وخانوادگی) می شود .</a:t>
            </a:r>
            <a:r>
              <a:rPr lang="fa-IR" sz="2000" dirty="0" smtClean="0"/>
              <a:t> </a:t>
            </a:r>
          </a:p>
          <a:p>
            <a:pPr algn="r" rtl="1" fontAlgn="base">
              <a:lnSpc>
                <a:spcPct val="150000"/>
              </a:lnSpc>
              <a:spcBef>
                <a:spcPct val="0"/>
              </a:spcBef>
              <a:spcAft>
                <a:spcPct val="0"/>
              </a:spcAft>
            </a:pPr>
            <a:r>
              <a:rPr lang="fa-IR" sz="2000" dirty="0" smtClean="0">
                <a:cs typeface="2  Titr" pitchFamily="2" charset="-78"/>
              </a:rPr>
              <a:t>5-همـۀ ابعاد و لایه هاي هويت باید به طور ترکیبی و یک پارچه ومتعادل با کسب شایستگی های لازم چهت درک واصلاح مداوم موقعیت خود ودیگران براساس نظام معیار اسلامی تکوین وتحول یابند.</a:t>
            </a:r>
            <a:endParaRPr lang="en-US" sz="2000" dirty="0" smtClean="0">
              <a:cs typeface="2  Titr" pitchFamily="2" charset="-78"/>
            </a:endParaRPr>
          </a:p>
          <a:p>
            <a:pPr algn="r" rtl="1" fontAlgn="base">
              <a:lnSpc>
                <a:spcPct val="150000"/>
              </a:lnSpc>
              <a:spcBef>
                <a:spcPct val="0"/>
              </a:spcBef>
              <a:spcAft>
                <a:spcPct val="0"/>
              </a:spcAft>
            </a:pPr>
            <a:endParaRPr lang="en-US" sz="2000" dirty="0" smtClean="0">
              <a:cs typeface="2  Titr" pitchFamily="2" charset="-78"/>
            </a:endParaRPr>
          </a:p>
          <a:p>
            <a:pPr algn="r" rtl="1" fontAlgn="base">
              <a:lnSpc>
                <a:spcPct val="150000"/>
              </a:lnSpc>
              <a:spcBef>
                <a:spcPct val="0"/>
              </a:spcBef>
              <a:spcAft>
                <a:spcPct val="0"/>
              </a:spcAft>
            </a:pPr>
            <a:endParaRPr lang="fa-IR" sz="2000" dirty="0" smtClean="0"/>
          </a:p>
          <a:p>
            <a:pPr algn="r" rtl="1" fontAlgn="base">
              <a:lnSpc>
                <a:spcPct val="150000"/>
              </a:lnSpc>
              <a:spcBef>
                <a:spcPct val="0"/>
              </a:spcBef>
              <a:spcAft>
                <a:spcPct val="0"/>
              </a:spcAft>
            </a:pPr>
            <a:endParaRPr lang="en-US" sz="2000" dirty="0" smtClean="0"/>
          </a:p>
          <a:p>
            <a:pPr algn="r" rtl="1" fontAlgn="base">
              <a:lnSpc>
                <a:spcPct val="150000"/>
              </a:lnSpc>
              <a:spcBef>
                <a:spcPct val="0"/>
              </a:spcBef>
              <a:spcAft>
                <a:spcPct val="0"/>
              </a:spcAft>
            </a:pPr>
            <a:endParaRPr lang="en-US" sz="2000" dirty="0" smtClean="0">
              <a:cs typeface="2  Titr" pitchFamily="2" charset="-78"/>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00064CF-72D3-44C8-8538-B79538C4E96D}" type="slidenum">
              <a:rPr lang="en-US" smtClean="0"/>
              <a:pPr/>
              <a:t>23</a:t>
            </a:fld>
            <a:endParaRPr lang="en-US"/>
          </a:p>
        </p:txBody>
      </p:sp>
      <p:sp>
        <p:nvSpPr>
          <p:cNvPr id="3" name="Rectangle 2"/>
          <p:cNvSpPr/>
          <p:nvPr/>
        </p:nvSpPr>
        <p:spPr>
          <a:xfrm>
            <a:off x="838200" y="685800"/>
            <a:ext cx="7620000" cy="6001643"/>
          </a:xfrm>
          <a:prstGeom prst="rect">
            <a:avLst/>
          </a:prstGeom>
        </p:spPr>
        <p:txBody>
          <a:bodyPr wrap="square">
            <a:spAutoFit/>
          </a:bodyPr>
          <a:lstStyle/>
          <a:p>
            <a:pPr algn="just" rtl="1"/>
            <a:r>
              <a:rPr lang="fa-IR" sz="2400" b="1" dirty="0" smtClean="0">
                <a:solidFill>
                  <a:srgbClr val="FF0000"/>
                </a:solidFill>
                <a:cs typeface="B Titr" pitchFamily="2" charset="-78"/>
              </a:rPr>
              <a:t>جامعه صالح</a:t>
            </a:r>
            <a:r>
              <a:rPr lang="fa-IR" sz="2400" b="1" dirty="0" smtClean="0">
                <a:cs typeface="B Titr" pitchFamily="2" charset="-78"/>
              </a:rPr>
              <a:t> </a:t>
            </a:r>
            <a:r>
              <a:rPr lang="fa-IR" sz="2000" b="1" dirty="0" smtClean="0">
                <a:solidFill>
                  <a:srgbClr val="FF0000"/>
                </a:solidFill>
                <a:cs typeface="B Titr" pitchFamily="2" charset="-78"/>
              </a:rPr>
              <a:t>(مظهر تحقق بعد اجتماعی حیات طیبه) </a:t>
            </a:r>
            <a:endParaRPr lang="fa-IR" sz="2400" b="1" dirty="0" smtClean="0">
              <a:solidFill>
                <a:srgbClr val="FF0000"/>
              </a:solidFill>
              <a:cs typeface="B Titr" pitchFamily="2" charset="-78"/>
            </a:endParaRPr>
          </a:p>
          <a:p>
            <a:pPr algn="just" rtl="1"/>
            <a:r>
              <a:rPr lang="fa-IR" sz="2400" b="1" dirty="0" smtClean="0">
                <a:cs typeface="B Titr" pitchFamily="2" charset="-78"/>
              </a:rPr>
              <a:t>  1- اجتماعی است که بر روی نمودن به خدا در حالت تسلیم ورضا استوار می شود نه برروابط نژادی  ،خویشاوندی یا قبیله ای ویا روابط انتفاعی وستمگرانه  یا روابط قراردادی-که رویکرد استخدامی و ابزاری داشته ومتکی بر منفعت های  یک طرف یا دو طرف قرارداد     می باشند»</a:t>
            </a:r>
          </a:p>
          <a:p>
            <a:pPr algn="just" rtl="1"/>
            <a:endParaRPr lang="fa-IR" sz="2400" b="1" dirty="0" smtClean="0">
              <a:cs typeface="B Titr" pitchFamily="2" charset="-78"/>
            </a:endParaRPr>
          </a:p>
          <a:p>
            <a:pPr algn="just" rtl="1"/>
            <a:r>
              <a:rPr lang="fa-IR" sz="2400" b="1" dirty="0" smtClean="0">
                <a:cs typeface="B Titr" pitchFamily="2" charset="-78"/>
              </a:rPr>
              <a:t>   2-در جامعه صالح،«پیوندها خشونت آمیز(ناشی از ترس وتهدید وارعاب) یا انتفاعی (ناشی از سودگرایی واستثمار یا استخدام دیگران) نیست ، بلکه ارتباط میان اعضای جامعه به ارزش های انسانی واخلاقی، معرفت ،محبت واطاعت از خدا ( پیروی آگاهانه واختیاری از نظام معیار دینی) معطوف است. </a:t>
            </a:r>
          </a:p>
          <a:p>
            <a:pPr algn="just" rtl="1"/>
            <a:endParaRPr lang="fa-IR" sz="2400" b="1" dirty="0" smtClean="0">
              <a:cs typeface="B Titr" pitchFamily="2" charset="-78"/>
            </a:endParaRPr>
          </a:p>
          <a:p>
            <a:pPr algn="just" rtl="1"/>
            <a:r>
              <a:rPr lang="fa-IR" sz="2400" b="1" dirty="0" smtClean="0">
                <a:cs typeface="B Titr" pitchFamily="2" charset="-78"/>
              </a:rPr>
              <a:t>   3- در  جامعه  صالح روابط ظالمانه وتعصبات نژادپرستانه طرد </a:t>
            </a:r>
          </a:p>
          <a:p>
            <a:pPr algn="just" rtl="1"/>
            <a:r>
              <a:rPr lang="fa-IR" sz="2400" b="1" dirty="0" smtClean="0">
                <a:cs typeface="B Titr" pitchFamily="2" charset="-78"/>
              </a:rPr>
              <a:t>می شود  وبرتوحید به عنوان اساس تکوین وگسترش روابط اجتماعی تاکید می گردد.</a:t>
            </a:r>
            <a:endParaRPr lang="fa-IR" sz="2400" dirty="0">
              <a:cs typeface="B Titr" pitchFamily="2" charset="-78"/>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00064CF-72D3-44C8-8538-B79538C4E96D}" type="slidenum">
              <a:rPr lang="en-US" smtClean="0"/>
              <a:pPr/>
              <a:t>24</a:t>
            </a:fld>
            <a:endParaRPr lang="en-US"/>
          </a:p>
        </p:txBody>
      </p:sp>
      <p:sp>
        <p:nvSpPr>
          <p:cNvPr id="3" name="Rectangle 2"/>
          <p:cNvSpPr/>
          <p:nvPr/>
        </p:nvSpPr>
        <p:spPr>
          <a:xfrm>
            <a:off x="838200" y="685800"/>
            <a:ext cx="7620000" cy="4524315"/>
          </a:xfrm>
          <a:prstGeom prst="rect">
            <a:avLst/>
          </a:prstGeom>
        </p:spPr>
        <p:txBody>
          <a:bodyPr wrap="square">
            <a:spAutoFit/>
          </a:bodyPr>
          <a:lstStyle/>
          <a:p>
            <a:pPr algn="just" rtl="1"/>
            <a:r>
              <a:rPr lang="fa-IR" sz="2400" b="1" dirty="0" smtClean="0">
                <a:solidFill>
                  <a:srgbClr val="FF0000"/>
                </a:solidFill>
                <a:cs typeface="B Zar" pitchFamily="2" charset="-78"/>
              </a:rPr>
              <a:t>جامعه صالح</a:t>
            </a:r>
            <a:r>
              <a:rPr lang="fa-IR" sz="2400" b="1" dirty="0" smtClean="0">
                <a:cs typeface="B Zar" pitchFamily="2" charset="-78"/>
              </a:rPr>
              <a:t> </a:t>
            </a:r>
            <a:r>
              <a:rPr lang="fa-IR" sz="2000" b="1" dirty="0" smtClean="0">
                <a:solidFill>
                  <a:srgbClr val="FF0000"/>
                </a:solidFill>
                <a:cs typeface="B Zar" pitchFamily="2" charset="-78"/>
              </a:rPr>
              <a:t>(مظهر تحقق بعد اجتماعی حیات طیبه) </a:t>
            </a:r>
            <a:endParaRPr lang="fa-IR" sz="2400" b="1" dirty="0" smtClean="0">
              <a:solidFill>
                <a:srgbClr val="FF0000"/>
              </a:solidFill>
              <a:cs typeface="B Zar" pitchFamily="2" charset="-78"/>
            </a:endParaRPr>
          </a:p>
          <a:p>
            <a:pPr algn="r" rtl="1"/>
            <a:r>
              <a:rPr lang="fa-IR" sz="2400" dirty="0" smtClean="0">
                <a:cs typeface="2  Titr" pitchFamily="2" charset="-78"/>
              </a:rPr>
              <a:t>4- می توان «حقیقت مداری»، «عقل گرایی»،« عدالت محوری»، «قانونمندی»،«کرامت انسان» «مسئولیت پذیری» ، «مهرورزی» و«رعایت حقوق و اخلاق انسانی» را  از مؤلفه های مهم جامعۀ صالح دانست. بی شک التزام همیشگی افراد جامعه به این مؤلفه ها در ساختارهای اجتماعی و روابط جمعی واعمال ارتباطی، زمینۀ پیشرفت مداوم جامعه صالح را فراهم می آورد.</a:t>
            </a:r>
            <a:r>
              <a:rPr lang="fa-IR" sz="2400" b="1" dirty="0" smtClean="0">
                <a:cs typeface="2  Titr" pitchFamily="2" charset="-78"/>
              </a:rPr>
              <a:t> </a:t>
            </a:r>
            <a:endParaRPr lang="fa-IR" sz="2400" dirty="0" smtClean="0">
              <a:cs typeface="2  Titr" pitchFamily="2" charset="-78"/>
            </a:endParaRPr>
          </a:p>
          <a:p>
            <a:pPr algn="r" rtl="1"/>
            <a:r>
              <a:rPr lang="fa-IR" sz="2400" dirty="0" smtClean="0">
                <a:cs typeface="2  Titr" pitchFamily="2" charset="-78"/>
              </a:rPr>
              <a:t>5-مبنای اصلی تشکیل جامعۀ صالح وپیشرفت   مداوم  آن را باید «انتخاب والتزام آگاهانه واختیاری نظام معیار اسلامی در عرصۀ زندگی اجتماعی وروابط جمعی میان انسان ها» دانست.</a:t>
            </a:r>
            <a:endParaRPr lang="en-US" sz="2400" dirty="0" smtClean="0">
              <a:cs typeface="2  Titr" pitchFamily="2" charset="-78"/>
            </a:endParaRPr>
          </a:p>
          <a:p>
            <a:pPr algn="just" rtl="1"/>
            <a:endParaRPr lang="fa-IR" sz="2400" b="1" dirty="0" smtClean="0">
              <a:cs typeface="B Zar" pitchFamily="2" charset="-78"/>
            </a:endParaRPr>
          </a:p>
          <a:p>
            <a:pPr algn="just" rtl="1"/>
            <a:endParaRPr lang="fa-IR" sz="2400" dirty="0">
              <a:cs typeface="B Zar" pitchFamily="2" charset="-78"/>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idx="1"/>
          </p:nvPr>
        </p:nvSpPr>
        <p:spPr/>
        <p:txBody>
          <a:bodyPr>
            <a:noAutofit/>
          </a:bodyPr>
          <a:lstStyle/>
          <a:p>
            <a:pPr>
              <a:defRPr/>
            </a:pPr>
            <a:r>
              <a:rPr lang="ar-SA" sz="2000" b="1" dirty="0" smtClean="0">
                <a:solidFill>
                  <a:srgbClr val="FF0000"/>
                </a:solidFill>
                <a:cs typeface="B Titr" pitchFamily="2" charset="-78"/>
              </a:rPr>
              <a:t>جریان</a:t>
            </a:r>
            <a:r>
              <a:rPr lang="fa-IR" sz="2000" b="1" dirty="0" smtClean="0">
                <a:solidFill>
                  <a:srgbClr val="FF0000"/>
                </a:solidFill>
                <a:cs typeface="B Titr" pitchFamily="2" charset="-78"/>
              </a:rPr>
              <a:t>(فرآیند)</a:t>
            </a:r>
            <a:r>
              <a:rPr lang="fa-IR" sz="2000" b="1" dirty="0" smtClean="0">
                <a:solidFill>
                  <a:schemeClr val="tx2">
                    <a:lumMod val="50000"/>
                  </a:schemeClr>
                </a:solidFill>
                <a:cs typeface="B Titr" pitchFamily="2" charset="-78"/>
              </a:rPr>
              <a:t>:</a:t>
            </a:r>
            <a:r>
              <a:rPr lang="fa-IR" sz="2000" dirty="0" smtClean="0">
                <a:solidFill>
                  <a:schemeClr val="tx2">
                    <a:lumMod val="50000"/>
                  </a:schemeClr>
                </a:solidFill>
                <a:cs typeface="B Titr" pitchFamily="2" charset="-78"/>
              </a:rPr>
              <a:t> </a:t>
            </a:r>
            <a:r>
              <a:rPr lang="fa-IR" sz="2000" dirty="0" smtClean="0">
                <a:cs typeface="B Titr" pitchFamily="2" charset="-78"/>
              </a:rPr>
              <a:t>مفهومی ناظر به حركتي اجتماعي ، مستمر و تدریجی، هدفمند، هماهنگ و دارای  انسجام  درونی ، پویا ، یکپارچه ،   انعطاف پذیر و دارای مراحل</a:t>
            </a:r>
          </a:p>
          <a:p>
            <a:pPr>
              <a:defRPr/>
            </a:pPr>
            <a:r>
              <a:rPr lang="fa-IR" sz="2000" b="1" dirty="0" smtClean="0">
                <a:solidFill>
                  <a:srgbClr val="FF0000"/>
                </a:solidFill>
                <a:cs typeface="B Titr" pitchFamily="2" charset="-78"/>
              </a:rPr>
              <a:t>تعامل</a:t>
            </a:r>
            <a:r>
              <a:rPr lang="fa-IR" sz="2000" b="1" dirty="0" smtClean="0">
                <a:solidFill>
                  <a:schemeClr val="tx2">
                    <a:lumMod val="50000"/>
                  </a:schemeClr>
                </a:solidFill>
                <a:cs typeface="B Titr" pitchFamily="2" charset="-78"/>
              </a:rPr>
              <a:t>:</a:t>
            </a:r>
            <a:r>
              <a:rPr lang="fa-IR" sz="2000" b="1" dirty="0" smtClean="0">
                <a:cs typeface="B Titr" pitchFamily="2" charset="-78"/>
              </a:rPr>
              <a:t>حرکت دو سویه (نا هم تراز) میان </a:t>
            </a:r>
            <a:r>
              <a:rPr lang="fa-IR" sz="2000" b="1" dirty="0" smtClean="0">
                <a:solidFill>
                  <a:srgbClr val="FF0000"/>
                </a:solidFill>
                <a:cs typeface="B Titr" pitchFamily="2" charset="-78"/>
              </a:rPr>
              <a:t>مربیان</a:t>
            </a:r>
            <a:r>
              <a:rPr lang="fa-IR" sz="2000" b="1" dirty="0" smtClean="0">
                <a:cs typeface="B Titr" pitchFamily="2" charset="-78"/>
              </a:rPr>
              <a:t> و</a:t>
            </a:r>
            <a:r>
              <a:rPr lang="fa-IR" sz="2000" b="1" dirty="0" smtClean="0">
                <a:solidFill>
                  <a:srgbClr val="FF0000"/>
                </a:solidFill>
                <a:cs typeface="B Titr" pitchFamily="2" charset="-78"/>
              </a:rPr>
              <a:t>متربیان</a:t>
            </a:r>
          </a:p>
          <a:p>
            <a:pPr>
              <a:defRPr/>
            </a:pPr>
            <a:r>
              <a:rPr lang="fa-IR" sz="2000" b="1" u="sng" dirty="0" smtClean="0">
                <a:solidFill>
                  <a:srgbClr val="FF0000"/>
                </a:solidFill>
                <a:cs typeface="B Titr" pitchFamily="2" charset="-78"/>
              </a:rPr>
              <a:t>مربیان:</a:t>
            </a:r>
            <a:r>
              <a:rPr lang="fa-IR" sz="2000" b="1" u="sng" dirty="0" smtClean="0">
                <a:cs typeface="B Titr" pitchFamily="2" charset="-78"/>
              </a:rPr>
              <a:t>مجموعه ای از افراد نسبتا رشد یافته دلسوز وخیرخواهی که به لحاظ کسب شایستگی های فردی وجمعی  وتحقق مراتب قابل توجهی از حیات طیبه در وجود خویش مسئولیت کمک به هدایت دیگران را در راستای شکل گیری وپیشرفت مداوم جامعه صالح برعهده گرفته اند</a:t>
            </a:r>
            <a:endParaRPr lang="fa-IR" sz="2000" b="1" u="sng" dirty="0" smtClean="0">
              <a:solidFill>
                <a:srgbClr val="FF0000"/>
              </a:solidFill>
              <a:cs typeface="B Titr" pitchFamily="2" charset="-78"/>
            </a:endParaRPr>
          </a:p>
          <a:p>
            <a:pPr>
              <a:defRPr/>
            </a:pPr>
            <a:r>
              <a:rPr lang="fa-IR" sz="2000" b="1" dirty="0" smtClean="0">
                <a:solidFill>
                  <a:srgbClr val="FF0000"/>
                </a:solidFill>
                <a:cs typeface="B Titr" pitchFamily="2" charset="-78"/>
              </a:rPr>
              <a:t>متربیان:</a:t>
            </a:r>
            <a:r>
              <a:rPr lang="ar-SA" sz="2000" b="1" dirty="0" smtClean="0">
                <a:solidFill>
                  <a:srgbClr val="FF0000"/>
                </a:solidFill>
                <a:cs typeface="B Titr" pitchFamily="2" charset="-78"/>
              </a:rPr>
              <a:t> </a:t>
            </a:r>
            <a:r>
              <a:rPr lang="fa-IR" sz="2000" b="1" dirty="0" smtClean="0">
                <a:cs typeface="B Titr" pitchFamily="2" charset="-78"/>
              </a:rPr>
              <a:t>مخاطبان اصلی فرآیند تعاملی تربیت که استعداد حرکت آگاهانه واختیاری به سوی مراتب کمال را دارند ولی فعلا شایستگی های لازم را جهت درک وبهبود موقعیت خود ودیگران ندارند  ولذا نیازمند هدایت ومساعدت دیگران هستند</a:t>
            </a:r>
            <a:endParaRPr lang="fa-IR" sz="2000" b="1" dirty="0" smtClean="0">
              <a:solidFill>
                <a:srgbClr val="FF0000"/>
              </a:solidFill>
              <a:cs typeface="B Titr" pitchFamily="2" charset="-78"/>
            </a:endParaRPr>
          </a:p>
          <a:p>
            <a:pPr>
              <a:defRPr/>
            </a:pPr>
            <a:r>
              <a:rPr lang="ar-SA" sz="2000" b="1" dirty="0" smtClean="0">
                <a:solidFill>
                  <a:srgbClr val="FF0000"/>
                </a:solidFill>
                <a:cs typeface="B Titr" pitchFamily="2" charset="-78"/>
              </a:rPr>
              <a:t>زمینه ساز</a:t>
            </a:r>
            <a:r>
              <a:rPr lang="fa-IR" sz="2000" b="1" dirty="0" smtClean="0">
                <a:solidFill>
                  <a:srgbClr val="FF0000"/>
                </a:solidFill>
                <a:cs typeface="B Titr" pitchFamily="2" charset="-78"/>
              </a:rPr>
              <a:t>ی</a:t>
            </a:r>
            <a:r>
              <a:rPr lang="ar-SA" sz="2000" b="1" dirty="0" smtClean="0">
                <a:solidFill>
                  <a:srgbClr val="FF0000"/>
                </a:solidFill>
                <a:cs typeface="B Titr" pitchFamily="2" charset="-78"/>
              </a:rPr>
              <a:t> </a:t>
            </a:r>
            <a:r>
              <a:rPr lang="fa-IR" sz="2000" b="1" dirty="0" smtClean="0">
                <a:solidFill>
                  <a:schemeClr val="tx2">
                    <a:lumMod val="50000"/>
                  </a:schemeClr>
                </a:solidFill>
                <a:cs typeface="B Titr" pitchFamily="2" charset="-78"/>
              </a:rPr>
              <a:t>:</a:t>
            </a:r>
            <a:r>
              <a:rPr lang="fa-IR" sz="2000" dirty="0" smtClean="0">
                <a:solidFill>
                  <a:schemeClr val="tx2">
                    <a:lumMod val="50000"/>
                  </a:schemeClr>
                </a:solidFill>
                <a:cs typeface="B Titr" pitchFamily="2" charset="-78"/>
              </a:rPr>
              <a:t> </a:t>
            </a:r>
            <a:r>
              <a:rPr lang="fa-IR" sz="2000" dirty="0" smtClean="0">
                <a:cs typeface="B Titr" pitchFamily="2" charset="-78"/>
              </a:rPr>
              <a:t>طراحی و اجرای مجموعه اي از تدابير و اقدامات هماهنگ، سنجيده و عمدي که برای كمك به تحقق  غايت واهداف جريان تربيت، به عنوان شرط لازم يا مفيد محسوب شوند</a:t>
            </a:r>
            <a:r>
              <a:rPr lang="en-US" sz="2000" dirty="0" smtClean="0">
                <a:cs typeface="B Titr" pitchFamily="2" charset="-78"/>
              </a:rPr>
              <a:t> </a:t>
            </a:r>
            <a:r>
              <a:rPr lang="ar-SA" sz="2000" dirty="0" smtClean="0">
                <a:cs typeface="B Titr" pitchFamily="2" charset="-78"/>
              </a:rPr>
              <a:t>. </a:t>
            </a:r>
            <a:endParaRPr lang="fa-IR" sz="2000" b="1" dirty="0" smtClean="0">
              <a:cs typeface="B Titr" pitchFamily="2" charset="-78"/>
            </a:endParaRPr>
          </a:p>
        </p:txBody>
      </p:sp>
      <p:sp>
        <p:nvSpPr>
          <p:cNvPr id="20482" name="Rectangle 2"/>
          <p:cNvSpPr>
            <a:spLocks noGrp="1" noChangeArrowheads="1"/>
          </p:cNvSpPr>
          <p:nvPr>
            <p:ph type="title"/>
          </p:nvPr>
        </p:nvSpPr>
        <p:spPr/>
        <p:txBody>
          <a:bodyPr>
            <a:noAutofit/>
          </a:bodyPr>
          <a:lstStyle/>
          <a:p>
            <a:endParaRPr lang="en-US" sz="2800" b="0" dirty="0" smtClean="0">
              <a:cs typeface="B Titr" pitchFamily="2" charset="-78"/>
            </a:endParaRPr>
          </a:p>
        </p:txBody>
      </p:sp>
      <p:sp>
        <p:nvSpPr>
          <p:cNvPr id="4" name="Slide Number Placeholder 3"/>
          <p:cNvSpPr>
            <a:spLocks noGrp="1"/>
          </p:cNvSpPr>
          <p:nvPr>
            <p:ph type="sldNum" sz="quarter" idx="11"/>
          </p:nvPr>
        </p:nvSpPr>
        <p:spPr/>
        <p:txBody>
          <a:bodyPr/>
          <a:lstStyle/>
          <a:p>
            <a:fld id="{E00064CF-72D3-44C8-8538-B79538C4E96D}" type="slidenum">
              <a:rPr lang="en-US" smtClean="0"/>
              <a:pPr/>
              <a:t>25</a:t>
            </a:fld>
            <a:endParaRPr lang="en-US" dirty="0"/>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idx="1"/>
          </p:nvPr>
        </p:nvSpPr>
        <p:spPr/>
        <p:txBody>
          <a:bodyPr>
            <a:noAutofit/>
          </a:bodyPr>
          <a:lstStyle/>
          <a:p>
            <a:pPr>
              <a:defRPr/>
            </a:pPr>
            <a:r>
              <a:rPr lang="fa-IR" sz="3200" b="1" dirty="0" smtClean="0">
                <a:solidFill>
                  <a:srgbClr val="FF0000"/>
                </a:solidFill>
                <a:cs typeface="B Titr" pitchFamily="2" charset="-78"/>
              </a:rPr>
              <a:t>هدایت</a:t>
            </a:r>
            <a:r>
              <a:rPr lang="fa-IR" sz="3200" dirty="0" smtClean="0">
                <a:solidFill>
                  <a:schemeClr val="tx2">
                    <a:lumMod val="75000"/>
                  </a:schemeClr>
                </a:solidFill>
                <a:cs typeface="B Titr" pitchFamily="2" charset="-78"/>
              </a:rPr>
              <a:t>: جهت</a:t>
            </a:r>
            <a:r>
              <a:rPr lang="fa-IR" sz="2800" b="1" dirty="0" smtClean="0">
                <a:cs typeface="B Titr" pitchFamily="2" charset="-78"/>
              </a:rPr>
              <a:t> دهي حركت آزادانه و آگاهانه  متربيان برای دستيابي به مراتب  و ابعاد حیات طیبه در مسیر قرب الی الله</a:t>
            </a:r>
          </a:p>
          <a:p>
            <a:pPr>
              <a:defRPr/>
            </a:pPr>
            <a:endParaRPr lang="fa-IR" sz="2800" dirty="0" smtClean="0">
              <a:cs typeface="B Titr" pitchFamily="2" charset="-78"/>
            </a:endParaRPr>
          </a:p>
          <a:p>
            <a:pPr algn="just">
              <a:defRPr/>
            </a:pPr>
            <a:r>
              <a:rPr lang="fa-IR" sz="3200" b="1" dirty="0" smtClean="0">
                <a:solidFill>
                  <a:srgbClr val="FF0000"/>
                </a:solidFill>
                <a:cs typeface="B Titr" pitchFamily="2" charset="-78"/>
              </a:rPr>
              <a:t>موقعیت</a:t>
            </a:r>
            <a:r>
              <a:rPr lang="fa-IR" sz="2800" b="1" dirty="0" smtClean="0">
                <a:solidFill>
                  <a:schemeClr val="tx2">
                    <a:lumMod val="75000"/>
                  </a:schemeClr>
                </a:solidFill>
                <a:cs typeface="B Titr" pitchFamily="2" charset="-78"/>
              </a:rPr>
              <a:t> </a:t>
            </a:r>
            <a:r>
              <a:rPr lang="fa-IR" sz="2800" dirty="0" smtClean="0">
                <a:solidFill>
                  <a:schemeClr val="tx2">
                    <a:lumMod val="75000"/>
                  </a:schemeClr>
                </a:solidFill>
                <a:cs typeface="B Titr" pitchFamily="2" charset="-78"/>
              </a:rPr>
              <a:t>:</a:t>
            </a:r>
            <a:r>
              <a:rPr lang="fa-IR" sz="2800" b="1" dirty="0" smtClean="0">
                <a:cs typeface="B Titr" pitchFamily="2" charset="-78"/>
              </a:rPr>
              <a:t>وضعیت مشخص و پویایی است که درک وتغییرآن حاصل تعامل پیوسته فرد به عنوان عنصری آگاه ،آزاد ،  فعال و قابل اعتماد با گستره ای از جهان هستی (واقعیت های ماوراءطبیعی ، طبیعت، خویشتن و جامعه ) در محضر حق متعال- به عنوان مبداء و منتهای هستی و حقیقتی برتر(فراموقعيت)- می باشد</a:t>
            </a:r>
            <a:r>
              <a:rPr lang="fa-IR" sz="2000" b="1" dirty="0" smtClean="0">
                <a:cs typeface="B Titr" pitchFamily="2" charset="-78"/>
              </a:rPr>
              <a:t>.</a:t>
            </a:r>
            <a:r>
              <a:rPr lang="en-US" sz="2000" b="1" dirty="0" smtClean="0">
                <a:cs typeface="B Titr" pitchFamily="2" charset="-78"/>
              </a:rPr>
              <a:t> </a:t>
            </a:r>
            <a:endParaRPr lang="en-US" sz="2400" b="1" dirty="0" smtClean="0">
              <a:cs typeface="B Titr" pitchFamily="2" charset="-78"/>
            </a:endParaRPr>
          </a:p>
        </p:txBody>
      </p:sp>
      <p:sp>
        <p:nvSpPr>
          <p:cNvPr id="20482" name="Rectangle 2"/>
          <p:cNvSpPr>
            <a:spLocks noGrp="1" noChangeArrowheads="1"/>
          </p:cNvSpPr>
          <p:nvPr>
            <p:ph type="title"/>
          </p:nvPr>
        </p:nvSpPr>
        <p:spPr/>
        <p:txBody>
          <a:bodyPr>
            <a:noAutofit/>
          </a:bodyPr>
          <a:lstStyle/>
          <a:p>
            <a:endParaRPr lang="en-US" sz="2800" b="0" dirty="0" smtClean="0">
              <a:cs typeface="B Titr" pitchFamily="2" charset="-78"/>
            </a:endParaRPr>
          </a:p>
        </p:txBody>
      </p:sp>
      <p:sp>
        <p:nvSpPr>
          <p:cNvPr id="4" name="Slide Number Placeholder 3"/>
          <p:cNvSpPr>
            <a:spLocks noGrp="1"/>
          </p:cNvSpPr>
          <p:nvPr>
            <p:ph type="sldNum" sz="quarter" idx="11"/>
          </p:nvPr>
        </p:nvSpPr>
        <p:spPr/>
        <p:txBody>
          <a:bodyPr/>
          <a:lstStyle/>
          <a:p>
            <a:fld id="{E00064CF-72D3-44C8-8538-B79538C4E96D}" type="slidenum">
              <a:rPr lang="en-US" smtClean="0"/>
              <a:pPr/>
              <a:t>26</a:t>
            </a:fld>
            <a:endParaRPr lang="en-US" dirty="0"/>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idx="1"/>
          </p:nvPr>
        </p:nvSpPr>
        <p:spPr/>
        <p:txBody>
          <a:bodyPr>
            <a:noAutofit/>
          </a:bodyPr>
          <a:lstStyle/>
          <a:p>
            <a:pPr marL="566928" indent="-457200">
              <a:lnSpc>
                <a:spcPct val="150000"/>
              </a:lnSpc>
              <a:buFont typeface="Wingdings" pitchFamily="2" charset="2"/>
              <a:buChar char="q"/>
              <a:defRPr/>
            </a:pPr>
            <a:r>
              <a:rPr lang="fa-IR" sz="2400" b="1" dirty="0" smtClean="0">
                <a:solidFill>
                  <a:srgbClr val="FF0000"/>
                </a:solidFill>
                <a:cs typeface="B Titr" pitchFamily="2" charset="-78"/>
              </a:rPr>
              <a:t>شایستگی های لازم</a:t>
            </a:r>
            <a:r>
              <a:rPr lang="fa-IR" sz="2000" b="1" dirty="0" smtClean="0">
                <a:solidFill>
                  <a:srgbClr val="FF0000"/>
                </a:solidFill>
                <a:cs typeface="B Titr" pitchFamily="2" charset="-78"/>
              </a:rPr>
              <a:t> </a:t>
            </a:r>
            <a:r>
              <a:rPr lang="fa-IR" sz="2000" b="1" dirty="0" smtClean="0">
                <a:cs typeface="B Titr" pitchFamily="2" charset="-78"/>
              </a:rPr>
              <a:t>:</a:t>
            </a:r>
            <a:r>
              <a:rPr lang="fa-IR" sz="2400" b="1" dirty="0" smtClean="0">
                <a:cs typeface="B Titr" pitchFamily="2" charset="-78"/>
              </a:rPr>
              <a:t>مجموعه ای </a:t>
            </a:r>
            <a:r>
              <a:rPr lang="fa-IR" sz="2400" b="1" dirty="0" smtClean="0">
                <a:solidFill>
                  <a:srgbClr val="FF0000"/>
                </a:solidFill>
                <a:cs typeface="B Titr" pitchFamily="2" charset="-78"/>
              </a:rPr>
              <a:t>ترکیبی</a:t>
            </a:r>
            <a:r>
              <a:rPr lang="fa-IR" sz="2400" b="1" dirty="0" smtClean="0">
                <a:cs typeface="B Titr" pitchFamily="2" charset="-78"/>
              </a:rPr>
              <a:t> از </a:t>
            </a:r>
            <a:r>
              <a:rPr lang="fa-IR" sz="2400" b="1" dirty="0" smtClean="0">
                <a:solidFill>
                  <a:srgbClr val="FF0000"/>
                </a:solidFill>
                <a:cs typeface="B Titr" pitchFamily="2" charset="-78"/>
              </a:rPr>
              <a:t>صفات</a:t>
            </a:r>
            <a:r>
              <a:rPr lang="fa-IR" sz="2400" b="1" dirty="0" smtClean="0">
                <a:cs typeface="B Titr" pitchFamily="2" charset="-78"/>
              </a:rPr>
              <a:t> ، </a:t>
            </a:r>
            <a:r>
              <a:rPr lang="fa-IR" sz="2400" b="1" dirty="0" smtClean="0">
                <a:solidFill>
                  <a:srgbClr val="FF0000"/>
                </a:solidFill>
                <a:cs typeface="B Titr" pitchFamily="2" charset="-78"/>
              </a:rPr>
              <a:t>توانمندی</a:t>
            </a:r>
            <a:r>
              <a:rPr lang="fa-IR" sz="2400" b="1" dirty="0" smtClean="0">
                <a:cs typeface="B Titr" pitchFamily="2" charset="-78"/>
              </a:rPr>
              <a:t>  </a:t>
            </a:r>
            <a:r>
              <a:rPr lang="fa-IR" sz="2400" b="1" dirty="0" smtClean="0">
                <a:solidFill>
                  <a:srgbClr val="FF0000"/>
                </a:solidFill>
                <a:cs typeface="B Titr" pitchFamily="2" charset="-78"/>
              </a:rPr>
              <a:t>ها</a:t>
            </a:r>
            <a:r>
              <a:rPr lang="fa-IR" sz="2400" b="1" dirty="0" smtClean="0">
                <a:cs typeface="B Titr" pitchFamily="2" charset="-78"/>
              </a:rPr>
              <a:t> </a:t>
            </a:r>
            <a:r>
              <a:rPr lang="fa-IR" sz="2400" b="1" dirty="0" smtClean="0">
                <a:solidFill>
                  <a:srgbClr val="FF0000"/>
                </a:solidFill>
                <a:cs typeface="B Titr" pitchFamily="2" charset="-78"/>
              </a:rPr>
              <a:t>ومهارت</a:t>
            </a:r>
            <a:r>
              <a:rPr lang="fa-IR" sz="2400" b="1" dirty="0" smtClean="0">
                <a:cs typeface="B Titr" pitchFamily="2" charset="-78"/>
              </a:rPr>
              <a:t> </a:t>
            </a:r>
            <a:r>
              <a:rPr lang="fa-IR" sz="2400" b="1" dirty="0" smtClean="0">
                <a:solidFill>
                  <a:srgbClr val="FF0000"/>
                </a:solidFill>
                <a:cs typeface="B Titr" pitchFamily="2" charset="-78"/>
              </a:rPr>
              <a:t>های</a:t>
            </a:r>
            <a:r>
              <a:rPr lang="fa-IR" sz="2400" b="1" dirty="0" smtClean="0">
                <a:cs typeface="B Titr" pitchFamily="2" charset="-78"/>
              </a:rPr>
              <a:t> ناظر به همه جنبه های هویت ،که متربيان براي  درک موقعیت خود و دیگران و عمل برای بهبود مستمرآن در جهت دستيابي به مراتب حیات طیبه باید آنها را کسب کنند .</a:t>
            </a:r>
            <a:endParaRPr lang="fa-IR" sz="2000" b="1" dirty="0" smtClean="0">
              <a:cs typeface="B Titr" pitchFamily="2" charset="-78"/>
            </a:endParaRPr>
          </a:p>
          <a:p>
            <a:pPr algn="just">
              <a:lnSpc>
                <a:spcPct val="150000"/>
              </a:lnSpc>
              <a:buFont typeface="Wingdings" pitchFamily="2" charset="2"/>
              <a:buChar char="q"/>
              <a:defRPr/>
            </a:pPr>
            <a:r>
              <a:rPr lang="fa-IR" sz="2400" b="1" dirty="0" smtClean="0">
                <a:solidFill>
                  <a:srgbClr val="FF0000"/>
                </a:solidFill>
                <a:cs typeface="B Titr" pitchFamily="2" charset="-78"/>
              </a:rPr>
              <a:t>درك موقعيت  خود و دیگران و عمل برای بهبود مداوم آن</a:t>
            </a:r>
            <a:r>
              <a:rPr lang="fa-IR" sz="1800" b="1" dirty="0" smtClean="0">
                <a:cs typeface="B Titr" pitchFamily="2" charset="-78"/>
              </a:rPr>
              <a:t>:</a:t>
            </a:r>
            <a:r>
              <a:rPr lang="fa-IR" sz="2000" b="1" dirty="0" smtClean="0">
                <a:cs typeface="B Titr" pitchFamily="2" charset="-78"/>
              </a:rPr>
              <a:t> </a:t>
            </a:r>
            <a:r>
              <a:rPr lang="fa-IR" sz="1800" b="1" dirty="0" smtClean="0">
                <a:cs typeface="B Titr" pitchFamily="2" charset="-78"/>
              </a:rPr>
              <a:t>تعامل پیوسته فرد به عنوان عنصری آگاه ،آزاد ،  فعال و قابل اعتماد با گستره ای از جهان هستی (واقعیت های ماوراءطبیعت ، طبیعت ، جامعه و خود ) در محضر حق متعال- به عنوان مبداء و منتهای هستی و حقیقتی برتر(فراموقعيت)-</a:t>
            </a:r>
          </a:p>
          <a:p>
            <a:pPr>
              <a:lnSpc>
                <a:spcPct val="150000"/>
              </a:lnSpc>
              <a:buFont typeface="Wingdings" pitchFamily="2" charset="2"/>
              <a:buChar char="q"/>
              <a:defRPr/>
            </a:pPr>
            <a:r>
              <a:rPr lang="fa-IR" sz="2400" b="1" dirty="0" smtClean="0">
                <a:solidFill>
                  <a:srgbClr val="FF0000"/>
                </a:solidFill>
                <a:cs typeface="B Titr" pitchFamily="2" charset="-78"/>
              </a:rPr>
              <a:t>نظام معیار اسلامی</a:t>
            </a:r>
            <a:r>
              <a:rPr lang="fa-IR" sz="1800" b="1" dirty="0" smtClean="0">
                <a:cs typeface="B Titr" pitchFamily="2" charset="-78"/>
              </a:rPr>
              <a:t>: </a:t>
            </a:r>
            <a:r>
              <a:rPr lang="fa-IR" sz="2000" b="1" dirty="0" smtClean="0">
                <a:cs typeface="B Titr" pitchFamily="2" charset="-78"/>
              </a:rPr>
              <a:t>مباني و ارزش هاي متناسب با غایت زندگی انسان و  برگرفته ازدینِ اسلام ویا سازگار با آن</a:t>
            </a:r>
            <a:endParaRPr lang="en-US" sz="2000" b="1" dirty="0" smtClean="0">
              <a:cs typeface="B Titr" pitchFamily="2" charset="-78"/>
            </a:endParaRPr>
          </a:p>
        </p:txBody>
      </p:sp>
      <p:sp>
        <p:nvSpPr>
          <p:cNvPr id="20482" name="Rectangle 2"/>
          <p:cNvSpPr>
            <a:spLocks noGrp="1" noChangeArrowheads="1"/>
          </p:cNvSpPr>
          <p:nvPr>
            <p:ph type="title"/>
          </p:nvPr>
        </p:nvSpPr>
        <p:spPr/>
        <p:txBody>
          <a:bodyPr>
            <a:noAutofit/>
          </a:bodyPr>
          <a:lstStyle/>
          <a:p>
            <a:endParaRPr lang="en-US" sz="2800" b="0" dirty="0" smtClean="0">
              <a:cs typeface="B Titr" pitchFamily="2" charset="-78"/>
            </a:endParaRPr>
          </a:p>
        </p:txBody>
      </p:sp>
      <p:sp>
        <p:nvSpPr>
          <p:cNvPr id="4" name="Slide Number Placeholder 3"/>
          <p:cNvSpPr>
            <a:spLocks noGrp="1"/>
          </p:cNvSpPr>
          <p:nvPr>
            <p:ph type="sldNum" sz="quarter" idx="11"/>
          </p:nvPr>
        </p:nvSpPr>
        <p:spPr/>
        <p:txBody>
          <a:bodyPr/>
          <a:lstStyle/>
          <a:p>
            <a:fld id="{E00064CF-72D3-44C8-8538-B79538C4E96D}" type="slidenum">
              <a:rPr lang="en-US" smtClean="0"/>
              <a:pPr/>
              <a:t>27</a:t>
            </a:fld>
            <a:endParaRPr lang="en-US" dirty="0"/>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3"/>
          <p:cNvSpPr>
            <a:spLocks noGrp="1" noChangeArrowheads="1"/>
          </p:cNvSpPr>
          <p:nvPr>
            <p:ph idx="1"/>
          </p:nvPr>
        </p:nvSpPr>
        <p:spPr>
          <a:noFill/>
        </p:spPr>
        <p:txBody>
          <a:bodyPr>
            <a:normAutofit/>
          </a:bodyPr>
          <a:lstStyle/>
          <a:p>
            <a:pPr algn="just">
              <a:lnSpc>
                <a:spcPct val="150000"/>
              </a:lnSpc>
              <a:buNone/>
            </a:pPr>
            <a:r>
              <a:rPr lang="fa-IR" sz="3600" b="1" i="1" dirty="0" smtClean="0">
                <a:cs typeface="B Titr" pitchFamily="2" charset="-78"/>
              </a:rPr>
              <a:t> «  فرآیند تعاملی زمینه ساز تكوين و تعالي پيوسته</a:t>
            </a:r>
            <a:r>
              <a:rPr lang="en-US" sz="3600" b="1" i="1" dirty="0" smtClean="0">
                <a:cs typeface="B Titr" pitchFamily="2" charset="-78"/>
              </a:rPr>
              <a:t>‌</a:t>
            </a:r>
            <a:r>
              <a:rPr lang="fa-IR" sz="3600" b="1" i="1" dirty="0" smtClean="0">
                <a:cs typeface="B Titr" pitchFamily="2" charset="-78"/>
              </a:rPr>
              <a:t>ي هويت متربیان ، به صورتي یکپارچه  و مبتنی  بر نظام </a:t>
            </a:r>
            <a:r>
              <a:rPr lang="fa-IR" sz="3600" b="1" i="1" dirty="0" smtClean="0">
                <a:latin typeface="Arial Rounded MT Bold" pitchFamily="34" charset="0"/>
                <a:cs typeface="B Titr" pitchFamily="2" charset="-78"/>
              </a:rPr>
              <a:t>معیار</a:t>
            </a:r>
            <a:r>
              <a:rPr lang="fa-IR" sz="3600" b="1" i="1" dirty="0" smtClean="0">
                <a:latin typeface="2  Zar"/>
                <a:cs typeface="B Titr" pitchFamily="2" charset="-78"/>
              </a:rPr>
              <a:t> </a:t>
            </a:r>
            <a:r>
              <a:rPr lang="fa-IR" sz="3600" b="1" i="1" dirty="0" smtClean="0">
                <a:cs typeface="B Titr" pitchFamily="2" charset="-78"/>
              </a:rPr>
              <a:t>اسلامی، به منظور هدايت ایشان در مسیرآماده شدن  جهت تحقق آگاهانه واختیاری مراتب حيات طيبه در همه ابعاد.» </a:t>
            </a:r>
            <a:endParaRPr lang="en-US" sz="3600" dirty="0" smtClean="0">
              <a:solidFill>
                <a:schemeClr val="bg2">
                  <a:lumMod val="50000"/>
                </a:schemeClr>
              </a:solidFill>
              <a:cs typeface="B Titr" pitchFamily="2" charset="-78"/>
            </a:endParaRPr>
          </a:p>
        </p:txBody>
      </p:sp>
      <p:sp>
        <p:nvSpPr>
          <p:cNvPr id="21507" name="Rectangle 2"/>
          <p:cNvSpPr>
            <a:spLocks noGrp="1" noChangeArrowheads="1"/>
          </p:cNvSpPr>
          <p:nvPr>
            <p:ph type="title"/>
          </p:nvPr>
        </p:nvSpPr>
        <p:spPr>
          <a:xfrm>
            <a:off x="457200" y="274638"/>
            <a:ext cx="8229600" cy="1249362"/>
          </a:xfrm>
        </p:spPr>
        <p:txBody>
          <a:bodyPr>
            <a:normAutofit/>
          </a:bodyPr>
          <a:lstStyle/>
          <a:p>
            <a:r>
              <a:rPr lang="fa-IR" sz="4000" dirty="0" smtClean="0">
                <a:solidFill>
                  <a:srgbClr val="FF0000"/>
                </a:solidFill>
                <a:cs typeface="B Titr" pitchFamily="2" charset="-78"/>
              </a:rPr>
              <a:t> </a:t>
            </a:r>
            <a:r>
              <a:rPr lang="fa-IR" sz="2800" dirty="0" smtClean="0">
                <a:solidFill>
                  <a:srgbClr val="FF0000"/>
                </a:solidFill>
                <a:cs typeface="B Titr" pitchFamily="2" charset="-78"/>
              </a:rPr>
              <a:t>تعریف برگزیده تربيت </a:t>
            </a:r>
            <a:endParaRPr lang="en-US" sz="4000" dirty="0" smtClean="0">
              <a:solidFill>
                <a:srgbClr val="FF0000"/>
              </a:solidFill>
              <a:cs typeface="B Titr" pitchFamily="2" charset="-78"/>
            </a:endParaRPr>
          </a:p>
        </p:txBody>
      </p:sp>
      <p:sp>
        <p:nvSpPr>
          <p:cNvPr id="4" name="Slide Number Placeholder 3"/>
          <p:cNvSpPr>
            <a:spLocks noGrp="1"/>
          </p:cNvSpPr>
          <p:nvPr>
            <p:ph type="sldNum" sz="quarter" idx="11"/>
          </p:nvPr>
        </p:nvSpPr>
        <p:spPr/>
        <p:txBody>
          <a:bodyPr/>
          <a:lstStyle/>
          <a:p>
            <a:pPr>
              <a:defRPr/>
            </a:pPr>
            <a:fld id="{F53EE3B5-D898-452C-814B-083FF0ACF2EC}" type="slidenum">
              <a:rPr lang="ar-SA"/>
              <a:pPr>
                <a:defRPr/>
              </a:pPr>
              <a:t>28</a:t>
            </a:fld>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idx="1"/>
          </p:nvPr>
        </p:nvSpPr>
        <p:spPr/>
        <p:txBody>
          <a:bodyPr>
            <a:normAutofit lnSpcReduction="10000"/>
          </a:bodyPr>
          <a:lstStyle/>
          <a:p>
            <a:pPr>
              <a:buFont typeface="Wingdings" pitchFamily="2" charset="2"/>
              <a:buChar char="q"/>
            </a:pPr>
            <a:r>
              <a:rPr lang="fa-IR" sz="2800" b="1" dirty="0" smtClean="0">
                <a:cs typeface="B Titr" pitchFamily="2" charset="-78"/>
              </a:rPr>
              <a:t>غایت(مشترک) تربيت:تحقق  مراتب حيات طيبه در همه ابعاد</a:t>
            </a:r>
            <a:endParaRPr lang="fa-IR" sz="3200" b="1" dirty="0" smtClean="0">
              <a:cs typeface="B Titr" pitchFamily="2" charset="-78"/>
            </a:endParaRPr>
          </a:p>
          <a:p>
            <a:pPr>
              <a:buFont typeface="Wingdings" pitchFamily="2" charset="2"/>
              <a:buChar char="q"/>
            </a:pPr>
            <a:endParaRPr lang="fa-IR" sz="2800" b="1" dirty="0" smtClean="0">
              <a:cs typeface="B Titr" pitchFamily="2" charset="-78"/>
            </a:endParaRPr>
          </a:p>
          <a:p>
            <a:pPr>
              <a:buFont typeface="Wingdings" pitchFamily="2" charset="2"/>
              <a:buChar char="q"/>
            </a:pPr>
            <a:r>
              <a:rPr lang="fa-IR" sz="2800" b="1" dirty="0" smtClean="0">
                <a:cs typeface="B Titr" pitchFamily="2" charset="-78"/>
              </a:rPr>
              <a:t>  نتيجه(اختصاصی) تربيت : آماده شدن متربیان براي تحقق آگاهانه واختیاری مراتب حيات طيبه درهمه ابعاد</a:t>
            </a:r>
          </a:p>
          <a:p>
            <a:pPr>
              <a:buFont typeface="Wingdings" pitchFamily="2" charset="2"/>
              <a:buChar char="q"/>
            </a:pPr>
            <a:endParaRPr lang="fa-IR" sz="2400" b="1" dirty="0" smtClean="0">
              <a:cs typeface="B Titr" pitchFamily="2" charset="-78"/>
            </a:endParaRPr>
          </a:p>
          <a:p>
            <a:pPr>
              <a:buFont typeface="Wingdings" pitchFamily="2" charset="2"/>
              <a:buChar char="q"/>
            </a:pPr>
            <a:r>
              <a:rPr lang="fa-IR" sz="2800" b="1" dirty="0" smtClean="0">
                <a:cs typeface="B Titr" pitchFamily="2" charset="-78"/>
              </a:rPr>
              <a:t>هدف كلي تربيت :تكوين وتعالي پيوسته هويت متربیان در راستای شکل گیری واعتلای جامعه صالح بر اساس نظام معيار اسلامي</a:t>
            </a:r>
          </a:p>
          <a:p>
            <a:pPr>
              <a:buFont typeface="Wingdings" pitchFamily="2" charset="2"/>
              <a:buChar char="q"/>
            </a:pPr>
            <a:endParaRPr lang="fa-IR" sz="2400" b="1" dirty="0" smtClean="0">
              <a:cs typeface="B Titr" pitchFamily="2" charset="-78"/>
            </a:endParaRPr>
          </a:p>
          <a:p>
            <a:pPr>
              <a:buFont typeface="Wingdings" pitchFamily="2" charset="2"/>
              <a:buChar char="q"/>
            </a:pPr>
            <a:r>
              <a:rPr lang="fa-IR" sz="2800" b="1" dirty="0" smtClean="0">
                <a:cs typeface="B Titr" pitchFamily="2" charset="-78"/>
              </a:rPr>
              <a:t>اهداف تربيت :  كسب شايستگي هاي لازم جهت درك موقعيت خود و ديگران وبهبود مداوم آن</a:t>
            </a:r>
            <a:endParaRPr lang="en-US" sz="3600" dirty="0">
              <a:cs typeface="B Titr" pitchFamily="2" charset="-78"/>
            </a:endParaRPr>
          </a:p>
        </p:txBody>
      </p:sp>
      <p:sp>
        <p:nvSpPr>
          <p:cNvPr id="23554" name="Rectangle 2"/>
          <p:cNvSpPr>
            <a:spLocks noGrp="1" noChangeArrowheads="1"/>
          </p:cNvSpPr>
          <p:nvPr>
            <p:ph type="title"/>
          </p:nvPr>
        </p:nvSpPr>
        <p:spPr/>
        <p:txBody>
          <a:bodyPr>
            <a:noAutofit/>
          </a:bodyPr>
          <a:lstStyle/>
          <a:p>
            <a:endParaRPr lang="en-US" sz="4400" dirty="0" smtClean="0">
              <a:solidFill>
                <a:srgbClr val="FF0000"/>
              </a:solidFill>
              <a:cs typeface="B Titr" pitchFamily="2" charset="-78"/>
            </a:endParaRPr>
          </a:p>
        </p:txBody>
      </p:sp>
      <p:sp>
        <p:nvSpPr>
          <p:cNvPr id="4" name="Slide Number Placeholder 3"/>
          <p:cNvSpPr>
            <a:spLocks noGrp="1"/>
          </p:cNvSpPr>
          <p:nvPr>
            <p:ph type="sldNum" sz="quarter" idx="11"/>
          </p:nvPr>
        </p:nvSpPr>
        <p:spPr/>
        <p:txBody>
          <a:bodyPr/>
          <a:lstStyle/>
          <a:p>
            <a:fld id="{E00064CF-72D3-44C8-8538-B79538C4E96D}" type="slidenum">
              <a:rPr lang="en-US" smtClean="0"/>
              <a:pPr/>
              <a:t>29</a:t>
            </a:fld>
            <a:endParaRPr lang="en-US"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fa-IR" sz="2400" dirty="0" smtClean="0">
                <a:cs typeface="B Titr" pitchFamily="2" charset="-78"/>
              </a:rPr>
              <a:t>تحول بنيادين در نظام تربيت رسمي وعمومي جمهوري اسلامي ايران</a:t>
            </a:r>
          </a:p>
          <a:p>
            <a:pPr>
              <a:lnSpc>
                <a:spcPct val="250000"/>
              </a:lnSpc>
              <a:buFont typeface="Wingdings" pitchFamily="2" charset="2"/>
              <a:buChar char="q"/>
            </a:pPr>
            <a:r>
              <a:rPr lang="fa-IR" sz="2000" dirty="0" smtClean="0">
                <a:cs typeface="B Titr" pitchFamily="2" charset="-78"/>
              </a:rPr>
              <a:t>دقيقا به چه معناست؟(نقش مباني نظري در اين تحول )</a:t>
            </a:r>
          </a:p>
          <a:p>
            <a:pPr>
              <a:lnSpc>
                <a:spcPct val="250000"/>
              </a:lnSpc>
              <a:buFont typeface="Wingdings" pitchFamily="2" charset="2"/>
              <a:buChar char="q"/>
            </a:pPr>
            <a:r>
              <a:rPr lang="fa-IR" sz="2000" dirty="0" smtClean="0">
                <a:cs typeface="B Titr" pitchFamily="2" charset="-78"/>
              </a:rPr>
              <a:t>تحول بنيادين بايد از كجا شروع شود ؟(نقش معلمان در تحول بنیادین)</a:t>
            </a:r>
          </a:p>
          <a:p>
            <a:pPr>
              <a:lnSpc>
                <a:spcPct val="250000"/>
              </a:lnSpc>
              <a:buFont typeface="Wingdings" pitchFamily="2" charset="2"/>
              <a:buChar char="q"/>
            </a:pPr>
            <a:r>
              <a:rPr lang="fa-IR" sz="2000" dirty="0" smtClean="0">
                <a:cs typeface="B Titr" pitchFamily="2" charset="-78"/>
              </a:rPr>
              <a:t>چه تغییراتی باید درنظام موجود تربیت معلم در راستای تحول بنیادین   صورت پذیرد؟</a:t>
            </a:r>
          </a:p>
        </p:txBody>
      </p:sp>
      <p:sp>
        <p:nvSpPr>
          <p:cNvPr id="3" name="Title 2"/>
          <p:cNvSpPr>
            <a:spLocks noGrp="1"/>
          </p:cNvSpPr>
          <p:nvPr>
            <p:ph type="title"/>
          </p:nvPr>
        </p:nvSpPr>
        <p:spPr/>
        <p:txBody>
          <a:bodyPr/>
          <a:lstStyle/>
          <a:p>
            <a:r>
              <a:rPr lang="fa-IR" dirty="0" smtClean="0"/>
              <a:t>مقدمه</a:t>
            </a:r>
            <a:endParaRPr lang="fa-IR" dirty="0"/>
          </a:p>
        </p:txBody>
      </p:sp>
      <p:sp>
        <p:nvSpPr>
          <p:cNvPr id="4" name="Slide Number Placeholder 3"/>
          <p:cNvSpPr>
            <a:spLocks noGrp="1"/>
          </p:cNvSpPr>
          <p:nvPr>
            <p:ph type="sldNum" sz="quarter" idx="11"/>
          </p:nvPr>
        </p:nvSpPr>
        <p:spPr/>
        <p:txBody>
          <a:bodyPr/>
          <a:lstStyle/>
          <a:p>
            <a:fld id="{E00064CF-72D3-44C8-8538-B79538C4E96D}" type="slidenum">
              <a:rPr lang="en-US" smtClean="0"/>
              <a:pPr/>
              <a:t>3</a:t>
            </a:fld>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ChangeArrowheads="1"/>
          </p:cNvSpPr>
          <p:nvPr>
            <p:ph idx="1"/>
          </p:nvPr>
        </p:nvSpPr>
        <p:spPr/>
        <p:txBody>
          <a:bodyPr/>
          <a:lstStyle/>
          <a:p>
            <a:pPr>
              <a:buNone/>
            </a:pPr>
            <a:r>
              <a:rPr lang="fa-IR" sz="2400" dirty="0" smtClean="0">
                <a:solidFill>
                  <a:schemeClr val="bg2">
                    <a:lumMod val="50000"/>
                  </a:schemeClr>
                </a:solidFill>
                <a:cs typeface="B Titr" pitchFamily="2" charset="-78"/>
              </a:rPr>
              <a:t>انواع تربيت(</a:t>
            </a:r>
            <a:r>
              <a:rPr lang="fa-IR" sz="2400" b="1" dirty="0" smtClean="0">
                <a:solidFill>
                  <a:schemeClr val="bg2">
                    <a:lumMod val="50000"/>
                  </a:schemeClr>
                </a:solidFill>
                <a:cs typeface="B Titr" pitchFamily="2" charset="-78"/>
              </a:rPr>
              <a:t>با توجه به حيثيت ها يا شئون حيات آدمي):</a:t>
            </a:r>
            <a:endParaRPr lang="en-US" sz="2400" b="1" dirty="0" smtClean="0">
              <a:solidFill>
                <a:schemeClr val="bg2">
                  <a:lumMod val="50000"/>
                </a:schemeClr>
              </a:solidFill>
              <a:cs typeface="B Titr" pitchFamily="2" charset="-78"/>
            </a:endParaRPr>
          </a:p>
          <a:p>
            <a:pPr eaLnBrk="1" hangingPunct="1">
              <a:lnSpc>
                <a:spcPct val="150000"/>
              </a:lnSpc>
              <a:buFont typeface="Wingdings" pitchFamily="2" charset="2"/>
              <a:buChar char="q"/>
            </a:pPr>
            <a:r>
              <a:rPr lang="fa-IR" sz="2400" b="1" dirty="0" smtClean="0">
                <a:cs typeface="B Titr" pitchFamily="2" charset="-78"/>
              </a:rPr>
              <a:t>تربيت در ساحت ديني و اخلاقي</a:t>
            </a:r>
            <a:endParaRPr lang="en-US" sz="2800" dirty="0" smtClean="0">
              <a:cs typeface="B Titr" pitchFamily="2" charset="-78"/>
            </a:endParaRPr>
          </a:p>
          <a:p>
            <a:pPr eaLnBrk="1" hangingPunct="1">
              <a:lnSpc>
                <a:spcPct val="150000"/>
              </a:lnSpc>
              <a:buFont typeface="Wingdings" pitchFamily="2" charset="2"/>
              <a:buChar char="q"/>
            </a:pPr>
            <a:r>
              <a:rPr lang="en-US" sz="2800" dirty="0" smtClean="0">
                <a:cs typeface="B Titr" pitchFamily="2" charset="-78"/>
              </a:rPr>
              <a:t> </a:t>
            </a:r>
            <a:r>
              <a:rPr lang="fa-IR" sz="2400" b="1" dirty="0" smtClean="0">
                <a:cs typeface="B Titr" pitchFamily="2" charset="-78"/>
              </a:rPr>
              <a:t>تربيت در ساحت زيستي و بدني</a:t>
            </a:r>
          </a:p>
          <a:p>
            <a:pPr eaLnBrk="1" hangingPunct="1">
              <a:lnSpc>
                <a:spcPct val="150000"/>
              </a:lnSpc>
              <a:buFont typeface="Wingdings" pitchFamily="2" charset="2"/>
              <a:buChar char="q"/>
            </a:pPr>
            <a:r>
              <a:rPr lang="fa-IR" sz="2400" b="1" dirty="0" smtClean="0">
                <a:cs typeface="B Titr" pitchFamily="2" charset="-78"/>
              </a:rPr>
              <a:t>تربيت در ساحت اجتماعي و سياسي</a:t>
            </a:r>
          </a:p>
          <a:p>
            <a:pPr eaLnBrk="1" hangingPunct="1">
              <a:lnSpc>
                <a:spcPct val="150000"/>
              </a:lnSpc>
              <a:buFont typeface="Wingdings" pitchFamily="2" charset="2"/>
              <a:buChar char="q"/>
            </a:pPr>
            <a:r>
              <a:rPr lang="fa-IR" sz="2400" b="1" dirty="0" smtClean="0">
                <a:cs typeface="B Titr" pitchFamily="2" charset="-78"/>
              </a:rPr>
              <a:t>تربيت در ساحت اقتصادي و حرفه‌اي</a:t>
            </a:r>
          </a:p>
          <a:p>
            <a:pPr eaLnBrk="1" hangingPunct="1">
              <a:lnSpc>
                <a:spcPct val="150000"/>
              </a:lnSpc>
              <a:buFont typeface="Wingdings" pitchFamily="2" charset="2"/>
              <a:buChar char="q"/>
            </a:pPr>
            <a:r>
              <a:rPr lang="fa-IR" sz="2400" b="1" dirty="0" smtClean="0">
                <a:cs typeface="B Titr" pitchFamily="2" charset="-78"/>
              </a:rPr>
              <a:t>تربيت در ساحت علمي و فن‌آوري</a:t>
            </a:r>
          </a:p>
          <a:p>
            <a:pPr eaLnBrk="1" hangingPunct="1">
              <a:lnSpc>
                <a:spcPct val="150000"/>
              </a:lnSpc>
              <a:buFont typeface="Wingdings" pitchFamily="2" charset="2"/>
              <a:buChar char="q"/>
            </a:pPr>
            <a:r>
              <a:rPr lang="fa-IR" sz="2400" b="1" dirty="0" smtClean="0">
                <a:cs typeface="B Titr" pitchFamily="2" charset="-78"/>
              </a:rPr>
              <a:t>تربيت درساحت هنري و زيبايي شناختي</a:t>
            </a:r>
          </a:p>
          <a:p>
            <a:endParaRPr lang="en-US" dirty="0" smtClean="0">
              <a:cs typeface="B Titr" pitchFamily="2" charset="-78"/>
            </a:endParaRPr>
          </a:p>
        </p:txBody>
      </p:sp>
      <p:sp>
        <p:nvSpPr>
          <p:cNvPr id="24578" name="Rectangle 2"/>
          <p:cNvSpPr>
            <a:spLocks noGrp="1" noChangeArrowheads="1"/>
          </p:cNvSpPr>
          <p:nvPr>
            <p:ph type="title"/>
          </p:nvPr>
        </p:nvSpPr>
        <p:spPr/>
        <p:txBody>
          <a:bodyPr>
            <a:normAutofit/>
          </a:bodyPr>
          <a:lstStyle/>
          <a:p>
            <a:endParaRPr lang="en-US" sz="3600" dirty="0" smtClean="0">
              <a:solidFill>
                <a:srgbClr val="FF0000"/>
              </a:solidFill>
              <a:cs typeface="B Titr" pitchFamily="2" charset="-78"/>
            </a:endParaRPr>
          </a:p>
        </p:txBody>
      </p:sp>
      <p:sp>
        <p:nvSpPr>
          <p:cNvPr id="4" name="Slide Number Placeholder 3"/>
          <p:cNvSpPr>
            <a:spLocks noGrp="1"/>
          </p:cNvSpPr>
          <p:nvPr>
            <p:ph type="sldNum" sz="quarter" idx="11"/>
          </p:nvPr>
        </p:nvSpPr>
        <p:spPr/>
        <p:txBody>
          <a:bodyPr/>
          <a:lstStyle/>
          <a:p>
            <a:fld id="{E00064CF-72D3-44C8-8538-B79538C4E96D}" type="slidenum">
              <a:rPr lang="en-US" smtClean="0"/>
              <a:pPr/>
              <a:t>30</a:t>
            </a:fld>
            <a:endParaRPr lang="en-US" dirty="0"/>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idx="1"/>
          </p:nvPr>
        </p:nvSpPr>
        <p:spPr/>
        <p:txBody>
          <a:bodyPr>
            <a:normAutofit/>
          </a:bodyPr>
          <a:lstStyle/>
          <a:p>
            <a:pPr eaLnBrk="1" hangingPunct="1">
              <a:buNone/>
            </a:pPr>
            <a:r>
              <a:rPr lang="fa-IR" sz="2000" dirty="0" smtClean="0">
                <a:solidFill>
                  <a:srgbClr val="0000FF"/>
                </a:solidFill>
                <a:cs typeface="B Titr" pitchFamily="2" charset="-78"/>
              </a:rPr>
              <a:t> انواع تربیت (با توجه به ميزان شمول)</a:t>
            </a:r>
            <a:r>
              <a:rPr lang="en-US" sz="2000" dirty="0" smtClean="0">
                <a:solidFill>
                  <a:srgbClr val="0000FF"/>
                </a:solidFill>
                <a:cs typeface="B Titr" pitchFamily="2" charset="-78"/>
              </a:rPr>
              <a:t> :</a:t>
            </a:r>
            <a:endParaRPr lang="fa-IR" sz="2000" dirty="0" smtClean="0">
              <a:solidFill>
                <a:srgbClr val="0000FF"/>
              </a:solidFill>
              <a:cs typeface="B Titr" pitchFamily="2" charset="-78"/>
            </a:endParaRPr>
          </a:p>
          <a:p>
            <a:pPr eaLnBrk="1" hangingPunct="1">
              <a:buFont typeface="Wingdings" pitchFamily="2" charset="2"/>
              <a:buChar char="Ø"/>
            </a:pPr>
            <a:endParaRPr lang="fa-IR" sz="2000" dirty="0" smtClean="0">
              <a:cs typeface="B Titr" pitchFamily="2" charset="-78"/>
            </a:endParaRPr>
          </a:p>
          <a:p>
            <a:pPr algn="just">
              <a:defRPr/>
            </a:pPr>
            <a:r>
              <a:rPr lang="ar-SA" sz="2000" b="1" dirty="0" smtClean="0">
                <a:solidFill>
                  <a:srgbClr val="FF0000"/>
                </a:solidFill>
                <a:cs typeface="B Titr" pitchFamily="2" charset="-78"/>
              </a:rPr>
              <a:t>تربيت عمومي</a:t>
            </a:r>
            <a:r>
              <a:rPr lang="fa-IR" sz="2000" b="1" dirty="0" smtClean="0">
                <a:solidFill>
                  <a:srgbClr val="FF0000"/>
                </a:solidFill>
                <a:cs typeface="B Titr" pitchFamily="2" charset="-78"/>
              </a:rPr>
              <a:t> :   </a:t>
            </a:r>
            <a:r>
              <a:rPr lang="fa-IR" sz="2000" b="1" dirty="0" smtClean="0">
                <a:cs typeface="B Titr" pitchFamily="2" charset="-78"/>
              </a:rPr>
              <a:t>بخشي از جريان تربيت كه در جهت تکوين و تعالي مداوم هويت متربيان با تأكيد بر وجوه مشترک هويت، ضمن ملاحظه</a:t>
            </a:r>
            <a:r>
              <a:rPr lang="en-US" sz="2000" b="1" dirty="0" smtClean="0">
                <a:cs typeface="B Titr" pitchFamily="2" charset="-78"/>
              </a:rPr>
              <a:t>‌</a:t>
            </a:r>
            <a:r>
              <a:rPr lang="fa-IR" sz="2000" b="1" dirty="0" smtClean="0">
                <a:cs typeface="B Titr" pitchFamily="2" charset="-78"/>
              </a:rPr>
              <a:t>ي ويژگي</a:t>
            </a:r>
            <a:r>
              <a:rPr lang="en-US" sz="2000" b="1" dirty="0" smtClean="0">
                <a:cs typeface="B Titr" pitchFamily="2" charset="-78"/>
              </a:rPr>
              <a:t>‌</a:t>
            </a:r>
            <a:r>
              <a:rPr lang="fa-IR" sz="2000" b="1" dirty="0" smtClean="0">
                <a:cs typeface="B Titr" pitchFamily="2" charset="-78"/>
              </a:rPr>
              <a:t>هاي فردي و مشترک ايشان ، انجام مي</a:t>
            </a:r>
            <a:r>
              <a:rPr lang="en-US" sz="2000" b="1" dirty="0" smtClean="0">
                <a:cs typeface="B Titr" pitchFamily="2" charset="-78"/>
              </a:rPr>
              <a:t>‌</a:t>
            </a:r>
            <a:r>
              <a:rPr lang="fa-IR" sz="2000" b="1" dirty="0" smtClean="0">
                <a:cs typeface="B Titr" pitchFamily="2" charset="-78"/>
              </a:rPr>
              <a:t>شود تا متربيان مرتبه</a:t>
            </a:r>
            <a:r>
              <a:rPr lang="en-US" sz="2000" b="1" dirty="0" smtClean="0">
                <a:cs typeface="B Titr" pitchFamily="2" charset="-78"/>
              </a:rPr>
              <a:t>‌</a:t>
            </a:r>
            <a:r>
              <a:rPr lang="fa-IR" sz="2000" b="1" dirty="0" smtClean="0">
                <a:cs typeface="B Titr" pitchFamily="2" charset="-78"/>
              </a:rPr>
              <a:t>اي از آمادگي براي تحقق حيات طيبه در ابعاد فردی، خانوادگی واجتماعی را به دست آورند كه تحصيل آن مرتبه، براي عموم افراد جامعه لازم يا شايسته باشد</a:t>
            </a:r>
            <a:r>
              <a:rPr lang="en-US" sz="2000" dirty="0" smtClean="0">
                <a:cs typeface="B Titr" pitchFamily="2" charset="-78"/>
              </a:rPr>
              <a:t> </a:t>
            </a:r>
            <a:r>
              <a:rPr lang="fa-IR" sz="2000" dirty="0" smtClean="0">
                <a:cs typeface="B Titr" pitchFamily="2" charset="-78"/>
              </a:rPr>
              <a:t>. </a:t>
            </a:r>
          </a:p>
          <a:p>
            <a:pPr algn="just">
              <a:defRPr/>
            </a:pPr>
            <a:r>
              <a:rPr lang="fa-IR" sz="2000" b="1" dirty="0" smtClean="0">
                <a:solidFill>
                  <a:srgbClr val="FF0000"/>
                </a:solidFill>
                <a:cs typeface="B Titr" pitchFamily="2" charset="-78"/>
              </a:rPr>
              <a:t>تربيت تخصصی:  </a:t>
            </a:r>
            <a:r>
              <a:rPr lang="fa-IR" sz="2000" b="1" dirty="0" smtClean="0">
                <a:cs typeface="B Titr" pitchFamily="2" charset="-78"/>
              </a:rPr>
              <a:t>بخشي از جريان تربيت كه در راستاي تکوين و تعالي پيوسته</a:t>
            </a:r>
            <a:r>
              <a:rPr lang="en-US" sz="2000" b="1" dirty="0" smtClean="0">
                <a:cs typeface="B Titr" pitchFamily="2" charset="-78"/>
              </a:rPr>
              <a:t>‌</a:t>
            </a:r>
            <a:r>
              <a:rPr lang="fa-IR" sz="2000" b="1" dirty="0" smtClean="0">
                <a:cs typeface="B Titr" pitchFamily="2" charset="-78"/>
              </a:rPr>
              <a:t>ي وجوه اختصاصي هويت متربیان بر بنياد تکوين وجوه مشترک هويت ایشان انجام  مي</a:t>
            </a:r>
            <a:r>
              <a:rPr lang="en-US" sz="2000" b="1" dirty="0" smtClean="0">
                <a:cs typeface="B Titr" pitchFamily="2" charset="-78"/>
              </a:rPr>
              <a:t>‌</a:t>
            </a:r>
            <a:r>
              <a:rPr lang="fa-IR" sz="2000" b="1" dirty="0" smtClean="0">
                <a:cs typeface="B Titr" pitchFamily="2" charset="-78"/>
              </a:rPr>
              <a:t>گردد تا متربيان مرتبه</a:t>
            </a:r>
            <a:r>
              <a:rPr lang="en-US" sz="2000" b="1" dirty="0" smtClean="0">
                <a:cs typeface="B Titr" pitchFamily="2" charset="-78"/>
              </a:rPr>
              <a:t>‌</a:t>
            </a:r>
            <a:r>
              <a:rPr lang="fa-IR" sz="2000" b="1" dirty="0" smtClean="0">
                <a:cs typeface="B Titr" pitchFamily="2" charset="-78"/>
              </a:rPr>
              <a:t>اي از آمادگي را براي تحقق مراتب حيات طيبه در ابعاد مختلف به دست آورند كه وصول به آن مرتبه از آمادگي در جهت </a:t>
            </a:r>
            <a:r>
              <a:rPr lang="fa-IR" sz="2000" b="1" i="1" dirty="0" smtClean="0">
                <a:cs typeface="B Titr" pitchFamily="2" charset="-78"/>
              </a:rPr>
              <a:t>تشکیل جامعه صالح وپیشرفت مداوم آن</a:t>
            </a:r>
            <a:r>
              <a:rPr lang="fa-IR" sz="2000" b="1" dirty="0" smtClean="0">
                <a:cs typeface="B Titr" pitchFamily="2" charset="-78"/>
              </a:rPr>
              <a:t>  براساس نظام معیار اسلامی،، تنها براي بخشي از افراد جامعه لازم يا شايسته باشد</a:t>
            </a:r>
            <a:r>
              <a:rPr lang="fa-IR" sz="2400" b="1" dirty="0" smtClean="0">
                <a:cs typeface="B Titr" pitchFamily="2" charset="-78"/>
              </a:rPr>
              <a:t>. </a:t>
            </a:r>
            <a:endParaRPr lang="fa-IR" sz="2400" dirty="0" smtClean="0">
              <a:cs typeface="B Titr" pitchFamily="2" charset="-78"/>
            </a:endParaRPr>
          </a:p>
          <a:p>
            <a:pPr eaLnBrk="1" hangingPunct="1">
              <a:buFont typeface="Wingdings" pitchFamily="2" charset="2"/>
              <a:buNone/>
            </a:pPr>
            <a:endParaRPr lang="en-US" sz="2400" b="1" dirty="0" smtClean="0">
              <a:cs typeface="B Titr" pitchFamily="2" charset="-78"/>
            </a:endParaRPr>
          </a:p>
        </p:txBody>
      </p:sp>
      <p:sp>
        <p:nvSpPr>
          <p:cNvPr id="25602" name="Rectangle 2"/>
          <p:cNvSpPr>
            <a:spLocks noGrp="1" noChangeArrowheads="1"/>
          </p:cNvSpPr>
          <p:nvPr>
            <p:ph type="title"/>
          </p:nvPr>
        </p:nvSpPr>
        <p:spPr/>
        <p:txBody>
          <a:bodyPr>
            <a:noAutofit/>
          </a:bodyPr>
          <a:lstStyle/>
          <a:p>
            <a:r>
              <a:rPr lang="fa-IR" sz="3600" dirty="0" smtClean="0">
                <a:solidFill>
                  <a:srgbClr val="FF0000"/>
                </a:solidFill>
                <a:cs typeface="B Titr" pitchFamily="2" charset="-78"/>
              </a:rPr>
              <a:t/>
            </a:r>
            <a:br>
              <a:rPr lang="fa-IR" sz="3600" dirty="0" smtClean="0">
                <a:solidFill>
                  <a:srgbClr val="FF0000"/>
                </a:solidFill>
                <a:cs typeface="B Titr" pitchFamily="2" charset="-78"/>
              </a:rPr>
            </a:br>
            <a:r>
              <a:rPr lang="fa-IR" sz="3600" dirty="0" smtClean="0">
                <a:solidFill>
                  <a:srgbClr val="FF0000"/>
                </a:solidFill>
                <a:cs typeface="B Titr" pitchFamily="2" charset="-78"/>
              </a:rPr>
              <a:t> </a:t>
            </a:r>
            <a:endParaRPr lang="en-US" sz="3600" dirty="0" smtClean="0">
              <a:solidFill>
                <a:srgbClr val="FF0000"/>
              </a:solidFill>
              <a:cs typeface="B Titr" pitchFamily="2" charset="-78"/>
            </a:endParaRPr>
          </a:p>
        </p:txBody>
      </p:sp>
      <p:sp>
        <p:nvSpPr>
          <p:cNvPr id="4" name="Slide Number Placeholder 3"/>
          <p:cNvSpPr>
            <a:spLocks noGrp="1"/>
          </p:cNvSpPr>
          <p:nvPr>
            <p:ph type="sldNum" sz="quarter" idx="11"/>
          </p:nvPr>
        </p:nvSpPr>
        <p:spPr/>
        <p:txBody>
          <a:bodyPr/>
          <a:lstStyle/>
          <a:p>
            <a:fld id="{E00064CF-72D3-44C8-8538-B79538C4E96D}" type="slidenum">
              <a:rPr lang="en-US" smtClean="0"/>
              <a:pPr/>
              <a:t>31</a:t>
            </a:fld>
            <a:endParaRPr lang="en-US" dirty="0"/>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endParaRPr lang="fa-IR" sz="2400" b="1" dirty="0" smtClean="0">
              <a:cs typeface="B Titr" pitchFamily="2" charset="-78"/>
            </a:endParaRPr>
          </a:p>
          <a:p>
            <a:pPr>
              <a:buNone/>
            </a:pPr>
            <a:r>
              <a:rPr lang="fa-IR" sz="2400" b="1" dirty="0" smtClean="0">
                <a:cs typeface="B Titr" pitchFamily="2" charset="-78"/>
              </a:rPr>
              <a:t>نسبت بین تربیت عمومی وتربیت تخصصی:</a:t>
            </a:r>
          </a:p>
          <a:p>
            <a:pPr algn="just">
              <a:buFont typeface="Wingdings" pitchFamily="2" charset="2"/>
              <a:buChar char="q"/>
            </a:pPr>
            <a:r>
              <a:rPr lang="fa-IR" sz="2400" b="1" dirty="0" smtClean="0">
                <a:cs typeface="B Titr" pitchFamily="2" charset="-78"/>
              </a:rPr>
              <a:t>          بايستي اين دو نوع تربيت را به </a:t>
            </a:r>
            <a:r>
              <a:rPr lang="fa-IR" sz="2400" b="1" dirty="0" smtClean="0">
                <a:solidFill>
                  <a:srgbClr val="FF0000"/>
                </a:solidFill>
                <a:cs typeface="B Titr" pitchFamily="2" charset="-78"/>
              </a:rPr>
              <a:t>مثابه دوبخش مكمل از يك جريان </a:t>
            </a:r>
            <a:r>
              <a:rPr lang="fa-IR" sz="2400" b="1" dirty="0" smtClean="0">
                <a:cs typeface="B Titr" pitchFamily="2" charset="-78"/>
              </a:rPr>
              <a:t>بدانيم كه هر يك از آن</a:t>
            </a:r>
            <a:r>
              <a:rPr lang="en-US" sz="2400" b="1" dirty="0" smtClean="0">
                <a:cs typeface="B Titr" pitchFamily="2" charset="-78"/>
              </a:rPr>
              <a:t>‌</a:t>
            </a:r>
            <a:r>
              <a:rPr lang="fa-IR" sz="2400" b="1" dirty="0" smtClean="0">
                <a:cs typeface="B Titr" pitchFamily="2" charset="-78"/>
              </a:rPr>
              <a:t>ها اهميت خاص وكاركرد مستقلي در بهبود كيفيت زندگي فردي و اجتماعي دارند، </a:t>
            </a:r>
            <a:r>
              <a:rPr lang="fa-IR" sz="2400" b="1" dirty="0" smtClean="0">
                <a:solidFill>
                  <a:srgbClr val="FF0000"/>
                </a:solidFill>
                <a:cs typeface="B Titr" pitchFamily="2" charset="-78"/>
              </a:rPr>
              <a:t>ولي با اين وجود بايد هماهنگ و در راستاي هم باشند تا همه لايه</a:t>
            </a:r>
            <a:r>
              <a:rPr lang="en-US" sz="2400" b="1" dirty="0" smtClean="0">
                <a:solidFill>
                  <a:srgbClr val="FF0000"/>
                </a:solidFill>
                <a:cs typeface="B Titr" pitchFamily="2" charset="-78"/>
              </a:rPr>
              <a:t>‌</a:t>
            </a:r>
            <a:r>
              <a:rPr lang="fa-IR" sz="2400" b="1" dirty="0" smtClean="0">
                <a:solidFill>
                  <a:srgbClr val="FF0000"/>
                </a:solidFill>
                <a:cs typeface="B Titr" pitchFamily="2" charset="-78"/>
              </a:rPr>
              <a:t>هاي هويت متربيان به صورتي متوازن رشد وتعالي يابند و هم جامعه صالح براساس نظام معیار اسلامی شکل گیرد</a:t>
            </a:r>
            <a:r>
              <a:rPr lang="fa-IR" sz="2400" b="1" dirty="0" smtClean="0">
                <a:cs typeface="B Titr" pitchFamily="2" charset="-78"/>
              </a:rPr>
              <a:t>. </a:t>
            </a:r>
            <a:endParaRPr lang="en-US" sz="2400" dirty="0" smtClean="0">
              <a:cs typeface="B Titr" pitchFamily="2" charset="-78"/>
            </a:endParaRPr>
          </a:p>
          <a:p>
            <a:pPr>
              <a:buFont typeface="Wingdings" pitchFamily="2" charset="2"/>
              <a:buChar char="q"/>
            </a:pPr>
            <a:r>
              <a:rPr lang="fa-IR" sz="2400" b="1" dirty="0" smtClean="0">
                <a:cs typeface="B Titr" pitchFamily="2" charset="-78"/>
              </a:rPr>
              <a:t>          لذا لازم است هم تربيت عمومي و هم تربيت تخصصی متناسب با نقش و جايگاه ويژه</a:t>
            </a:r>
            <a:r>
              <a:rPr lang="en-US" sz="2400" b="1" dirty="0" smtClean="0">
                <a:cs typeface="B Titr" pitchFamily="2" charset="-78"/>
              </a:rPr>
              <a:t>‌</a:t>
            </a:r>
            <a:r>
              <a:rPr lang="fa-IR" sz="2400" b="1" dirty="0" smtClean="0">
                <a:cs typeface="B Titr" pitchFamily="2" charset="-78"/>
              </a:rPr>
              <a:t>ي خود مورد توجه و پشتيباني قرار گيرند و در عين حال بين آن</a:t>
            </a:r>
            <a:r>
              <a:rPr lang="en-US" sz="2400" b="1" dirty="0" smtClean="0">
                <a:cs typeface="B Titr" pitchFamily="2" charset="-78"/>
              </a:rPr>
              <a:t>‌</a:t>
            </a:r>
            <a:r>
              <a:rPr lang="fa-IR" sz="2400" b="1" dirty="0" smtClean="0">
                <a:cs typeface="B Titr" pitchFamily="2" charset="-78"/>
              </a:rPr>
              <a:t>ها رابطه معنادار</a:t>
            </a:r>
            <a:r>
              <a:rPr lang="en-US" sz="2400" b="1" dirty="0" smtClean="0">
                <a:cs typeface="B Titr" pitchFamily="2" charset="-78"/>
              </a:rPr>
              <a:t>‌</a:t>
            </a:r>
            <a:r>
              <a:rPr lang="fa-IR" sz="2400" b="1" dirty="0" smtClean="0">
                <a:cs typeface="B Titr" pitchFamily="2" charset="-78"/>
              </a:rPr>
              <a:t>ي برقرار گردد.</a:t>
            </a:r>
          </a:p>
        </p:txBody>
      </p:sp>
      <p:sp>
        <p:nvSpPr>
          <p:cNvPr id="3" name="Title 2"/>
          <p:cNvSpPr>
            <a:spLocks noGrp="1"/>
          </p:cNvSpPr>
          <p:nvPr>
            <p:ph type="title"/>
          </p:nvPr>
        </p:nvSpPr>
        <p:spPr/>
        <p:txBody>
          <a:bodyPr>
            <a:normAutofit/>
          </a:bodyPr>
          <a:lstStyle/>
          <a:p>
            <a:endParaRPr lang="fa-IR" dirty="0">
              <a:solidFill>
                <a:srgbClr val="FF0000"/>
              </a:solidFill>
              <a:cs typeface="B Titr" pitchFamily="2" charset="-78"/>
            </a:endParaRPr>
          </a:p>
        </p:txBody>
      </p:sp>
      <p:sp>
        <p:nvSpPr>
          <p:cNvPr id="4" name="Slide Number Placeholder 3"/>
          <p:cNvSpPr>
            <a:spLocks noGrp="1"/>
          </p:cNvSpPr>
          <p:nvPr>
            <p:ph type="sldNum" sz="quarter" idx="11"/>
          </p:nvPr>
        </p:nvSpPr>
        <p:spPr/>
        <p:txBody>
          <a:bodyPr/>
          <a:lstStyle/>
          <a:p>
            <a:fld id="{E00064CF-72D3-44C8-8538-B79538C4E96D}" type="slidenum">
              <a:rPr lang="en-US" smtClean="0"/>
              <a:pPr/>
              <a:t>32</a:t>
            </a:fld>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a:buNone/>
            </a:pPr>
            <a:r>
              <a:rPr lang="fa-IR" sz="2000" b="1" dirty="0" smtClean="0">
                <a:solidFill>
                  <a:srgbClr val="0000FF"/>
                </a:solidFill>
                <a:cs typeface="B Titr" pitchFamily="2" charset="-78"/>
              </a:rPr>
              <a:t> انواع تربیت (با توجه به نوع سازماندهي)</a:t>
            </a:r>
            <a:r>
              <a:rPr lang="fa-IR" sz="2000" b="1" dirty="0" smtClean="0">
                <a:solidFill>
                  <a:srgbClr val="003300"/>
                </a:solidFill>
                <a:cs typeface="B Titr" pitchFamily="2" charset="-78"/>
              </a:rPr>
              <a:t>:</a:t>
            </a:r>
          </a:p>
          <a:p>
            <a:pPr algn="just">
              <a:buFont typeface="Wingdings" pitchFamily="2" charset="2"/>
              <a:buChar char="q"/>
              <a:defRPr/>
            </a:pPr>
            <a:r>
              <a:rPr lang="fa-IR" sz="2000" b="1" dirty="0" smtClean="0">
                <a:solidFill>
                  <a:srgbClr val="003300"/>
                </a:solidFill>
                <a:cs typeface="B Titr" pitchFamily="2" charset="-78"/>
              </a:rPr>
              <a:t>    </a:t>
            </a:r>
            <a:r>
              <a:rPr lang="fa-IR" sz="2800" b="1" dirty="0" smtClean="0">
                <a:solidFill>
                  <a:srgbClr val="003300"/>
                </a:solidFill>
                <a:cs typeface="B Titr" pitchFamily="2" charset="-78"/>
              </a:rPr>
              <a:t> </a:t>
            </a:r>
            <a:r>
              <a:rPr lang="fa-IR" sz="2800" b="1" dirty="0" smtClean="0">
                <a:solidFill>
                  <a:srgbClr val="FF0000"/>
                </a:solidFill>
                <a:cs typeface="B Titr" pitchFamily="2" charset="-78"/>
              </a:rPr>
              <a:t>تربيت رسمي </a:t>
            </a:r>
            <a:r>
              <a:rPr lang="fa-IR" sz="2800" b="1" dirty="0" smtClean="0">
                <a:solidFill>
                  <a:schemeClr val="tx2">
                    <a:lumMod val="75000"/>
                  </a:schemeClr>
                </a:solidFill>
                <a:cs typeface="B Titr" pitchFamily="2" charset="-78"/>
              </a:rPr>
              <a:t>:</a:t>
            </a:r>
            <a:r>
              <a:rPr lang="fa-IR" sz="2000" b="1" dirty="0" smtClean="0">
                <a:cs typeface="B Titr" pitchFamily="2" charset="-78"/>
              </a:rPr>
              <a:t>بخشي از جريان تربيت كه به شکل قانوني، سازمان</a:t>
            </a:r>
            <a:r>
              <a:rPr lang="en-US" sz="2000" b="1" dirty="0" smtClean="0">
                <a:cs typeface="B Titr" pitchFamily="2" charset="-78"/>
              </a:rPr>
              <a:t>‌</a:t>
            </a:r>
            <a:r>
              <a:rPr lang="fa-IR" sz="2000" b="1" dirty="0" smtClean="0">
                <a:cs typeface="B Titr" pitchFamily="2" charset="-78"/>
              </a:rPr>
              <a:t>دهي شده (داراي مخاطبان مشخص و اهداف، ساختار و برنامه</a:t>
            </a:r>
            <a:r>
              <a:rPr lang="en-US" sz="2000" b="1" dirty="0" smtClean="0">
                <a:cs typeface="B Titr" pitchFamily="2" charset="-78"/>
              </a:rPr>
              <a:t>‌</a:t>
            </a:r>
            <a:r>
              <a:rPr lang="fa-IR" sz="2000" b="1" dirty="0" smtClean="0">
                <a:cs typeface="B Titr" pitchFamily="2" charset="-78"/>
              </a:rPr>
              <a:t>ي معين)، ضمن حفظ انعطاف پذيري (برحسب خصوصيات متربيان) در جهت آماده</a:t>
            </a:r>
            <a:r>
              <a:rPr lang="en-US" sz="2000" b="1" dirty="0" smtClean="0">
                <a:cs typeface="B Titr" pitchFamily="2" charset="-78"/>
              </a:rPr>
              <a:t>‌</a:t>
            </a:r>
            <a:r>
              <a:rPr lang="fa-IR" sz="2000" b="1" dirty="0" smtClean="0">
                <a:cs typeface="B Titr" pitchFamily="2" charset="-78"/>
              </a:rPr>
              <a:t>سازي متربيان براي تحقق مراتب حيات طيبه در ابعاد مختلف، متناسب با نيازهاي متنوع جامعه، طراحي و اجرا شده و پس از کسب  شايستگي</a:t>
            </a:r>
            <a:r>
              <a:rPr lang="en-US" sz="2000" b="1" dirty="0" smtClean="0">
                <a:cs typeface="B Titr" pitchFamily="2" charset="-78"/>
              </a:rPr>
              <a:t>‌</a:t>
            </a:r>
            <a:r>
              <a:rPr lang="fa-IR" sz="2000" b="1" dirty="0" smtClean="0">
                <a:cs typeface="B Titr" pitchFamily="2" charset="-78"/>
              </a:rPr>
              <a:t>هاي لازم (جهت درك موقعيت خود ودیگران و اصلاح مداوم آن بر اساس نظام معياراسلامی) به اعطاي گواهينامه</a:t>
            </a:r>
            <a:r>
              <a:rPr lang="en-US" sz="2000" b="1" dirty="0" smtClean="0">
                <a:cs typeface="B Titr" pitchFamily="2" charset="-78"/>
              </a:rPr>
              <a:t>‌</a:t>
            </a:r>
            <a:r>
              <a:rPr lang="fa-IR" sz="2000" b="1" dirty="0" smtClean="0">
                <a:cs typeface="B Titr" pitchFamily="2" charset="-78"/>
              </a:rPr>
              <a:t>ي موفقيت (مدرک معتبر) مي</a:t>
            </a:r>
            <a:r>
              <a:rPr lang="en-US" sz="2000" b="1" dirty="0" smtClean="0">
                <a:cs typeface="B Titr" pitchFamily="2" charset="-78"/>
              </a:rPr>
              <a:t>‌</a:t>
            </a:r>
            <a:r>
              <a:rPr lang="fa-IR" sz="2000" b="1" dirty="0" smtClean="0">
                <a:cs typeface="B Titr" pitchFamily="2" charset="-78"/>
              </a:rPr>
              <a:t>انجامد</a:t>
            </a:r>
            <a:r>
              <a:rPr lang="fa-IR" sz="2000" dirty="0" smtClean="0">
                <a:cs typeface="B Titr" pitchFamily="2" charset="-78"/>
              </a:rPr>
              <a:t>. </a:t>
            </a:r>
            <a:endParaRPr lang="fa-IR" sz="2800" b="1" dirty="0" smtClean="0">
              <a:solidFill>
                <a:srgbClr val="003300"/>
              </a:solidFill>
              <a:cs typeface="B Titr" pitchFamily="2" charset="-78"/>
            </a:endParaRPr>
          </a:p>
          <a:p>
            <a:pPr algn="just">
              <a:buFont typeface="Wingdings" pitchFamily="2" charset="2"/>
              <a:buChar char="q"/>
              <a:defRPr/>
            </a:pPr>
            <a:r>
              <a:rPr lang="fa-IR" sz="2800" b="1" dirty="0" smtClean="0">
                <a:solidFill>
                  <a:srgbClr val="003300"/>
                </a:solidFill>
                <a:cs typeface="B Titr" pitchFamily="2" charset="-78"/>
              </a:rPr>
              <a:t>      </a:t>
            </a:r>
            <a:r>
              <a:rPr lang="fa-IR" sz="2400" b="1" dirty="0" smtClean="0">
                <a:solidFill>
                  <a:srgbClr val="FF0000"/>
                </a:solidFill>
                <a:cs typeface="B Titr" pitchFamily="2" charset="-78"/>
              </a:rPr>
              <a:t>تربيت غيررسمي</a:t>
            </a:r>
            <a:r>
              <a:rPr lang="fa-IR" sz="2000" b="1" dirty="0" smtClean="0">
                <a:solidFill>
                  <a:schemeClr val="tx2">
                    <a:lumMod val="75000"/>
                  </a:schemeClr>
                </a:solidFill>
                <a:cs typeface="B Titr" pitchFamily="2" charset="-78"/>
              </a:rPr>
              <a:t>:  </a:t>
            </a:r>
            <a:r>
              <a:rPr lang="fa-IR" sz="2000" b="1" dirty="0" smtClean="0">
                <a:cs typeface="B Titr" pitchFamily="2" charset="-78"/>
              </a:rPr>
              <a:t>شكلي از جريان تربيت که در آن انواع شايستگي</a:t>
            </a:r>
            <a:r>
              <a:rPr lang="en-US" sz="2000" b="1" dirty="0" smtClean="0">
                <a:cs typeface="B Titr" pitchFamily="2" charset="-78"/>
              </a:rPr>
              <a:t>‌</a:t>
            </a:r>
            <a:r>
              <a:rPr lang="fa-IR" sz="2000" b="1" dirty="0" smtClean="0">
                <a:cs typeface="B Titr" pitchFamily="2" charset="-78"/>
              </a:rPr>
              <a:t>هاي لازم جهت درك موقعيت خود ودیگران و اصلاح مداوم آن بر اساس نظام معياراسلامی، در جهت آماده</a:t>
            </a:r>
            <a:r>
              <a:rPr lang="en-US" sz="2000" b="1" dirty="0" smtClean="0">
                <a:cs typeface="B Titr" pitchFamily="2" charset="-78"/>
              </a:rPr>
              <a:t>‌</a:t>
            </a:r>
            <a:r>
              <a:rPr lang="fa-IR" sz="2000" b="1" dirty="0" smtClean="0">
                <a:cs typeface="B Titr" pitchFamily="2" charset="-78"/>
              </a:rPr>
              <a:t>سازي متربيان براي تحقق مراتب حيات طيبه در ابعاد گوناگون، بدون سازمان</a:t>
            </a:r>
            <a:r>
              <a:rPr lang="en-US" sz="2000" b="1" dirty="0" smtClean="0">
                <a:cs typeface="B Titr" pitchFamily="2" charset="-78"/>
              </a:rPr>
              <a:t>‌</a:t>
            </a:r>
            <a:r>
              <a:rPr lang="fa-IR" sz="2000" b="1" dirty="0" smtClean="0">
                <a:cs typeface="B Titr" pitchFamily="2" charset="-78"/>
              </a:rPr>
              <a:t>دهي مشخص و از طريق تجارب داوطلبانه متربيان (مانند حضوردر خانواده، مطالعه</a:t>
            </a:r>
            <a:r>
              <a:rPr lang="en-US" sz="2000" b="1" dirty="0" smtClean="0">
                <a:cs typeface="B Titr" pitchFamily="2" charset="-78"/>
              </a:rPr>
              <a:t>‌</a:t>
            </a:r>
            <a:r>
              <a:rPr lang="fa-IR" sz="2000" b="1" dirty="0" smtClean="0">
                <a:cs typeface="B Titr" pitchFamily="2" charset="-78"/>
              </a:rPr>
              <a:t>ي كتاب و روزنامه، تماشاي فيلم و تلويزيون، مشاركت در فعاليت گروه</a:t>
            </a:r>
            <a:r>
              <a:rPr lang="en-US" sz="2000" b="1" dirty="0" smtClean="0">
                <a:cs typeface="B Titr" pitchFamily="2" charset="-78"/>
              </a:rPr>
              <a:t>‌</a:t>
            </a:r>
            <a:r>
              <a:rPr lang="fa-IR" sz="2000" b="1" dirty="0" smtClean="0">
                <a:cs typeface="B Titr" pitchFamily="2" charset="-78"/>
              </a:rPr>
              <a:t>ها و انجمن</a:t>
            </a:r>
            <a:r>
              <a:rPr lang="en-US" sz="2000" b="1" dirty="0" smtClean="0">
                <a:cs typeface="B Titr" pitchFamily="2" charset="-78"/>
              </a:rPr>
              <a:t>‌</a:t>
            </a:r>
            <a:r>
              <a:rPr lang="fa-IR" sz="2000" b="1" dirty="0" smtClean="0">
                <a:cs typeface="B Titr" pitchFamily="2" charset="-78"/>
              </a:rPr>
              <a:t>ها، شركت در مساجد و محافل مذهبي) کسب مي</a:t>
            </a:r>
            <a:r>
              <a:rPr lang="en-US" sz="2000" b="1" dirty="0" smtClean="0">
                <a:cs typeface="B Titr" pitchFamily="2" charset="-78"/>
              </a:rPr>
              <a:t>‌</a:t>
            </a:r>
            <a:r>
              <a:rPr lang="fa-IR" sz="2000" b="1" dirty="0" smtClean="0">
                <a:cs typeface="B Titr" pitchFamily="2" charset="-78"/>
              </a:rPr>
              <a:t>شود</a:t>
            </a:r>
            <a:r>
              <a:rPr lang="fa-IR" sz="2400" dirty="0" smtClean="0">
                <a:cs typeface="B Titr" pitchFamily="2" charset="-78"/>
              </a:rPr>
              <a:t>. </a:t>
            </a:r>
            <a:r>
              <a:rPr lang="fa-IR" sz="1800" b="1" dirty="0" smtClean="0">
                <a:solidFill>
                  <a:srgbClr val="003300"/>
                </a:solidFill>
                <a:cs typeface="B Titr" pitchFamily="2" charset="-78"/>
              </a:rPr>
              <a:t> </a:t>
            </a:r>
            <a:endParaRPr lang="fa-IR" sz="2000" b="1" dirty="0" smtClean="0">
              <a:solidFill>
                <a:srgbClr val="003300"/>
              </a:solidFill>
              <a:cs typeface="B Titr" pitchFamily="2" charset="-78"/>
            </a:endParaRPr>
          </a:p>
        </p:txBody>
      </p:sp>
      <p:sp>
        <p:nvSpPr>
          <p:cNvPr id="3" name="Title 2"/>
          <p:cNvSpPr>
            <a:spLocks noGrp="1"/>
          </p:cNvSpPr>
          <p:nvPr>
            <p:ph type="title"/>
          </p:nvPr>
        </p:nvSpPr>
        <p:spPr/>
        <p:txBody>
          <a:bodyPr>
            <a:normAutofit/>
          </a:bodyPr>
          <a:lstStyle/>
          <a:p>
            <a:endParaRPr lang="fa-IR" sz="3200" dirty="0">
              <a:solidFill>
                <a:srgbClr val="FF0000"/>
              </a:solidFill>
              <a:cs typeface="B Titr" pitchFamily="2" charset="-78"/>
            </a:endParaRPr>
          </a:p>
        </p:txBody>
      </p:sp>
      <p:sp>
        <p:nvSpPr>
          <p:cNvPr id="4" name="Slide Number Placeholder 3"/>
          <p:cNvSpPr>
            <a:spLocks noGrp="1"/>
          </p:cNvSpPr>
          <p:nvPr>
            <p:ph type="sldNum" sz="quarter" idx="11"/>
          </p:nvPr>
        </p:nvSpPr>
        <p:spPr/>
        <p:txBody>
          <a:bodyPr/>
          <a:lstStyle/>
          <a:p>
            <a:fld id="{E00064CF-72D3-44C8-8538-B79538C4E96D}" type="slidenum">
              <a:rPr lang="en-US" smtClean="0"/>
              <a:pPr/>
              <a:t>33</a:t>
            </a:fld>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endParaRPr lang="fa-IR" b="1" dirty="0" smtClean="0">
              <a:cs typeface="B Titr" pitchFamily="2" charset="-78"/>
            </a:endParaRPr>
          </a:p>
          <a:p>
            <a:pPr>
              <a:buNone/>
            </a:pPr>
            <a:r>
              <a:rPr lang="fa-IR" b="1" dirty="0" smtClean="0">
                <a:cs typeface="B Titr" pitchFamily="2" charset="-78"/>
              </a:rPr>
              <a:t>       نسبت بین تربیت رسمی و تربیت غیر رسمی:</a:t>
            </a:r>
          </a:p>
          <a:p>
            <a:pPr algn="just">
              <a:buNone/>
            </a:pPr>
            <a:r>
              <a:rPr lang="fa-IR" b="1" dirty="0" smtClean="0">
                <a:cs typeface="B Titr" pitchFamily="2" charset="-78"/>
              </a:rPr>
              <a:t>       </a:t>
            </a:r>
            <a:r>
              <a:rPr lang="fa-IR" sz="2800" b="1" dirty="0" smtClean="0">
                <a:cs typeface="B Titr" pitchFamily="2" charset="-78"/>
              </a:rPr>
              <a:t>با توجه به </a:t>
            </a:r>
            <a:r>
              <a:rPr lang="fa-IR" sz="2800" b="1" dirty="0" smtClean="0">
                <a:solidFill>
                  <a:srgbClr val="FF0000"/>
                </a:solidFill>
                <a:cs typeface="B Titr" pitchFamily="2" charset="-78"/>
              </a:rPr>
              <a:t>وحدت تربيت رسمي و  تربيت غيررسمي در غايت و هدف كلي </a:t>
            </a:r>
            <a:r>
              <a:rPr lang="fa-IR" sz="2800" b="1" dirty="0" smtClean="0">
                <a:cs typeface="B Titr" pitchFamily="2" charset="-78"/>
              </a:rPr>
              <a:t>و </a:t>
            </a:r>
            <a:r>
              <a:rPr lang="fa-IR" sz="2800" b="1" dirty="0" smtClean="0">
                <a:solidFill>
                  <a:srgbClr val="FF0000"/>
                </a:solidFill>
                <a:cs typeface="B Titr" pitchFamily="2" charset="-78"/>
              </a:rPr>
              <a:t>هماهنگي آن</a:t>
            </a:r>
            <a:r>
              <a:rPr lang="en-US" sz="2800" b="1" dirty="0" smtClean="0">
                <a:solidFill>
                  <a:srgbClr val="FF0000"/>
                </a:solidFill>
                <a:cs typeface="B Titr" pitchFamily="2" charset="-78"/>
              </a:rPr>
              <a:t>‌</a:t>
            </a:r>
            <a:r>
              <a:rPr lang="fa-IR" sz="2800" b="1" dirty="0" smtClean="0">
                <a:solidFill>
                  <a:srgbClr val="FF0000"/>
                </a:solidFill>
                <a:cs typeface="B Titr" pitchFamily="2" charset="-78"/>
              </a:rPr>
              <a:t>ها در اهداف </a:t>
            </a:r>
            <a:r>
              <a:rPr lang="fa-IR" sz="2800" b="1" dirty="0" smtClean="0">
                <a:cs typeface="B Titr" pitchFamily="2" charset="-78"/>
              </a:rPr>
              <a:t>، بايد اين دو نوع تربيت به </a:t>
            </a:r>
            <a:r>
              <a:rPr lang="fa-IR" sz="2800" b="1" dirty="0" smtClean="0">
                <a:solidFill>
                  <a:srgbClr val="FF0000"/>
                </a:solidFill>
                <a:cs typeface="B Titr" pitchFamily="2" charset="-78"/>
              </a:rPr>
              <a:t>منزله</a:t>
            </a:r>
            <a:r>
              <a:rPr lang="en-US" sz="2800" b="1" dirty="0" smtClean="0">
                <a:solidFill>
                  <a:srgbClr val="FF0000"/>
                </a:solidFill>
                <a:cs typeface="B Titr" pitchFamily="2" charset="-78"/>
              </a:rPr>
              <a:t>‌</a:t>
            </a:r>
            <a:r>
              <a:rPr lang="fa-IR" sz="2800" b="1" dirty="0" smtClean="0">
                <a:solidFill>
                  <a:srgbClr val="FF0000"/>
                </a:solidFill>
                <a:cs typeface="B Titr" pitchFamily="2" charset="-78"/>
              </a:rPr>
              <a:t>ي دو بخش مكمل و هم</a:t>
            </a:r>
            <a:r>
              <a:rPr lang="en-US" sz="2800" b="1" dirty="0" smtClean="0">
                <a:solidFill>
                  <a:srgbClr val="FF0000"/>
                </a:solidFill>
                <a:cs typeface="B Titr" pitchFamily="2" charset="-78"/>
              </a:rPr>
              <a:t>‌</a:t>
            </a:r>
            <a:r>
              <a:rPr lang="fa-IR" sz="2800" b="1" dirty="0" smtClean="0">
                <a:solidFill>
                  <a:srgbClr val="FF0000"/>
                </a:solidFill>
                <a:cs typeface="B Titr" pitchFamily="2" charset="-78"/>
              </a:rPr>
              <a:t>سو تلقي شوند كه ضمن تعامل سازنده با هم، يكديگر را در تحقق غايت و اهداف مشترك ياري مي</a:t>
            </a:r>
            <a:r>
              <a:rPr lang="en-US" sz="2800" b="1" dirty="0" smtClean="0">
                <a:solidFill>
                  <a:srgbClr val="FF0000"/>
                </a:solidFill>
                <a:cs typeface="B Titr" pitchFamily="2" charset="-78"/>
              </a:rPr>
              <a:t>‌</a:t>
            </a:r>
            <a:r>
              <a:rPr lang="fa-IR" sz="2800" b="1" dirty="0" smtClean="0">
                <a:solidFill>
                  <a:srgbClr val="FF0000"/>
                </a:solidFill>
                <a:cs typeface="B Titr" pitchFamily="2" charset="-78"/>
              </a:rPr>
              <a:t>كنند.</a:t>
            </a:r>
            <a:endParaRPr lang="fa-IR" b="1" dirty="0" smtClean="0">
              <a:solidFill>
                <a:srgbClr val="FF0000"/>
              </a:solidFill>
              <a:cs typeface="B Titr" pitchFamily="2" charset="-78"/>
            </a:endParaRPr>
          </a:p>
        </p:txBody>
      </p:sp>
      <p:sp>
        <p:nvSpPr>
          <p:cNvPr id="3" name="Title 2"/>
          <p:cNvSpPr>
            <a:spLocks noGrp="1"/>
          </p:cNvSpPr>
          <p:nvPr>
            <p:ph type="title"/>
          </p:nvPr>
        </p:nvSpPr>
        <p:spPr/>
        <p:txBody>
          <a:bodyPr>
            <a:normAutofit/>
          </a:bodyPr>
          <a:lstStyle/>
          <a:p>
            <a:endParaRPr lang="fa-IR" dirty="0">
              <a:solidFill>
                <a:srgbClr val="FF0000"/>
              </a:solidFill>
              <a:cs typeface="B Titr" pitchFamily="2" charset="-78"/>
            </a:endParaRPr>
          </a:p>
        </p:txBody>
      </p:sp>
      <p:sp>
        <p:nvSpPr>
          <p:cNvPr id="4" name="Slide Number Placeholder 3"/>
          <p:cNvSpPr>
            <a:spLocks noGrp="1"/>
          </p:cNvSpPr>
          <p:nvPr>
            <p:ph type="sldNum" sz="quarter" idx="11"/>
          </p:nvPr>
        </p:nvSpPr>
        <p:spPr/>
        <p:txBody>
          <a:bodyPr/>
          <a:lstStyle/>
          <a:p>
            <a:fld id="{E00064CF-72D3-44C8-8538-B79538C4E96D}" type="slidenum">
              <a:rPr lang="en-US" smtClean="0"/>
              <a:pPr/>
              <a:t>34</a:t>
            </a:fld>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a:buFont typeface="Wingdings" pitchFamily="2" charset="2"/>
              <a:buChar char="Ø"/>
            </a:pPr>
            <a:r>
              <a:rPr lang="fa-IR" sz="2400" b="1" dirty="0" smtClean="0">
                <a:solidFill>
                  <a:srgbClr val="0000FF"/>
                </a:solidFill>
                <a:cs typeface="B Titr" pitchFamily="2" charset="-78"/>
              </a:rPr>
              <a:t> </a:t>
            </a:r>
            <a:r>
              <a:rPr lang="fa-IR" sz="2400" b="1" dirty="0" smtClean="0">
                <a:cs typeface="B Titr" pitchFamily="2" charset="-78"/>
              </a:rPr>
              <a:t>انواع تربیت (با توجه به نحوه شمول)</a:t>
            </a:r>
            <a:r>
              <a:rPr lang="en-US" sz="2400" b="1" dirty="0" smtClean="0">
                <a:cs typeface="B Titr" pitchFamily="2" charset="-78"/>
              </a:rPr>
              <a:t> :</a:t>
            </a:r>
            <a:endParaRPr lang="fa-IR" sz="2400" b="1" dirty="0" smtClean="0">
              <a:cs typeface="B Titr" pitchFamily="2" charset="-78"/>
            </a:endParaRPr>
          </a:p>
          <a:p>
            <a:pPr>
              <a:lnSpc>
                <a:spcPct val="170000"/>
              </a:lnSpc>
              <a:buFont typeface="Wingdings" pitchFamily="2" charset="2"/>
              <a:buChar char="q"/>
            </a:pPr>
            <a:r>
              <a:rPr lang="fa-IR" sz="2400" b="1" dirty="0" smtClean="0">
                <a:cs typeface="2  Titr" pitchFamily="2" charset="-78"/>
              </a:rPr>
              <a:t>  تربيت الزامي:</a:t>
            </a:r>
            <a:r>
              <a:rPr lang="fa-IR" sz="2400" dirty="0" smtClean="0">
                <a:cs typeface="2  Titr" pitchFamily="2" charset="-78"/>
              </a:rPr>
              <a:t>بخشي از جريان تربيت که متربيان بايد، بر حسب ضوابط قانوني،در آن حضور یابند </a:t>
            </a:r>
          </a:p>
          <a:p>
            <a:pPr>
              <a:lnSpc>
                <a:spcPct val="170000"/>
              </a:lnSpc>
              <a:buFont typeface="Wingdings" pitchFamily="2" charset="2"/>
              <a:buChar char="q"/>
            </a:pPr>
            <a:r>
              <a:rPr lang="fa-IR" sz="2400" b="1" dirty="0" smtClean="0">
                <a:cs typeface="2  Titr" pitchFamily="2" charset="-78"/>
              </a:rPr>
              <a:t>تربيت اختياري: </a:t>
            </a:r>
            <a:r>
              <a:rPr lang="fa-IR" sz="2400" dirty="0" smtClean="0">
                <a:cs typeface="2  Titr" pitchFamily="2" charset="-78"/>
              </a:rPr>
              <a:t>بخشي از جريان تربيت که شرکت متربيان در آن داوطلبانه است.</a:t>
            </a:r>
          </a:p>
          <a:p>
            <a:pPr>
              <a:buNone/>
            </a:pPr>
            <a:endParaRPr lang="en-US" sz="2400" dirty="0" smtClean="0">
              <a:cs typeface="2  Titr" pitchFamily="2" charset="-78"/>
            </a:endParaRPr>
          </a:p>
          <a:p>
            <a:pPr>
              <a:buNone/>
            </a:pPr>
            <a:endParaRPr lang="en-US" sz="2400" dirty="0" smtClean="0">
              <a:cs typeface="2  Titr" pitchFamily="2" charset="-78"/>
            </a:endParaRPr>
          </a:p>
          <a:p>
            <a:pPr>
              <a:buFont typeface="Wingdings" pitchFamily="2" charset="2"/>
              <a:buChar char="q"/>
            </a:pPr>
            <a:endParaRPr lang="fa-IR" sz="2400" b="1" dirty="0" smtClean="0">
              <a:cs typeface="B Titr" pitchFamily="2" charset="-78"/>
            </a:endParaRPr>
          </a:p>
        </p:txBody>
      </p:sp>
      <p:sp>
        <p:nvSpPr>
          <p:cNvPr id="3" name="Title 2"/>
          <p:cNvSpPr>
            <a:spLocks noGrp="1"/>
          </p:cNvSpPr>
          <p:nvPr>
            <p:ph type="title"/>
          </p:nvPr>
        </p:nvSpPr>
        <p:spPr/>
        <p:txBody>
          <a:bodyPr>
            <a:noAutofit/>
          </a:bodyPr>
          <a:lstStyle/>
          <a:p>
            <a:r>
              <a:rPr lang="fa-IR" sz="3600" dirty="0" smtClean="0">
                <a:solidFill>
                  <a:srgbClr val="FF0000"/>
                </a:solidFill>
                <a:cs typeface="B Titr" pitchFamily="2" charset="-78"/>
              </a:rPr>
              <a:t/>
            </a:r>
            <a:br>
              <a:rPr lang="fa-IR" sz="3600" dirty="0" smtClean="0">
                <a:solidFill>
                  <a:srgbClr val="FF0000"/>
                </a:solidFill>
                <a:cs typeface="B Titr" pitchFamily="2" charset="-78"/>
              </a:rPr>
            </a:br>
            <a:r>
              <a:rPr lang="fa-IR" sz="3600" dirty="0" smtClean="0">
                <a:solidFill>
                  <a:srgbClr val="FF0000"/>
                </a:solidFill>
                <a:cs typeface="B Titr" pitchFamily="2" charset="-78"/>
              </a:rPr>
              <a:t> </a:t>
            </a:r>
            <a:endParaRPr lang="fa-IR" sz="3600" dirty="0">
              <a:solidFill>
                <a:srgbClr val="FF0000"/>
              </a:solidFill>
              <a:cs typeface="B Titr" pitchFamily="2" charset="-78"/>
            </a:endParaRPr>
          </a:p>
        </p:txBody>
      </p:sp>
      <p:sp>
        <p:nvSpPr>
          <p:cNvPr id="4" name="Slide Number Placeholder 3"/>
          <p:cNvSpPr>
            <a:spLocks noGrp="1"/>
          </p:cNvSpPr>
          <p:nvPr>
            <p:ph type="sldNum" sz="quarter" idx="11"/>
          </p:nvPr>
        </p:nvSpPr>
        <p:spPr/>
        <p:txBody>
          <a:bodyPr/>
          <a:lstStyle/>
          <a:p>
            <a:fld id="{E00064CF-72D3-44C8-8538-B79538C4E96D}" type="slidenum">
              <a:rPr lang="en-US" smtClean="0"/>
              <a:pPr/>
              <a:t>35</a:t>
            </a:fld>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a:lnSpc>
                <a:spcPct val="150000"/>
              </a:lnSpc>
            </a:pPr>
            <a:r>
              <a:rPr lang="en-US" sz="2400" b="1" dirty="0" smtClean="0">
                <a:cs typeface="2  Titr" pitchFamily="2" charset="-78"/>
              </a:rPr>
              <a:t> </a:t>
            </a:r>
            <a:r>
              <a:rPr lang="fa-IR" sz="2400" dirty="0" smtClean="0">
                <a:cs typeface="2  Titr" pitchFamily="2" charset="-78"/>
              </a:rPr>
              <a:t> نه تنها بايد دو نوع تربيت الزامي و اختياري را حتي</a:t>
            </a:r>
            <a:r>
              <a:rPr lang="en-US" sz="2400" dirty="0" smtClean="0">
                <a:cs typeface="2  Titr" pitchFamily="2" charset="-78"/>
              </a:rPr>
              <a:t>‌</a:t>
            </a:r>
            <a:r>
              <a:rPr lang="fa-IR" sz="2400" dirty="0" smtClean="0">
                <a:cs typeface="2  Titr" pitchFamily="2" charset="-78"/>
              </a:rPr>
              <a:t>الامكان به</a:t>
            </a:r>
            <a:r>
              <a:rPr lang="en-US" sz="2400" dirty="0" smtClean="0">
                <a:cs typeface="2  Titr" pitchFamily="2" charset="-78"/>
              </a:rPr>
              <a:t>‌</a:t>
            </a:r>
            <a:r>
              <a:rPr lang="fa-IR" sz="2400" dirty="0" smtClean="0">
                <a:cs typeface="2  Titr" pitchFamily="2" charset="-78"/>
              </a:rPr>
              <a:t>طور      </a:t>
            </a:r>
            <a:r>
              <a:rPr lang="fa-IR" sz="2400" dirty="0" smtClean="0">
                <a:solidFill>
                  <a:srgbClr val="FF0000"/>
                </a:solidFill>
                <a:cs typeface="2  Titr" pitchFamily="2" charset="-78"/>
              </a:rPr>
              <a:t>هم جهت</a:t>
            </a:r>
            <a:r>
              <a:rPr lang="fa-IR" sz="2400" dirty="0" smtClean="0">
                <a:cs typeface="2  Titr" pitchFamily="2" charset="-78"/>
              </a:rPr>
              <a:t> </a:t>
            </a:r>
            <a:r>
              <a:rPr lang="en-US" sz="2400" dirty="0" smtClean="0">
                <a:cs typeface="2  Titr" pitchFamily="2" charset="-78"/>
              </a:rPr>
              <a:t>‌</a:t>
            </a:r>
            <a:r>
              <a:rPr lang="fa-IR" sz="2400" dirty="0" smtClean="0">
                <a:cs typeface="2  Titr" pitchFamily="2" charset="-78"/>
              </a:rPr>
              <a:t>و </a:t>
            </a:r>
            <a:r>
              <a:rPr lang="fa-IR" sz="2400" dirty="0" smtClean="0">
                <a:solidFill>
                  <a:srgbClr val="FF0000"/>
                </a:solidFill>
                <a:cs typeface="2  Titr" pitchFamily="2" charset="-78"/>
              </a:rPr>
              <a:t>مكمل</a:t>
            </a:r>
            <a:r>
              <a:rPr lang="fa-IR" sz="2400" dirty="0" smtClean="0">
                <a:cs typeface="2  Titr" pitchFamily="2" charset="-78"/>
              </a:rPr>
              <a:t> يكديگر سامان</a:t>
            </a:r>
            <a:r>
              <a:rPr lang="en-US" sz="2400" dirty="0" smtClean="0">
                <a:cs typeface="2  Titr" pitchFamily="2" charset="-78"/>
              </a:rPr>
              <a:t>‌</a:t>
            </a:r>
            <a:r>
              <a:rPr lang="fa-IR" sz="2400" dirty="0" smtClean="0">
                <a:cs typeface="2  Titr" pitchFamily="2" charset="-78"/>
              </a:rPr>
              <a:t>دهي كرد، بلكه مي</a:t>
            </a:r>
            <a:r>
              <a:rPr lang="en-US" sz="2400" dirty="0" smtClean="0">
                <a:cs typeface="2  Titr" pitchFamily="2" charset="-78"/>
              </a:rPr>
              <a:t>‌</a:t>
            </a:r>
            <a:r>
              <a:rPr lang="fa-IR" sz="2400" dirty="0" smtClean="0">
                <a:cs typeface="2  Titr" pitchFamily="2" charset="-78"/>
              </a:rPr>
              <a:t>توان با تمهيدات مناسب در تربيت الزامي، فضا و فعاليت</a:t>
            </a:r>
            <a:r>
              <a:rPr lang="en-US" sz="2400" dirty="0" smtClean="0">
                <a:cs typeface="2  Titr" pitchFamily="2" charset="-78"/>
              </a:rPr>
              <a:t>‌</a:t>
            </a:r>
            <a:r>
              <a:rPr lang="fa-IR" sz="2400" dirty="0" smtClean="0">
                <a:cs typeface="2  Titr" pitchFamily="2" charset="-78"/>
              </a:rPr>
              <a:t>هاي تربيتي را چنان جذاب  نمود كه متربيان نه با انگيزه</a:t>
            </a:r>
            <a:r>
              <a:rPr lang="en-US" sz="2400" dirty="0" smtClean="0">
                <a:cs typeface="2  Titr" pitchFamily="2" charset="-78"/>
              </a:rPr>
              <a:t>‌</a:t>
            </a:r>
            <a:r>
              <a:rPr lang="fa-IR" sz="2400" dirty="0" smtClean="0">
                <a:cs typeface="2  Titr" pitchFamily="2" charset="-78"/>
              </a:rPr>
              <a:t>ي پيروي از الزام بيروني (قانوني) ، بلكه به منظور نيل به مصالح و فوائد شخصي  با شوق و نشاط و بدون احساس تكليف در اين نوع تربيت حضور يابند؛ علاوه بر اين</a:t>
            </a:r>
            <a:r>
              <a:rPr lang="en-US" sz="2400" dirty="0" smtClean="0">
                <a:cs typeface="2  Titr" pitchFamily="2" charset="-78"/>
              </a:rPr>
              <a:t>‌</a:t>
            </a:r>
            <a:r>
              <a:rPr lang="fa-IR" sz="2400" dirty="0" smtClean="0">
                <a:cs typeface="2  Titr" pitchFamily="2" charset="-78"/>
              </a:rPr>
              <a:t>كه با تعبيه</a:t>
            </a:r>
            <a:r>
              <a:rPr lang="en-US" sz="2400" dirty="0" smtClean="0">
                <a:cs typeface="2  Titr" pitchFamily="2" charset="-78"/>
              </a:rPr>
              <a:t>‌</a:t>
            </a:r>
            <a:r>
              <a:rPr lang="fa-IR" sz="2400" dirty="0" smtClean="0">
                <a:cs typeface="2  Titr" pitchFamily="2" charset="-78"/>
              </a:rPr>
              <a:t>ي برخي فعاليت</a:t>
            </a:r>
            <a:r>
              <a:rPr lang="en-US" sz="2400" dirty="0" smtClean="0">
                <a:cs typeface="2  Titr" pitchFamily="2" charset="-78"/>
              </a:rPr>
              <a:t>‌</a:t>
            </a:r>
            <a:r>
              <a:rPr lang="fa-IR" sz="2400" dirty="0" smtClean="0">
                <a:cs typeface="2  Titr" pitchFamily="2" charset="-78"/>
              </a:rPr>
              <a:t>هاي تربيتي اختياري  در برنامه</a:t>
            </a:r>
            <a:r>
              <a:rPr lang="en-US" sz="2400" dirty="0" smtClean="0">
                <a:cs typeface="2  Titr" pitchFamily="2" charset="-78"/>
              </a:rPr>
              <a:t>‌</a:t>
            </a:r>
            <a:r>
              <a:rPr lang="fa-IR" sz="2400" dirty="0" smtClean="0">
                <a:cs typeface="2  Titr" pitchFamily="2" charset="-78"/>
              </a:rPr>
              <a:t>ي نظام</a:t>
            </a:r>
            <a:r>
              <a:rPr lang="en-US" sz="2400" dirty="0" smtClean="0">
                <a:cs typeface="2  Titr" pitchFamily="2" charset="-78"/>
              </a:rPr>
              <a:t>‌</a:t>
            </a:r>
            <a:r>
              <a:rPr lang="fa-IR" sz="2400" dirty="0" smtClean="0">
                <a:cs typeface="2  Titr" pitchFamily="2" charset="-78"/>
              </a:rPr>
              <a:t>مند مؤسسات تربيتي، </a:t>
            </a:r>
            <a:r>
              <a:rPr lang="fa-IR" sz="2400" dirty="0" smtClean="0">
                <a:solidFill>
                  <a:srgbClr val="FF0000"/>
                </a:solidFill>
                <a:cs typeface="2  Titr" pitchFamily="2" charset="-78"/>
              </a:rPr>
              <a:t>در</a:t>
            </a:r>
            <a:r>
              <a:rPr lang="fa-IR" sz="2400" dirty="0" smtClean="0">
                <a:cs typeface="2  Titr" pitchFamily="2" charset="-78"/>
              </a:rPr>
              <a:t> </a:t>
            </a:r>
            <a:r>
              <a:rPr lang="fa-IR" sz="2400" dirty="0" smtClean="0">
                <a:solidFill>
                  <a:srgbClr val="FF0000"/>
                </a:solidFill>
                <a:cs typeface="2  Titr" pitchFamily="2" charset="-78"/>
              </a:rPr>
              <a:t>هم</a:t>
            </a:r>
            <a:r>
              <a:rPr lang="fa-IR" sz="2400" dirty="0" smtClean="0">
                <a:cs typeface="2  Titr" pitchFamily="2" charset="-78"/>
              </a:rPr>
              <a:t> </a:t>
            </a:r>
            <a:r>
              <a:rPr lang="fa-IR" sz="2400" dirty="0" smtClean="0">
                <a:solidFill>
                  <a:srgbClr val="FF0000"/>
                </a:solidFill>
                <a:cs typeface="2  Titr" pitchFamily="2" charset="-78"/>
              </a:rPr>
              <a:t>تنيدن</a:t>
            </a:r>
            <a:r>
              <a:rPr lang="fa-IR" sz="2400" dirty="0" smtClean="0">
                <a:cs typeface="2  Titr" pitchFamily="2" charset="-78"/>
              </a:rPr>
              <a:t> </a:t>
            </a:r>
            <a:r>
              <a:rPr lang="fa-IR" sz="2400" dirty="0" smtClean="0">
                <a:solidFill>
                  <a:srgbClr val="FF0000"/>
                </a:solidFill>
                <a:cs typeface="2  Titr" pitchFamily="2" charset="-78"/>
              </a:rPr>
              <a:t>تربيت</a:t>
            </a:r>
            <a:r>
              <a:rPr lang="fa-IR" sz="2400" dirty="0" smtClean="0">
                <a:cs typeface="2  Titr" pitchFamily="2" charset="-78"/>
              </a:rPr>
              <a:t> </a:t>
            </a:r>
            <a:r>
              <a:rPr lang="fa-IR" sz="2400" dirty="0" smtClean="0">
                <a:solidFill>
                  <a:srgbClr val="FF0000"/>
                </a:solidFill>
                <a:cs typeface="2  Titr" pitchFamily="2" charset="-78"/>
              </a:rPr>
              <a:t>الزامي</a:t>
            </a:r>
            <a:r>
              <a:rPr lang="fa-IR" sz="2400" dirty="0" smtClean="0">
                <a:cs typeface="2  Titr" pitchFamily="2" charset="-78"/>
              </a:rPr>
              <a:t> و </a:t>
            </a:r>
            <a:r>
              <a:rPr lang="fa-IR" sz="2400" dirty="0" smtClean="0">
                <a:solidFill>
                  <a:srgbClr val="FF0000"/>
                </a:solidFill>
                <a:cs typeface="2  Titr" pitchFamily="2" charset="-78"/>
              </a:rPr>
              <a:t>تربيت</a:t>
            </a:r>
            <a:r>
              <a:rPr lang="fa-IR" sz="2400" dirty="0" smtClean="0">
                <a:cs typeface="2  Titr" pitchFamily="2" charset="-78"/>
              </a:rPr>
              <a:t> </a:t>
            </a:r>
            <a:r>
              <a:rPr lang="fa-IR" sz="2400" dirty="0" smtClean="0">
                <a:solidFill>
                  <a:srgbClr val="FF0000"/>
                </a:solidFill>
                <a:cs typeface="2  Titr" pitchFamily="2" charset="-78"/>
              </a:rPr>
              <a:t>اختياري</a:t>
            </a:r>
            <a:r>
              <a:rPr lang="fa-IR" sz="2400" dirty="0" smtClean="0">
                <a:cs typeface="2  Titr" pitchFamily="2" charset="-78"/>
              </a:rPr>
              <a:t> نيز امري امكان پذیر است</a:t>
            </a:r>
            <a:endParaRPr lang="en-US" sz="2400" dirty="0" smtClean="0">
              <a:cs typeface="2  Titr" pitchFamily="2" charset="-78"/>
            </a:endParaRPr>
          </a:p>
          <a:p>
            <a:pPr>
              <a:buNone/>
            </a:pPr>
            <a:endParaRPr lang="en-US" sz="2000" dirty="0"/>
          </a:p>
        </p:txBody>
      </p:sp>
      <p:sp>
        <p:nvSpPr>
          <p:cNvPr id="3" name="Title 2"/>
          <p:cNvSpPr>
            <a:spLocks noGrp="1"/>
          </p:cNvSpPr>
          <p:nvPr>
            <p:ph type="title"/>
          </p:nvPr>
        </p:nvSpPr>
        <p:spPr/>
        <p:txBody>
          <a:bodyPr>
            <a:noAutofit/>
          </a:bodyPr>
          <a:lstStyle/>
          <a:p>
            <a:r>
              <a:rPr lang="fa-IR" sz="3600" dirty="0" smtClean="0">
                <a:solidFill>
                  <a:srgbClr val="FF0000"/>
                </a:solidFill>
                <a:cs typeface="B Titr" pitchFamily="2" charset="-78"/>
              </a:rPr>
              <a:t/>
            </a:r>
            <a:br>
              <a:rPr lang="fa-IR" sz="3600" dirty="0" smtClean="0">
                <a:solidFill>
                  <a:srgbClr val="FF0000"/>
                </a:solidFill>
                <a:cs typeface="B Titr" pitchFamily="2" charset="-78"/>
              </a:rPr>
            </a:br>
            <a:r>
              <a:rPr lang="fa-IR" sz="3600" dirty="0" smtClean="0">
                <a:solidFill>
                  <a:srgbClr val="FF0000"/>
                </a:solidFill>
                <a:cs typeface="B Titr" pitchFamily="2" charset="-78"/>
              </a:rPr>
              <a:t> </a:t>
            </a:r>
            <a:endParaRPr lang="fa-IR" sz="3600" dirty="0">
              <a:solidFill>
                <a:srgbClr val="FF0000"/>
              </a:solidFill>
              <a:cs typeface="B Titr" pitchFamily="2" charset="-78"/>
            </a:endParaRPr>
          </a:p>
        </p:txBody>
      </p:sp>
      <p:sp>
        <p:nvSpPr>
          <p:cNvPr id="4" name="Slide Number Placeholder 3"/>
          <p:cNvSpPr>
            <a:spLocks noGrp="1"/>
          </p:cNvSpPr>
          <p:nvPr>
            <p:ph type="sldNum" sz="quarter" idx="11"/>
          </p:nvPr>
        </p:nvSpPr>
        <p:spPr/>
        <p:txBody>
          <a:bodyPr/>
          <a:lstStyle/>
          <a:p>
            <a:fld id="{E00064CF-72D3-44C8-8538-B79538C4E96D}" type="slidenum">
              <a:rPr lang="en-US" smtClean="0"/>
              <a:pPr/>
              <a:t>36</a:t>
            </a:fld>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Slide Number Placeholder 3"/>
          <p:cNvSpPr>
            <a:spLocks noGrp="1"/>
          </p:cNvSpPr>
          <p:nvPr>
            <p:ph type="sldNum" sz="quarter" idx="10"/>
          </p:nvPr>
        </p:nvSpPr>
        <p:spPr/>
        <p:txBody>
          <a:bodyPr/>
          <a:lstStyle/>
          <a:p>
            <a:pPr>
              <a:defRPr/>
            </a:pPr>
            <a:fld id="{09C7D0FA-A850-4B63-A557-17991F5A4E1B}" type="slidenum">
              <a:rPr lang="ar-SA"/>
              <a:pPr>
                <a:defRPr/>
              </a:pPr>
              <a:t>37</a:t>
            </a:fld>
            <a:endParaRPr lang="en-US"/>
          </a:p>
        </p:txBody>
      </p:sp>
      <p:sp>
        <p:nvSpPr>
          <p:cNvPr id="32771" name="Rectangle 2"/>
          <p:cNvSpPr>
            <a:spLocks noGrp="1" noChangeArrowheads="1"/>
          </p:cNvSpPr>
          <p:nvPr>
            <p:ph type="title"/>
          </p:nvPr>
        </p:nvSpPr>
        <p:spPr>
          <a:xfrm>
            <a:off x="1185863" y="379413"/>
            <a:ext cx="7572375" cy="661987"/>
          </a:xfrm>
        </p:spPr>
        <p:txBody>
          <a:bodyPr>
            <a:normAutofit fontScale="90000"/>
          </a:bodyPr>
          <a:lstStyle/>
          <a:p>
            <a:r>
              <a:rPr lang="fa-IR" sz="2700" dirty="0" smtClean="0">
                <a:cs typeface="B Zar" pitchFamily="2" charset="-78"/>
              </a:rPr>
              <a:t>؛ </a:t>
            </a:r>
            <a:r>
              <a:rPr lang="fa-IR" sz="2000" dirty="0" smtClean="0">
                <a:cs typeface="B Zar" pitchFamily="2" charset="-78"/>
              </a:rPr>
              <a:t>چگونگی تربیت</a:t>
            </a:r>
            <a:r>
              <a:rPr lang="fa-IR" sz="1800" dirty="0" smtClean="0">
                <a:cs typeface="B Zar" pitchFamily="2" charset="-78"/>
              </a:rPr>
              <a:t/>
            </a:r>
            <a:br>
              <a:rPr lang="fa-IR" sz="1800" dirty="0" smtClean="0">
                <a:cs typeface="B Zar" pitchFamily="2" charset="-78"/>
              </a:rPr>
            </a:br>
            <a:r>
              <a:rPr lang="fa-IR" sz="1800" dirty="0" smtClean="0">
                <a:cs typeface="B Zar" pitchFamily="2" charset="-78"/>
              </a:rPr>
              <a:t> </a:t>
            </a:r>
            <a:r>
              <a:rPr lang="fa-IR" sz="3100" dirty="0" smtClean="0">
                <a:cs typeface="B Homa" pitchFamily="2" charset="-78"/>
              </a:rPr>
              <a:t>اصول عام تربيت </a:t>
            </a:r>
            <a:endParaRPr lang="en-US" dirty="0" smtClean="0">
              <a:cs typeface="B Homa" pitchFamily="2" charset="-78"/>
            </a:endParaRPr>
          </a:p>
        </p:txBody>
      </p:sp>
      <p:sp>
        <p:nvSpPr>
          <p:cNvPr id="2003971" name="Oval 3"/>
          <p:cNvSpPr>
            <a:spLocks noChangeArrowheads="1"/>
          </p:cNvSpPr>
          <p:nvPr/>
        </p:nvSpPr>
        <p:spPr bwMode="auto">
          <a:xfrm>
            <a:off x="1754188" y="1501775"/>
            <a:ext cx="1295400" cy="792163"/>
          </a:xfrm>
          <a:prstGeom prst="ellipse">
            <a:avLst/>
          </a:prstGeom>
          <a:solidFill>
            <a:srgbClr val="00FF99"/>
          </a:solidFill>
          <a:ln w="9525" algn="ctr">
            <a:solidFill>
              <a:schemeClr val="hlink"/>
            </a:solidFill>
            <a:round/>
            <a:headEnd/>
            <a:tailEnd/>
          </a:ln>
        </p:spPr>
        <p:txBody>
          <a:bodyPr wrap="none" anchor="ctr"/>
          <a:lstStyle/>
          <a:p>
            <a:pPr rtl="1"/>
            <a:r>
              <a:rPr lang="fa-IR">
                <a:latin typeface="Times New Roman" pitchFamily="18" charset="0"/>
                <a:cs typeface="B Zar" pitchFamily="2" charset="-78"/>
              </a:rPr>
              <a:t>عقل ورزی</a:t>
            </a:r>
            <a:endParaRPr lang="en-US">
              <a:latin typeface="Times New Roman" pitchFamily="18" charset="0"/>
              <a:cs typeface="B Zar" pitchFamily="2" charset="-78"/>
            </a:endParaRPr>
          </a:p>
        </p:txBody>
      </p:sp>
      <p:sp>
        <p:nvSpPr>
          <p:cNvPr id="2003972" name="Oval 4"/>
          <p:cNvSpPr>
            <a:spLocks noChangeArrowheads="1"/>
          </p:cNvSpPr>
          <p:nvPr/>
        </p:nvSpPr>
        <p:spPr bwMode="auto">
          <a:xfrm>
            <a:off x="4419600" y="2971800"/>
            <a:ext cx="1784350" cy="823912"/>
          </a:xfrm>
          <a:prstGeom prst="ellipse">
            <a:avLst/>
          </a:prstGeom>
          <a:solidFill>
            <a:srgbClr val="00FF99"/>
          </a:solidFill>
          <a:ln w="9525" algn="ctr">
            <a:solidFill>
              <a:schemeClr val="hlink"/>
            </a:solidFill>
            <a:round/>
            <a:headEnd/>
            <a:tailEnd/>
          </a:ln>
        </p:spPr>
        <p:txBody>
          <a:bodyPr wrap="none" anchor="ctr"/>
          <a:lstStyle/>
          <a:p>
            <a:pPr rtl="1"/>
            <a:r>
              <a:rPr lang="fa-IR">
                <a:latin typeface="Times New Roman" pitchFamily="18" charset="0"/>
                <a:cs typeface="B Zar" pitchFamily="2" charset="-78"/>
              </a:rPr>
              <a:t>حفظ و ارتقای </a:t>
            </a:r>
          </a:p>
          <a:p>
            <a:pPr rtl="1"/>
            <a:r>
              <a:rPr lang="fa-IR">
                <a:latin typeface="Times New Roman" pitchFamily="18" charset="0"/>
                <a:cs typeface="B Zar" pitchFamily="2" charset="-78"/>
              </a:rPr>
              <a:t>آزادي متربیان </a:t>
            </a:r>
            <a:endParaRPr lang="en-US">
              <a:latin typeface="Times New Roman" pitchFamily="18" charset="0"/>
              <a:cs typeface="B Zar" pitchFamily="2" charset="-78"/>
            </a:endParaRPr>
          </a:p>
        </p:txBody>
      </p:sp>
      <p:sp>
        <p:nvSpPr>
          <p:cNvPr id="2003973" name="Oval 5"/>
          <p:cNvSpPr>
            <a:spLocks noChangeArrowheads="1"/>
          </p:cNvSpPr>
          <p:nvPr/>
        </p:nvSpPr>
        <p:spPr bwMode="auto">
          <a:xfrm>
            <a:off x="2070100" y="431800"/>
            <a:ext cx="2108200" cy="990600"/>
          </a:xfrm>
          <a:prstGeom prst="ellipse">
            <a:avLst/>
          </a:prstGeom>
          <a:solidFill>
            <a:srgbClr val="00FF99"/>
          </a:solidFill>
          <a:ln w="9525" algn="ctr">
            <a:solidFill>
              <a:schemeClr val="hlink"/>
            </a:solidFill>
            <a:round/>
            <a:headEnd/>
            <a:tailEnd/>
          </a:ln>
        </p:spPr>
        <p:txBody>
          <a:bodyPr wrap="none" anchor="ctr"/>
          <a:lstStyle/>
          <a:p>
            <a:pPr rtl="1"/>
            <a:r>
              <a:rPr lang="fa-IR">
                <a:latin typeface="Times New Roman" pitchFamily="18" charset="0"/>
                <a:cs typeface="B Zar" pitchFamily="2" charset="-78"/>
              </a:rPr>
              <a:t>اولويت تربيت </a:t>
            </a:r>
          </a:p>
          <a:p>
            <a:pPr rtl="1"/>
            <a:r>
              <a:rPr lang="fa-IR">
                <a:latin typeface="Times New Roman" pitchFamily="18" charset="0"/>
                <a:cs typeface="B Zar" pitchFamily="2" charset="-78"/>
              </a:rPr>
              <a:t>اعتقادی عبادی و اخلاقي</a:t>
            </a:r>
            <a:endParaRPr lang="en-US">
              <a:latin typeface="Times New Roman" pitchFamily="18" charset="0"/>
              <a:cs typeface="B Zar" pitchFamily="2" charset="-78"/>
            </a:endParaRPr>
          </a:p>
        </p:txBody>
      </p:sp>
      <p:sp>
        <p:nvSpPr>
          <p:cNvPr id="2003974" name="Oval 6"/>
          <p:cNvSpPr>
            <a:spLocks noChangeArrowheads="1"/>
          </p:cNvSpPr>
          <p:nvPr/>
        </p:nvSpPr>
        <p:spPr bwMode="auto">
          <a:xfrm>
            <a:off x="2598738" y="5513388"/>
            <a:ext cx="1366837" cy="976312"/>
          </a:xfrm>
          <a:prstGeom prst="ellipse">
            <a:avLst/>
          </a:prstGeom>
          <a:solidFill>
            <a:srgbClr val="00FF99"/>
          </a:solidFill>
          <a:ln w="9525" algn="ctr">
            <a:solidFill>
              <a:schemeClr val="hlink"/>
            </a:solidFill>
            <a:round/>
            <a:headEnd/>
            <a:tailEnd/>
          </a:ln>
        </p:spPr>
        <p:txBody>
          <a:bodyPr wrap="none" anchor="ctr"/>
          <a:lstStyle/>
          <a:p>
            <a:pPr rtl="1"/>
            <a:r>
              <a:rPr lang="fa-IR">
                <a:latin typeface="Times New Roman" pitchFamily="18" charset="0"/>
                <a:cs typeface="B Zar" pitchFamily="2" charset="-78"/>
              </a:rPr>
              <a:t>آینده نگری</a:t>
            </a:r>
            <a:endParaRPr lang="en-US">
              <a:latin typeface="Times New Roman" pitchFamily="18" charset="0"/>
              <a:cs typeface="B Zar" pitchFamily="2" charset="-78"/>
            </a:endParaRPr>
          </a:p>
        </p:txBody>
      </p:sp>
      <p:sp>
        <p:nvSpPr>
          <p:cNvPr id="2003975" name="Oval 7"/>
          <p:cNvSpPr>
            <a:spLocks noChangeArrowheads="1"/>
          </p:cNvSpPr>
          <p:nvPr/>
        </p:nvSpPr>
        <p:spPr bwMode="auto">
          <a:xfrm>
            <a:off x="3505200" y="3902075"/>
            <a:ext cx="1368425" cy="935038"/>
          </a:xfrm>
          <a:prstGeom prst="ellipse">
            <a:avLst/>
          </a:prstGeom>
          <a:solidFill>
            <a:srgbClr val="00FF99"/>
          </a:solidFill>
          <a:ln w="9525" algn="ctr">
            <a:solidFill>
              <a:schemeClr val="hlink"/>
            </a:solidFill>
            <a:round/>
            <a:headEnd/>
            <a:tailEnd/>
          </a:ln>
        </p:spPr>
        <p:txBody>
          <a:bodyPr wrap="none" anchor="ctr"/>
          <a:lstStyle/>
          <a:p>
            <a:pPr rtl="1"/>
            <a:r>
              <a:rPr lang="fa-IR">
                <a:latin typeface="Times New Roman" pitchFamily="18" charset="0"/>
                <a:cs typeface="B Zar" pitchFamily="2" charset="-78"/>
              </a:rPr>
              <a:t>تعامل  همه جانبه</a:t>
            </a:r>
            <a:endParaRPr lang="en-US">
              <a:latin typeface="Times New Roman" pitchFamily="18" charset="0"/>
              <a:cs typeface="B Zar" pitchFamily="2" charset="-78"/>
            </a:endParaRPr>
          </a:p>
        </p:txBody>
      </p:sp>
      <p:sp>
        <p:nvSpPr>
          <p:cNvPr id="2003976" name="Oval 8"/>
          <p:cNvSpPr>
            <a:spLocks noChangeArrowheads="1"/>
          </p:cNvSpPr>
          <p:nvPr/>
        </p:nvSpPr>
        <p:spPr bwMode="auto">
          <a:xfrm>
            <a:off x="6715125" y="3994150"/>
            <a:ext cx="1871663" cy="1152525"/>
          </a:xfrm>
          <a:prstGeom prst="ellipse">
            <a:avLst/>
          </a:prstGeom>
          <a:solidFill>
            <a:srgbClr val="00FF99"/>
          </a:solidFill>
          <a:ln w="9525" algn="ctr">
            <a:solidFill>
              <a:schemeClr val="hlink"/>
            </a:solidFill>
            <a:round/>
            <a:headEnd/>
            <a:tailEnd/>
          </a:ln>
        </p:spPr>
        <p:txBody>
          <a:bodyPr wrap="none" anchor="ctr"/>
          <a:lstStyle/>
          <a:p>
            <a:pPr rtl="1"/>
            <a:r>
              <a:rPr lang="fa-IR">
                <a:latin typeface="Times New Roman" pitchFamily="18" charset="0"/>
                <a:cs typeface="B Zar" pitchFamily="2" charset="-78"/>
              </a:rPr>
              <a:t>مشارکت  و هماهنگي</a:t>
            </a:r>
          </a:p>
          <a:p>
            <a:pPr rtl="1"/>
            <a:r>
              <a:rPr lang="fa-IR">
                <a:latin typeface="Times New Roman" pitchFamily="18" charset="0"/>
                <a:cs typeface="B Zar" pitchFamily="2" charset="-78"/>
              </a:rPr>
              <a:t> </a:t>
            </a:r>
            <a:endParaRPr lang="en-US">
              <a:latin typeface="Times New Roman" pitchFamily="18" charset="0"/>
              <a:cs typeface="B Zar" pitchFamily="2" charset="-78"/>
            </a:endParaRPr>
          </a:p>
        </p:txBody>
      </p:sp>
      <p:sp>
        <p:nvSpPr>
          <p:cNvPr id="2003977" name="Oval 9"/>
          <p:cNvSpPr>
            <a:spLocks noChangeArrowheads="1"/>
          </p:cNvSpPr>
          <p:nvPr/>
        </p:nvSpPr>
        <p:spPr bwMode="auto">
          <a:xfrm>
            <a:off x="1876425" y="3976688"/>
            <a:ext cx="1582738" cy="949325"/>
          </a:xfrm>
          <a:prstGeom prst="ellipse">
            <a:avLst/>
          </a:prstGeom>
          <a:solidFill>
            <a:srgbClr val="00FF99"/>
          </a:solidFill>
          <a:ln w="9525" algn="ctr">
            <a:solidFill>
              <a:schemeClr val="hlink"/>
            </a:solidFill>
            <a:round/>
            <a:headEnd/>
            <a:tailEnd/>
          </a:ln>
        </p:spPr>
        <p:txBody>
          <a:bodyPr wrap="none" anchor="ctr"/>
          <a:lstStyle/>
          <a:p>
            <a:pPr rtl="1"/>
            <a:r>
              <a:rPr lang="fa-IR">
                <a:latin typeface="Times New Roman" pitchFamily="18" charset="0"/>
                <a:cs typeface="B Zar" pitchFamily="2" charset="-78"/>
              </a:rPr>
              <a:t>پاسخگوئي </a:t>
            </a:r>
          </a:p>
          <a:p>
            <a:pPr rtl="1"/>
            <a:r>
              <a:rPr lang="fa-IR">
                <a:latin typeface="Times New Roman" pitchFamily="18" charset="0"/>
                <a:cs typeface="B Zar" pitchFamily="2" charset="-78"/>
              </a:rPr>
              <a:t>و نظارت</a:t>
            </a:r>
            <a:endParaRPr lang="en-US">
              <a:latin typeface="Times New Roman" pitchFamily="18" charset="0"/>
              <a:cs typeface="B Zar" pitchFamily="2" charset="-78"/>
            </a:endParaRPr>
          </a:p>
        </p:txBody>
      </p:sp>
      <p:sp>
        <p:nvSpPr>
          <p:cNvPr id="2003978" name="Oval 10"/>
          <p:cNvSpPr>
            <a:spLocks noChangeArrowheads="1"/>
          </p:cNvSpPr>
          <p:nvPr/>
        </p:nvSpPr>
        <p:spPr bwMode="auto">
          <a:xfrm>
            <a:off x="4267200" y="838200"/>
            <a:ext cx="1560512" cy="838200"/>
          </a:xfrm>
          <a:prstGeom prst="ellipse">
            <a:avLst/>
          </a:prstGeom>
          <a:solidFill>
            <a:srgbClr val="00FF99"/>
          </a:solidFill>
          <a:ln w="9525" algn="ctr">
            <a:solidFill>
              <a:schemeClr val="hlink"/>
            </a:solidFill>
            <a:round/>
            <a:headEnd/>
            <a:tailEnd/>
          </a:ln>
        </p:spPr>
        <p:txBody>
          <a:bodyPr wrap="none" anchor="ctr"/>
          <a:lstStyle/>
          <a:p>
            <a:pPr rtl="1"/>
            <a:r>
              <a:rPr lang="fa-IR">
                <a:latin typeface="Times New Roman" pitchFamily="18" charset="0"/>
                <a:cs typeface="B Zar" pitchFamily="2" charset="-78"/>
              </a:rPr>
              <a:t>انطباق با نظام</a:t>
            </a:r>
          </a:p>
          <a:p>
            <a:pPr rtl="1"/>
            <a:r>
              <a:rPr lang="fa-IR">
                <a:latin typeface="Times New Roman" pitchFamily="18" charset="0"/>
                <a:cs typeface="B Zar" pitchFamily="2" charset="-78"/>
              </a:rPr>
              <a:t> معيار اسلامی</a:t>
            </a:r>
            <a:endParaRPr lang="en-US">
              <a:latin typeface="Times New Roman" pitchFamily="18" charset="0"/>
              <a:cs typeface="B Zar" pitchFamily="2" charset="-78"/>
            </a:endParaRPr>
          </a:p>
        </p:txBody>
      </p:sp>
      <p:sp>
        <p:nvSpPr>
          <p:cNvPr id="2003979" name="Oval 11"/>
          <p:cNvSpPr>
            <a:spLocks noChangeArrowheads="1"/>
          </p:cNvSpPr>
          <p:nvPr/>
        </p:nvSpPr>
        <p:spPr bwMode="auto">
          <a:xfrm>
            <a:off x="3155950" y="1546225"/>
            <a:ext cx="1366838" cy="863600"/>
          </a:xfrm>
          <a:prstGeom prst="ellipse">
            <a:avLst/>
          </a:prstGeom>
          <a:solidFill>
            <a:srgbClr val="00FF99"/>
          </a:solidFill>
          <a:ln w="9525" algn="ctr">
            <a:solidFill>
              <a:schemeClr val="hlink"/>
            </a:solidFill>
            <a:round/>
            <a:headEnd/>
            <a:tailEnd/>
          </a:ln>
        </p:spPr>
        <p:txBody>
          <a:bodyPr wrap="none" anchor="ctr"/>
          <a:lstStyle/>
          <a:p>
            <a:pPr rtl="1"/>
            <a:r>
              <a:rPr lang="fa-IR">
                <a:latin typeface="Times New Roman" pitchFamily="18" charset="0"/>
                <a:cs typeface="B Zar" pitchFamily="2" charset="-78"/>
              </a:rPr>
              <a:t>تدريج و </a:t>
            </a:r>
          </a:p>
          <a:p>
            <a:pPr rtl="1"/>
            <a:r>
              <a:rPr lang="fa-IR">
                <a:latin typeface="Times New Roman" pitchFamily="18" charset="0"/>
                <a:cs typeface="B Zar" pitchFamily="2" charset="-78"/>
              </a:rPr>
              <a:t>تعالي مرتبتي</a:t>
            </a:r>
            <a:endParaRPr lang="en-US">
              <a:latin typeface="Times New Roman" pitchFamily="18" charset="0"/>
              <a:cs typeface="B Zar" pitchFamily="2" charset="-78"/>
            </a:endParaRPr>
          </a:p>
        </p:txBody>
      </p:sp>
      <p:sp>
        <p:nvSpPr>
          <p:cNvPr id="2003980" name="Oval 12"/>
          <p:cNvSpPr>
            <a:spLocks noChangeArrowheads="1"/>
          </p:cNvSpPr>
          <p:nvPr/>
        </p:nvSpPr>
        <p:spPr bwMode="auto">
          <a:xfrm>
            <a:off x="207963" y="882650"/>
            <a:ext cx="1912937" cy="863600"/>
          </a:xfrm>
          <a:prstGeom prst="ellipse">
            <a:avLst/>
          </a:prstGeom>
          <a:solidFill>
            <a:srgbClr val="00FF99"/>
          </a:solidFill>
          <a:ln w="9525" algn="ctr">
            <a:solidFill>
              <a:schemeClr val="hlink"/>
            </a:solidFill>
            <a:round/>
            <a:headEnd/>
            <a:tailEnd/>
          </a:ln>
        </p:spPr>
        <p:txBody>
          <a:bodyPr wrap="none" anchor="ctr"/>
          <a:lstStyle/>
          <a:p>
            <a:pPr rtl="1"/>
            <a:r>
              <a:rPr lang="fa-IR">
                <a:latin typeface="Times New Roman" pitchFamily="18" charset="0"/>
                <a:cs typeface="B Zar" pitchFamily="2" charset="-78"/>
              </a:rPr>
              <a:t>ارتباط با خداوند و</a:t>
            </a:r>
          </a:p>
          <a:p>
            <a:pPr rtl="1"/>
            <a:r>
              <a:rPr lang="fa-IR">
                <a:latin typeface="Times New Roman" pitchFamily="18" charset="0"/>
                <a:cs typeface="B Zar" pitchFamily="2" charset="-78"/>
              </a:rPr>
              <a:t> تکیه برتدابیر ربوبی</a:t>
            </a:r>
            <a:endParaRPr lang="en-US">
              <a:latin typeface="Times New Roman" pitchFamily="18" charset="0"/>
              <a:cs typeface="B Zar" pitchFamily="2" charset="-78"/>
            </a:endParaRPr>
          </a:p>
        </p:txBody>
      </p:sp>
      <p:sp>
        <p:nvSpPr>
          <p:cNvPr id="2003981" name="Oval 13"/>
          <p:cNvSpPr>
            <a:spLocks noChangeArrowheads="1"/>
          </p:cNvSpPr>
          <p:nvPr/>
        </p:nvSpPr>
        <p:spPr bwMode="auto">
          <a:xfrm>
            <a:off x="5045075" y="3824288"/>
            <a:ext cx="1655763" cy="1079500"/>
          </a:xfrm>
          <a:prstGeom prst="ellipse">
            <a:avLst/>
          </a:prstGeom>
          <a:solidFill>
            <a:srgbClr val="00FF99"/>
          </a:solidFill>
          <a:ln w="9525" algn="ctr">
            <a:solidFill>
              <a:schemeClr val="hlink"/>
            </a:solidFill>
            <a:round/>
            <a:headEnd/>
            <a:tailEnd/>
          </a:ln>
        </p:spPr>
        <p:txBody>
          <a:bodyPr wrap="none" anchor="ctr"/>
          <a:lstStyle/>
          <a:p>
            <a:pPr rtl="1"/>
            <a:r>
              <a:rPr lang="fa-IR">
                <a:latin typeface="Times New Roman" pitchFamily="18" charset="0"/>
                <a:cs typeface="B Zar" pitchFamily="2" charset="-78"/>
              </a:rPr>
              <a:t>وحدت گرايي</a:t>
            </a:r>
          </a:p>
          <a:p>
            <a:pPr rtl="1"/>
            <a:r>
              <a:rPr lang="fa-IR">
                <a:latin typeface="Times New Roman" pitchFamily="18" charset="0"/>
                <a:cs typeface="B Zar" pitchFamily="2" charset="-78"/>
              </a:rPr>
              <a:t> ضمن پذيرش کثرت</a:t>
            </a:r>
            <a:endParaRPr lang="en-US">
              <a:latin typeface="Times New Roman" pitchFamily="18" charset="0"/>
              <a:cs typeface="B Zar" pitchFamily="2" charset="-78"/>
            </a:endParaRPr>
          </a:p>
        </p:txBody>
      </p:sp>
      <p:sp>
        <p:nvSpPr>
          <p:cNvPr id="2003982" name="Oval 14"/>
          <p:cNvSpPr>
            <a:spLocks noChangeArrowheads="1"/>
          </p:cNvSpPr>
          <p:nvPr/>
        </p:nvSpPr>
        <p:spPr bwMode="auto">
          <a:xfrm>
            <a:off x="539750" y="3592513"/>
            <a:ext cx="1366838" cy="865187"/>
          </a:xfrm>
          <a:prstGeom prst="ellipse">
            <a:avLst/>
          </a:prstGeom>
          <a:solidFill>
            <a:srgbClr val="00FF99"/>
          </a:solidFill>
          <a:ln w="9525" algn="ctr">
            <a:solidFill>
              <a:schemeClr val="hlink"/>
            </a:solidFill>
            <a:round/>
            <a:headEnd/>
            <a:tailEnd/>
          </a:ln>
        </p:spPr>
        <p:txBody>
          <a:bodyPr wrap="none" anchor="ctr"/>
          <a:lstStyle/>
          <a:p>
            <a:pPr rtl="1"/>
            <a:r>
              <a:rPr lang="fa-IR">
                <a:latin typeface="Times New Roman" pitchFamily="18" charset="0"/>
                <a:cs typeface="B Zar" pitchFamily="2" charset="-78"/>
              </a:rPr>
              <a:t>عدالت تربيتي</a:t>
            </a:r>
            <a:endParaRPr lang="en-US">
              <a:latin typeface="Times New Roman" pitchFamily="18" charset="0"/>
              <a:cs typeface="B Zar" pitchFamily="2" charset="-78"/>
            </a:endParaRPr>
          </a:p>
        </p:txBody>
      </p:sp>
      <p:sp>
        <p:nvSpPr>
          <p:cNvPr id="2003983" name="Oval 15"/>
          <p:cNvSpPr>
            <a:spLocks noChangeArrowheads="1"/>
          </p:cNvSpPr>
          <p:nvPr/>
        </p:nvSpPr>
        <p:spPr bwMode="auto">
          <a:xfrm>
            <a:off x="4572000" y="1905000"/>
            <a:ext cx="1611313" cy="876300"/>
          </a:xfrm>
          <a:prstGeom prst="ellipse">
            <a:avLst/>
          </a:prstGeom>
          <a:solidFill>
            <a:srgbClr val="00FF99"/>
          </a:solidFill>
          <a:ln w="9525" algn="ctr">
            <a:solidFill>
              <a:schemeClr val="hlink"/>
            </a:solidFill>
            <a:round/>
            <a:headEnd/>
            <a:tailEnd/>
          </a:ln>
        </p:spPr>
        <p:txBody>
          <a:bodyPr wrap="none" anchor="ctr"/>
          <a:lstStyle/>
          <a:p>
            <a:pPr rtl="1"/>
            <a:r>
              <a:rPr lang="fa-IR">
                <a:latin typeface="Times New Roman" pitchFamily="18" charset="0"/>
                <a:cs typeface="B Zar" pitchFamily="2" charset="-78"/>
              </a:rPr>
              <a:t> حفظ وارتقای </a:t>
            </a:r>
          </a:p>
          <a:p>
            <a:pPr rtl="1"/>
            <a:r>
              <a:rPr lang="fa-IR">
                <a:latin typeface="Times New Roman" pitchFamily="18" charset="0"/>
                <a:cs typeface="B Zar" pitchFamily="2" charset="-78"/>
              </a:rPr>
              <a:t>كرامت </a:t>
            </a:r>
            <a:endParaRPr lang="en-US">
              <a:latin typeface="Times New Roman" pitchFamily="18" charset="0"/>
              <a:cs typeface="B Zar" pitchFamily="2" charset="-78"/>
            </a:endParaRPr>
          </a:p>
        </p:txBody>
      </p:sp>
      <p:sp>
        <p:nvSpPr>
          <p:cNvPr id="2003984" name="Oval 16"/>
          <p:cNvSpPr>
            <a:spLocks noChangeArrowheads="1"/>
          </p:cNvSpPr>
          <p:nvPr/>
        </p:nvSpPr>
        <p:spPr bwMode="auto">
          <a:xfrm>
            <a:off x="974725" y="2566988"/>
            <a:ext cx="1584325" cy="935037"/>
          </a:xfrm>
          <a:prstGeom prst="ellipse">
            <a:avLst/>
          </a:prstGeom>
          <a:solidFill>
            <a:srgbClr val="00FF99"/>
          </a:solidFill>
          <a:ln w="9525" algn="ctr">
            <a:solidFill>
              <a:schemeClr val="hlink"/>
            </a:solidFill>
            <a:round/>
            <a:headEnd/>
            <a:tailEnd/>
          </a:ln>
        </p:spPr>
        <p:txBody>
          <a:bodyPr wrap="none" anchor="ctr"/>
          <a:lstStyle/>
          <a:p>
            <a:pPr rtl="1"/>
            <a:r>
              <a:rPr lang="fa-IR">
                <a:latin typeface="Times New Roman" pitchFamily="18" charset="0"/>
                <a:cs typeface="B Zar" pitchFamily="2" charset="-78"/>
              </a:rPr>
              <a:t>همه جانبه نگري</a:t>
            </a:r>
          </a:p>
          <a:p>
            <a:pPr rtl="1"/>
            <a:r>
              <a:rPr lang="fa-IR">
                <a:latin typeface="Times New Roman" pitchFamily="18" charset="0"/>
                <a:cs typeface="B Zar" pitchFamily="2" charset="-78"/>
              </a:rPr>
              <a:t> واعتدال</a:t>
            </a:r>
            <a:endParaRPr lang="en-US">
              <a:latin typeface="Times New Roman" pitchFamily="18" charset="0"/>
              <a:cs typeface="B Zar" pitchFamily="2" charset="-78"/>
            </a:endParaRPr>
          </a:p>
        </p:txBody>
      </p:sp>
      <p:sp>
        <p:nvSpPr>
          <p:cNvPr id="2003985" name="Oval 17"/>
          <p:cNvSpPr>
            <a:spLocks noChangeArrowheads="1"/>
          </p:cNvSpPr>
          <p:nvPr/>
        </p:nvSpPr>
        <p:spPr bwMode="auto">
          <a:xfrm>
            <a:off x="2668588" y="2563813"/>
            <a:ext cx="1727200" cy="1079500"/>
          </a:xfrm>
          <a:prstGeom prst="ellipse">
            <a:avLst/>
          </a:prstGeom>
          <a:solidFill>
            <a:srgbClr val="00FF99"/>
          </a:solidFill>
          <a:ln w="9525" algn="ctr">
            <a:solidFill>
              <a:schemeClr val="hlink"/>
            </a:solidFill>
            <a:round/>
            <a:headEnd/>
            <a:tailEnd/>
          </a:ln>
        </p:spPr>
        <p:txBody>
          <a:bodyPr wrap="none" anchor="ctr"/>
          <a:lstStyle/>
          <a:p>
            <a:pPr rtl="1"/>
            <a:r>
              <a:rPr lang="fa-IR">
                <a:latin typeface="Times New Roman" pitchFamily="18" charset="0"/>
                <a:cs typeface="B Zar" pitchFamily="2" charset="-78"/>
              </a:rPr>
              <a:t>انعطاف پذيري </a:t>
            </a:r>
          </a:p>
          <a:p>
            <a:pPr rtl="1"/>
            <a:r>
              <a:rPr lang="fa-IR">
                <a:latin typeface="Times New Roman" pitchFamily="18" charset="0"/>
                <a:cs typeface="B Zar" pitchFamily="2" charset="-78"/>
              </a:rPr>
              <a:t>ضمن حفظ اصول</a:t>
            </a:r>
            <a:endParaRPr lang="en-US">
              <a:latin typeface="Times New Roman" pitchFamily="18" charset="0"/>
              <a:cs typeface="B Zar" pitchFamily="2" charset="-78"/>
            </a:endParaRPr>
          </a:p>
        </p:txBody>
      </p:sp>
      <p:sp>
        <p:nvSpPr>
          <p:cNvPr id="2003986" name="Oval 18"/>
          <p:cNvSpPr>
            <a:spLocks noChangeArrowheads="1"/>
          </p:cNvSpPr>
          <p:nvPr/>
        </p:nvSpPr>
        <p:spPr bwMode="auto">
          <a:xfrm>
            <a:off x="6170613" y="5095875"/>
            <a:ext cx="1438275" cy="863600"/>
          </a:xfrm>
          <a:prstGeom prst="ellipse">
            <a:avLst/>
          </a:prstGeom>
          <a:solidFill>
            <a:srgbClr val="00FF99"/>
          </a:solidFill>
          <a:ln w="9525" algn="ctr">
            <a:solidFill>
              <a:schemeClr val="hlink"/>
            </a:solidFill>
            <a:round/>
            <a:headEnd/>
            <a:tailEnd/>
          </a:ln>
        </p:spPr>
        <p:txBody>
          <a:bodyPr wrap="none" anchor="ctr"/>
          <a:lstStyle/>
          <a:p>
            <a:pPr rtl="1"/>
            <a:r>
              <a:rPr lang="fa-IR">
                <a:latin typeface="Times New Roman" pitchFamily="18" charset="0"/>
                <a:cs typeface="B Zar" pitchFamily="2" charset="-78"/>
              </a:rPr>
              <a:t>تقدم </a:t>
            </a:r>
          </a:p>
          <a:p>
            <a:pPr rtl="1"/>
            <a:r>
              <a:rPr lang="fa-IR">
                <a:latin typeface="Times New Roman" pitchFamily="18" charset="0"/>
                <a:cs typeface="B Zar" pitchFamily="2" charset="-78"/>
              </a:rPr>
              <a:t>مصالح تربيتي</a:t>
            </a:r>
            <a:endParaRPr lang="en-US">
              <a:latin typeface="Times New Roman" pitchFamily="18" charset="0"/>
              <a:cs typeface="B Zar" pitchFamily="2" charset="-78"/>
            </a:endParaRPr>
          </a:p>
        </p:txBody>
      </p:sp>
      <p:sp>
        <p:nvSpPr>
          <p:cNvPr id="20" name="Oval 9"/>
          <p:cNvSpPr>
            <a:spLocks noChangeArrowheads="1"/>
          </p:cNvSpPr>
          <p:nvPr/>
        </p:nvSpPr>
        <p:spPr bwMode="auto">
          <a:xfrm>
            <a:off x="6019800" y="2438400"/>
            <a:ext cx="1582738" cy="949325"/>
          </a:xfrm>
          <a:prstGeom prst="ellipse">
            <a:avLst/>
          </a:prstGeom>
          <a:solidFill>
            <a:srgbClr val="00FF99"/>
          </a:solidFill>
          <a:ln w="9525" algn="ctr">
            <a:solidFill>
              <a:schemeClr val="hlink"/>
            </a:solidFill>
            <a:round/>
            <a:headEnd/>
            <a:tailEnd/>
          </a:ln>
        </p:spPr>
        <p:txBody>
          <a:bodyPr wrap="none" anchor="ctr"/>
          <a:lstStyle/>
          <a:p>
            <a:pPr rtl="1"/>
            <a:r>
              <a:rPr lang="fa-IR">
                <a:latin typeface="Times New Roman" pitchFamily="18" charset="0"/>
                <a:cs typeface="B Zar" pitchFamily="2" charset="-78"/>
              </a:rPr>
              <a:t>سندیت ومرجعیت</a:t>
            </a:r>
          </a:p>
          <a:p>
            <a:pPr rtl="1"/>
            <a:r>
              <a:rPr lang="fa-IR">
                <a:latin typeface="Times New Roman" pitchFamily="18" charset="0"/>
                <a:cs typeface="B Zar" pitchFamily="2" charset="-78"/>
              </a:rPr>
              <a:t> مربیان</a:t>
            </a:r>
            <a:endParaRPr lang="en-US">
              <a:latin typeface="Times New Roman" pitchFamily="18" charset="0"/>
              <a:cs typeface="B Zar" pitchFamily="2" charset="-78"/>
            </a:endParaRPr>
          </a:p>
        </p:txBody>
      </p:sp>
      <p:sp>
        <p:nvSpPr>
          <p:cNvPr id="21" name="Oval 9"/>
          <p:cNvSpPr>
            <a:spLocks noChangeArrowheads="1"/>
          </p:cNvSpPr>
          <p:nvPr/>
        </p:nvSpPr>
        <p:spPr bwMode="auto">
          <a:xfrm>
            <a:off x="3949700" y="5386388"/>
            <a:ext cx="2303463" cy="949325"/>
          </a:xfrm>
          <a:prstGeom prst="ellipse">
            <a:avLst/>
          </a:prstGeom>
          <a:solidFill>
            <a:srgbClr val="00FF99"/>
          </a:solidFill>
          <a:ln w="9525" algn="ctr">
            <a:solidFill>
              <a:schemeClr val="hlink"/>
            </a:solidFill>
            <a:round/>
            <a:headEnd/>
            <a:tailEnd/>
          </a:ln>
        </p:spPr>
        <p:txBody>
          <a:bodyPr wrap="none" anchor="ctr"/>
          <a:lstStyle/>
          <a:p>
            <a:pPr rtl="1"/>
            <a:r>
              <a:rPr lang="fa-IR">
                <a:latin typeface="Times New Roman" pitchFamily="18" charset="0"/>
                <a:cs typeface="B Zar" pitchFamily="2" charset="-78"/>
              </a:rPr>
              <a:t>توجه به فرهنگ</a:t>
            </a:r>
          </a:p>
          <a:p>
            <a:pPr rtl="1"/>
            <a:r>
              <a:rPr lang="fa-IR">
                <a:latin typeface="Times New Roman" pitchFamily="18" charset="0"/>
                <a:cs typeface="B Zar" pitchFamily="2" charset="-78"/>
              </a:rPr>
              <a:t>  وتمدن اسلامی وایرانی</a:t>
            </a:r>
            <a:endParaRPr lang="en-US">
              <a:latin typeface="Times New Roman" pitchFamily="18" charset="0"/>
              <a:cs typeface="B Zar"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003978"/>
                                        </p:tgtEl>
                                        <p:attrNameLst>
                                          <p:attrName>style.visibility</p:attrName>
                                        </p:attrNameLst>
                                      </p:cBhvr>
                                      <p:to>
                                        <p:strVal val="visible"/>
                                      </p:to>
                                    </p:set>
                                    <p:anim calcmode="lin" valueType="num">
                                      <p:cBhvr>
                                        <p:cTn id="7" dur="500" fill="hold"/>
                                        <p:tgtEl>
                                          <p:spTgt spid="2003978"/>
                                        </p:tgtEl>
                                        <p:attrNameLst>
                                          <p:attrName>ppt_w</p:attrName>
                                        </p:attrNameLst>
                                      </p:cBhvr>
                                      <p:tavLst>
                                        <p:tav tm="0">
                                          <p:val>
                                            <p:fltVal val="0"/>
                                          </p:val>
                                        </p:tav>
                                        <p:tav tm="100000">
                                          <p:val>
                                            <p:strVal val="#ppt_w"/>
                                          </p:val>
                                        </p:tav>
                                      </p:tavLst>
                                    </p:anim>
                                    <p:anim calcmode="lin" valueType="num">
                                      <p:cBhvr>
                                        <p:cTn id="8" dur="500" fill="hold"/>
                                        <p:tgtEl>
                                          <p:spTgt spid="2003978"/>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2003973"/>
                                        </p:tgtEl>
                                        <p:attrNameLst>
                                          <p:attrName>style.visibility</p:attrName>
                                        </p:attrNameLst>
                                      </p:cBhvr>
                                      <p:to>
                                        <p:strVal val="visible"/>
                                      </p:to>
                                    </p:set>
                                    <p:anim calcmode="lin" valueType="num">
                                      <p:cBhvr>
                                        <p:cTn id="13" dur="500" fill="hold"/>
                                        <p:tgtEl>
                                          <p:spTgt spid="2003973"/>
                                        </p:tgtEl>
                                        <p:attrNameLst>
                                          <p:attrName>ppt_w</p:attrName>
                                        </p:attrNameLst>
                                      </p:cBhvr>
                                      <p:tavLst>
                                        <p:tav tm="0">
                                          <p:val>
                                            <p:fltVal val="0"/>
                                          </p:val>
                                        </p:tav>
                                        <p:tav tm="100000">
                                          <p:val>
                                            <p:strVal val="#ppt_w"/>
                                          </p:val>
                                        </p:tav>
                                      </p:tavLst>
                                    </p:anim>
                                    <p:anim calcmode="lin" valueType="num">
                                      <p:cBhvr>
                                        <p:cTn id="14" dur="500" fill="hold"/>
                                        <p:tgtEl>
                                          <p:spTgt spid="2003973"/>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2003979"/>
                                        </p:tgtEl>
                                        <p:attrNameLst>
                                          <p:attrName>style.visibility</p:attrName>
                                        </p:attrNameLst>
                                      </p:cBhvr>
                                      <p:to>
                                        <p:strVal val="visible"/>
                                      </p:to>
                                    </p:set>
                                    <p:anim calcmode="lin" valueType="num">
                                      <p:cBhvr>
                                        <p:cTn id="19" dur="500" fill="hold"/>
                                        <p:tgtEl>
                                          <p:spTgt spid="2003979"/>
                                        </p:tgtEl>
                                        <p:attrNameLst>
                                          <p:attrName>ppt_w</p:attrName>
                                        </p:attrNameLst>
                                      </p:cBhvr>
                                      <p:tavLst>
                                        <p:tav tm="0">
                                          <p:val>
                                            <p:fltVal val="0"/>
                                          </p:val>
                                        </p:tav>
                                        <p:tav tm="100000">
                                          <p:val>
                                            <p:strVal val="#ppt_w"/>
                                          </p:val>
                                        </p:tav>
                                      </p:tavLst>
                                    </p:anim>
                                    <p:anim calcmode="lin" valueType="num">
                                      <p:cBhvr>
                                        <p:cTn id="20" dur="500" fill="hold"/>
                                        <p:tgtEl>
                                          <p:spTgt spid="2003979"/>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2003980"/>
                                        </p:tgtEl>
                                        <p:attrNameLst>
                                          <p:attrName>style.visibility</p:attrName>
                                        </p:attrNameLst>
                                      </p:cBhvr>
                                      <p:to>
                                        <p:strVal val="visible"/>
                                      </p:to>
                                    </p:set>
                                    <p:anim calcmode="lin" valueType="num">
                                      <p:cBhvr>
                                        <p:cTn id="25" dur="500" fill="hold"/>
                                        <p:tgtEl>
                                          <p:spTgt spid="2003980"/>
                                        </p:tgtEl>
                                        <p:attrNameLst>
                                          <p:attrName>ppt_w</p:attrName>
                                        </p:attrNameLst>
                                      </p:cBhvr>
                                      <p:tavLst>
                                        <p:tav tm="0">
                                          <p:val>
                                            <p:fltVal val="0"/>
                                          </p:val>
                                        </p:tav>
                                        <p:tav tm="100000">
                                          <p:val>
                                            <p:strVal val="#ppt_w"/>
                                          </p:val>
                                        </p:tav>
                                      </p:tavLst>
                                    </p:anim>
                                    <p:anim calcmode="lin" valueType="num">
                                      <p:cBhvr>
                                        <p:cTn id="26" dur="500" fill="hold"/>
                                        <p:tgtEl>
                                          <p:spTgt spid="2003980"/>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2003971"/>
                                        </p:tgtEl>
                                        <p:attrNameLst>
                                          <p:attrName>style.visibility</p:attrName>
                                        </p:attrNameLst>
                                      </p:cBhvr>
                                      <p:to>
                                        <p:strVal val="visible"/>
                                      </p:to>
                                    </p:set>
                                    <p:anim calcmode="lin" valueType="num">
                                      <p:cBhvr>
                                        <p:cTn id="31" dur="500" fill="hold"/>
                                        <p:tgtEl>
                                          <p:spTgt spid="2003971"/>
                                        </p:tgtEl>
                                        <p:attrNameLst>
                                          <p:attrName>ppt_w</p:attrName>
                                        </p:attrNameLst>
                                      </p:cBhvr>
                                      <p:tavLst>
                                        <p:tav tm="0">
                                          <p:val>
                                            <p:fltVal val="0"/>
                                          </p:val>
                                        </p:tav>
                                        <p:tav tm="100000">
                                          <p:val>
                                            <p:strVal val="#ppt_w"/>
                                          </p:val>
                                        </p:tav>
                                      </p:tavLst>
                                    </p:anim>
                                    <p:anim calcmode="lin" valueType="num">
                                      <p:cBhvr>
                                        <p:cTn id="32" dur="500" fill="hold"/>
                                        <p:tgtEl>
                                          <p:spTgt spid="2003971"/>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2003972"/>
                                        </p:tgtEl>
                                        <p:attrNameLst>
                                          <p:attrName>style.visibility</p:attrName>
                                        </p:attrNameLst>
                                      </p:cBhvr>
                                      <p:to>
                                        <p:strVal val="visible"/>
                                      </p:to>
                                    </p:set>
                                    <p:anim calcmode="lin" valueType="num">
                                      <p:cBhvr>
                                        <p:cTn id="37" dur="500" fill="hold"/>
                                        <p:tgtEl>
                                          <p:spTgt spid="2003972"/>
                                        </p:tgtEl>
                                        <p:attrNameLst>
                                          <p:attrName>ppt_w</p:attrName>
                                        </p:attrNameLst>
                                      </p:cBhvr>
                                      <p:tavLst>
                                        <p:tav tm="0">
                                          <p:val>
                                            <p:fltVal val="0"/>
                                          </p:val>
                                        </p:tav>
                                        <p:tav tm="100000">
                                          <p:val>
                                            <p:strVal val="#ppt_w"/>
                                          </p:val>
                                        </p:tav>
                                      </p:tavLst>
                                    </p:anim>
                                    <p:anim calcmode="lin" valueType="num">
                                      <p:cBhvr>
                                        <p:cTn id="38" dur="500" fill="hold"/>
                                        <p:tgtEl>
                                          <p:spTgt spid="2003972"/>
                                        </p:tgtEl>
                                        <p:attrNameLst>
                                          <p:attrName>ppt_h</p:attrName>
                                        </p:attrNameLst>
                                      </p:cBhvr>
                                      <p:tavLst>
                                        <p:tav tm="0">
                                          <p:val>
                                            <p:fltVal val="0"/>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23" presetClass="entr" presetSubtype="16" fill="hold" grpId="0" nodeType="clickEffect">
                                  <p:stCondLst>
                                    <p:cond delay="0"/>
                                  </p:stCondLst>
                                  <p:childTnLst>
                                    <p:set>
                                      <p:cBhvr>
                                        <p:cTn id="42" dur="1" fill="hold">
                                          <p:stCondLst>
                                            <p:cond delay="0"/>
                                          </p:stCondLst>
                                        </p:cTn>
                                        <p:tgtEl>
                                          <p:spTgt spid="2003983"/>
                                        </p:tgtEl>
                                        <p:attrNameLst>
                                          <p:attrName>style.visibility</p:attrName>
                                        </p:attrNameLst>
                                      </p:cBhvr>
                                      <p:to>
                                        <p:strVal val="visible"/>
                                      </p:to>
                                    </p:set>
                                    <p:anim calcmode="lin" valueType="num">
                                      <p:cBhvr>
                                        <p:cTn id="43" dur="500" fill="hold"/>
                                        <p:tgtEl>
                                          <p:spTgt spid="2003983"/>
                                        </p:tgtEl>
                                        <p:attrNameLst>
                                          <p:attrName>ppt_w</p:attrName>
                                        </p:attrNameLst>
                                      </p:cBhvr>
                                      <p:tavLst>
                                        <p:tav tm="0">
                                          <p:val>
                                            <p:fltVal val="0"/>
                                          </p:val>
                                        </p:tav>
                                        <p:tav tm="100000">
                                          <p:val>
                                            <p:strVal val="#ppt_w"/>
                                          </p:val>
                                        </p:tav>
                                      </p:tavLst>
                                    </p:anim>
                                    <p:anim calcmode="lin" valueType="num">
                                      <p:cBhvr>
                                        <p:cTn id="44" dur="500" fill="hold"/>
                                        <p:tgtEl>
                                          <p:spTgt spid="2003983"/>
                                        </p:tgtEl>
                                        <p:attrNameLst>
                                          <p:attrName>ppt_h</p:attrName>
                                        </p:attrNameLst>
                                      </p:cBhvr>
                                      <p:tavLst>
                                        <p:tav tm="0">
                                          <p:val>
                                            <p:fltVal val="0"/>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23" presetClass="entr" presetSubtype="16" fill="hold" grpId="0" nodeType="clickEffect">
                                  <p:stCondLst>
                                    <p:cond delay="0"/>
                                  </p:stCondLst>
                                  <p:childTnLst>
                                    <p:set>
                                      <p:cBhvr>
                                        <p:cTn id="48" dur="1" fill="hold">
                                          <p:stCondLst>
                                            <p:cond delay="0"/>
                                          </p:stCondLst>
                                        </p:cTn>
                                        <p:tgtEl>
                                          <p:spTgt spid="2003982"/>
                                        </p:tgtEl>
                                        <p:attrNameLst>
                                          <p:attrName>style.visibility</p:attrName>
                                        </p:attrNameLst>
                                      </p:cBhvr>
                                      <p:to>
                                        <p:strVal val="visible"/>
                                      </p:to>
                                    </p:set>
                                    <p:anim calcmode="lin" valueType="num">
                                      <p:cBhvr>
                                        <p:cTn id="49" dur="500" fill="hold"/>
                                        <p:tgtEl>
                                          <p:spTgt spid="2003982"/>
                                        </p:tgtEl>
                                        <p:attrNameLst>
                                          <p:attrName>ppt_w</p:attrName>
                                        </p:attrNameLst>
                                      </p:cBhvr>
                                      <p:tavLst>
                                        <p:tav tm="0">
                                          <p:val>
                                            <p:fltVal val="0"/>
                                          </p:val>
                                        </p:tav>
                                        <p:tav tm="100000">
                                          <p:val>
                                            <p:strVal val="#ppt_w"/>
                                          </p:val>
                                        </p:tav>
                                      </p:tavLst>
                                    </p:anim>
                                    <p:anim calcmode="lin" valueType="num">
                                      <p:cBhvr>
                                        <p:cTn id="50" dur="500" fill="hold"/>
                                        <p:tgtEl>
                                          <p:spTgt spid="2003982"/>
                                        </p:tgtEl>
                                        <p:attrNameLst>
                                          <p:attrName>ppt_h</p:attrName>
                                        </p:attrNameLst>
                                      </p:cBhvr>
                                      <p:tavLst>
                                        <p:tav tm="0">
                                          <p:val>
                                            <p:fltVal val="0"/>
                                          </p:val>
                                        </p:tav>
                                        <p:tav tm="100000">
                                          <p:val>
                                            <p:strVal val="#ppt_h"/>
                                          </p:val>
                                        </p:tav>
                                      </p:tavLst>
                                    </p:anim>
                                  </p:childTnLst>
                                </p:cTn>
                              </p:par>
                            </p:childTnLst>
                          </p:cTn>
                        </p:par>
                      </p:childTnLst>
                    </p:cTn>
                  </p:par>
                  <p:par>
                    <p:cTn id="51" fill="hold">
                      <p:stCondLst>
                        <p:cond delay="indefinite"/>
                      </p:stCondLst>
                      <p:childTnLst>
                        <p:par>
                          <p:cTn id="52" fill="hold">
                            <p:stCondLst>
                              <p:cond delay="0"/>
                            </p:stCondLst>
                            <p:childTnLst>
                              <p:par>
                                <p:cTn id="53" presetID="23" presetClass="entr" presetSubtype="16" fill="hold" grpId="0" nodeType="clickEffect">
                                  <p:stCondLst>
                                    <p:cond delay="0"/>
                                  </p:stCondLst>
                                  <p:childTnLst>
                                    <p:set>
                                      <p:cBhvr>
                                        <p:cTn id="54" dur="1" fill="hold">
                                          <p:stCondLst>
                                            <p:cond delay="0"/>
                                          </p:stCondLst>
                                        </p:cTn>
                                        <p:tgtEl>
                                          <p:spTgt spid="2003981"/>
                                        </p:tgtEl>
                                        <p:attrNameLst>
                                          <p:attrName>style.visibility</p:attrName>
                                        </p:attrNameLst>
                                      </p:cBhvr>
                                      <p:to>
                                        <p:strVal val="visible"/>
                                      </p:to>
                                    </p:set>
                                    <p:anim calcmode="lin" valueType="num">
                                      <p:cBhvr>
                                        <p:cTn id="55" dur="500" fill="hold"/>
                                        <p:tgtEl>
                                          <p:spTgt spid="2003981"/>
                                        </p:tgtEl>
                                        <p:attrNameLst>
                                          <p:attrName>ppt_w</p:attrName>
                                        </p:attrNameLst>
                                      </p:cBhvr>
                                      <p:tavLst>
                                        <p:tav tm="0">
                                          <p:val>
                                            <p:fltVal val="0"/>
                                          </p:val>
                                        </p:tav>
                                        <p:tav tm="100000">
                                          <p:val>
                                            <p:strVal val="#ppt_w"/>
                                          </p:val>
                                        </p:tav>
                                      </p:tavLst>
                                    </p:anim>
                                    <p:anim calcmode="lin" valueType="num">
                                      <p:cBhvr>
                                        <p:cTn id="56" dur="500" fill="hold"/>
                                        <p:tgtEl>
                                          <p:spTgt spid="2003981"/>
                                        </p:tgtEl>
                                        <p:attrNameLst>
                                          <p:attrName>ppt_h</p:attrName>
                                        </p:attrNameLst>
                                      </p:cBhvr>
                                      <p:tavLst>
                                        <p:tav tm="0">
                                          <p:val>
                                            <p:fltVal val="0"/>
                                          </p:val>
                                        </p:tav>
                                        <p:tav tm="100000">
                                          <p:val>
                                            <p:strVal val="#ppt_h"/>
                                          </p:val>
                                        </p:tav>
                                      </p:tavLst>
                                    </p:anim>
                                  </p:childTnLst>
                                </p:cTn>
                              </p:par>
                            </p:childTnLst>
                          </p:cTn>
                        </p:par>
                      </p:childTnLst>
                    </p:cTn>
                  </p:par>
                  <p:par>
                    <p:cTn id="57" fill="hold">
                      <p:stCondLst>
                        <p:cond delay="indefinite"/>
                      </p:stCondLst>
                      <p:childTnLst>
                        <p:par>
                          <p:cTn id="58" fill="hold">
                            <p:stCondLst>
                              <p:cond delay="0"/>
                            </p:stCondLst>
                            <p:childTnLst>
                              <p:par>
                                <p:cTn id="59" presetID="23" presetClass="entr" presetSubtype="16" fill="hold" grpId="0" nodeType="clickEffect">
                                  <p:stCondLst>
                                    <p:cond delay="0"/>
                                  </p:stCondLst>
                                  <p:childTnLst>
                                    <p:set>
                                      <p:cBhvr>
                                        <p:cTn id="60" dur="1" fill="hold">
                                          <p:stCondLst>
                                            <p:cond delay="0"/>
                                          </p:stCondLst>
                                        </p:cTn>
                                        <p:tgtEl>
                                          <p:spTgt spid="2003974"/>
                                        </p:tgtEl>
                                        <p:attrNameLst>
                                          <p:attrName>style.visibility</p:attrName>
                                        </p:attrNameLst>
                                      </p:cBhvr>
                                      <p:to>
                                        <p:strVal val="visible"/>
                                      </p:to>
                                    </p:set>
                                    <p:anim calcmode="lin" valueType="num">
                                      <p:cBhvr>
                                        <p:cTn id="61" dur="500" fill="hold"/>
                                        <p:tgtEl>
                                          <p:spTgt spid="2003974"/>
                                        </p:tgtEl>
                                        <p:attrNameLst>
                                          <p:attrName>ppt_w</p:attrName>
                                        </p:attrNameLst>
                                      </p:cBhvr>
                                      <p:tavLst>
                                        <p:tav tm="0">
                                          <p:val>
                                            <p:fltVal val="0"/>
                                          </p:val>
                                        </p:tav>
                                        <p:tav tm="100000">
                                          <p:val>
                                            <p:strVal val="#ppt_w"/>
                                          </p:val>
                                        </p:tav>
                                      </p:tavLst>
                                    </p:anim>
                                    <p:anim calcmode="lin" valueType="num">
                                      <p:cBhvr>
                                        <p:cTn id="62" dur="500" fill="hold"/>
                                        <p:tgtEl>
                                          <p:spTgt spid="2003974"/>
                                        </p:tgtEl>
                                        <p:attrNameLst>
                                          <p:attrName>ppt_h</p:attrName>
                                        </p:attrNameLst>
                                      </p:cBhvr>
                                      <p:tavLst>
                                        <p:tav tm="0">
                                          <p:val>
                                            <p:fltVal val="0"/>
                                          </p:val>
                                        </p:tav>
                                        <p:tav tm="100000">
                                          <p:val>
                                            <p:strVal val="#ppt_h"/>
                                          </p:val>
                                        </p:tav>
                                      </p:tavLst>
                                    </p:anim>
                                  </p:childTnLst>
                                </p:cTn>
                              </p:par>
                            </p:childTnLst>
                          </p:cTn>
                        </p:par>
                      </p:childTnLst>
                    </p:cTn>
                  </p:par>
                  <p:par>
                    <p:cTn id="63" fill="hold">
                      <p:stCondLst>
                        <p:cond delay="indefinite"/>
                      </p:stCondLst>
                      <p:childTnLst>
                        <p:par>
                          <p:cTn id="64" fill="hold">
                            <p:stCondLst>
                              <p:cond delay="0"/>
                            </p:stCondLst>
                            <p:childTnLst>
                              <p:par>
                                <p:cTn id="65" presetID="23" presetClass="entr" presetSubtype="16" fill="hold" grpId="0" nodeType="clickEffect">
                                  <p:stCondLst>
                                    <p:cond delay="0"/>
                                  </p:stCondLst>
                                  <p:childTnLst>
                                    <p:set>
                                      <p:cBhvr>
                                        <p:cTn id="66" dur="1" fill="hold">
                                          <p:stCondLst>
                                            <p:cond delay="0"/>
                                          </p:stCondLst>
                                        </p:cTn>
                                        <p:tgtEl>
                                          <p:spTgt spid="2003985"/>
                                        </p:tgtEl>
                                        <p:attrNameLst>
                                          <p:attrName>style.visibility</p:attrName>
                                        </p:attrNameLst>
                                      </p:cBhvr>
                                      <p:to>
                                        <p:strVal val="visible"/>
                                      </p:to>
                                    </p:set>
                                    <p:anim calcmode="lin" valueType="num">
                                      <p:cBhvr>
                                        <p:cTn id="67" dur="500" fill="hold"/>
                                        <p:tgtEl>
                                          <p:spTgt spid="2003985"/>
                                        </p:tgtEl>
                                        <p:attrNameLst>
                                          <p:attrName>ppt_w</p:attrName>
                                        </p:attrNameLst>
                                      </p:cBhvr>
                                      <p:tavLst>
                                        <p:tav tm="0">
                                          <p:val>
                                            <p:fltVal val="0"/>
                                          </p:val>
                                        </p:tav>
                                        <p:tav tm="100000">
                                          <p:val>
                                            <p:strVal val="#ppt_w"/>
                                          </p:val>
                                        </p:tav>
                                      </p:tavLst>
                                    </p:anim>
                                    <p:anim calcmode="lin" valueType="num">
                                      <p:cBhvr>
                                        <p:cTn id="68" dur="500" fill="hold"/>
                                        <p:tgtEl>
                                          <p:spTgt spid="2003985"/>
                                        </p:tgtEl>
                                        <p:attrNameLst>
                                          <p:attrName>ppt_h</p:attrName>
                                        </p:attrNameLst>
                                      </p:cBhvr>
                                      <p:tavLst>
                                        <p:tav tm="0">
                                          <p:val>
                                            <p:fltVal val="0"/>
                                          </p:val>
                                        </p:tav>
                                        <p:tav tm="100000">
                                          <p:val>
                                            <p:strVal val="#ppt_h"/>
                                          </p:val>
                                        </p:tav>
                                      </p:tavLst>
                                    </p:anim>
                                  </p:childTnLst>
                                </p:cTn>
                              </p:par>
                            </p:childTnLst>
                          </p:cTn>
                        </p:par>
                      </p:childTnLst>
                    </p:cTn>
                  </p:par>
                  <p:par>
                    <p:cTn id="69" fill="hold">
                      <p:stCondLst>
                        <p:cond delay="indefinite"/>
                      </p:stCondLst>
                      <p:childTnLst>
                        <p:par>
                          <p:cTn id="70" fill="hold">
                            <p:stCondLst>
                              <p:cond delay="0"/>
                            </p:stCondLst>
                            <p:childTnLst>
                              <p:par>
                                <p:cTn id="71" presetID="23" presetClass="entr" presetSubtype="16" fill="hold" grpId="0" nodeType="clickEffect">
                                  <p:stCondLst>
                                    <p:cond delay="0"/>
                                  </p:stCondLst>
                                  <p:childTnLst>
                                    <p:set>
                                      <p:cBhvr>
                                        <p:cTn id="72" dur="1" fill="hold">
                                          <p:stCondLst>
                                            <p:cond delay="0"/>
                                          </p:stCondLst>
                                        </p:cTn>
                                        <p:tgtEl>
                                          <p:spTgt spid="2003975"/>
                                        </p:tgtEl>
                                        <p:attrNameLst>
                                          <p:attrName>style.visibility</p:attrName>
                                        </p:attrNameLst>
                                      </p:cBhvr>
                                      <p:to>
                                        <p:strVal val="visible"/>
                                      </p:to>
                                    </p:set>
                                    <p:anim calcmode="lin" valueType="num">
                                      <p:cBhvr>
                                        <p:cTn id="73" dur="500" fill="hold"/>
                                        <p:tgtEl>
                                          <p:spTgt spid="2003975"/>
                                        </p:tgtEl>
                                        <p:attrNameLst>
                                          <p:attrName>ppt_w</p:attrName>
                                        </p:attrNameLst>
                                      </p:cBhvr>
                                      <p:tavLst>
                                        <p:tav tm="0">
                                          <p:val>
                                            <p:fltVal val="0"/>
                                          </p:val>
                                        </p:tav>
                                        <p:tav tm="100000">
                                          <p:val>
                                            <p:strVal val="#ppt_w"/>
                                          </p:val>
                                        </p:tav>
                                      </p:tavLst>
                                    </p:anim>
                                    <p:anim calcmode="lin" valueType="num">
                                      <p:cBhvr>
                                        <p:cTn id="74" dur="500" fill="hold"/>
                                        <p:tgtEl>
                                          <p:spTgt spid="2003975"/>
                                        </p:tgtEl>
                                        <p:attrNameLst>
                                          <p:attrName>ppt_h</p:attrName>
                                        </p:attrNameLst>
                                      </p:cBhvr>
                                      <p:tavLst>
                                        <p:tav tm="0">
                                          <p:val>
                                            <p:fltVal val="0"/>
                                          </p:val>
                                        </p:tav>
                                        <p:tav tm="100000">
                                          <p:val>
                                            <p:strVal val="#ppt_h"/>
                                          </p:val>
                                        </p:tav>
                                      </p:tavLst>
                                    </p:anim>
                                  </p:childTnLst>
                                </p:cTn>
                              </p:par>
                            </p:childTnLst>
                          </p:cTn>
                        </p:par>
                      </p:childTnLst>
                    </p:cTn>
                  </p:par>
                  <p:par>
                    <p:cTn id="75" fill="hold">
                      <p:stCondLst>
                        <p:cond delay="indefinite"/>
                      </p:stCondLst>
                      <p:childTnLst>
                        <p:par>
                          <p:cTn id="76" fill="hold">
                            <p:stCondLst>
                              <p:cond delay="0"/>
                            </p:stCondLst>
                            <p:childTnLst>
                              <p:par>
                                <p:cTn id="77" presetID="23" presetClass="entr" presetSubtype="16" fill="hold" grpId="0" nodeType="clickEffect">
                                  <p:stCondLst>
                                    <p:cond delay="0"/>
                                  </p:stCondLst>
                                  <p:childTnLst>
                                    <p:set>
                                      <p:cBhvr>
                                        <p:cTn id="78" dur="1" fill="hold">
                                          <p:stCondLst>
                                            <p:cond delay="0"/>
                                          </p:stCondLst>
                                        </p:cTn>
                                        <p:tgtEl>
                                          <p:spTgt spid="2003986"/>
                                        </p:tgtEl>
                                        <p:attrNameLst>
                                          <p:attrName>style.visibility</p:attrName>
                                        </p:attrNameLst>
                                      </p:cBhvr>
                                      <p:to>
                                        <p:strVal val="visible"/>
                                      </p:to>
                                    </p:set>
                                    <p:anim calcmode="lin" valueType="num">
                                      <p:cBhvr>
                                        <p:cTn id="79" dur="500" fill="hold"/>
                                        <p:tgtEl>
                                          <p:spTgt spid="2003986"/>
                                        </p:tgtEl>
                                        <p:attrNameLst>
                                          <p:attrName>ppt_w</p:attrName>
                                        </p:attrNameLst>
                                      </p:cBhvr>
                                      <p:tavLst>
                                        <p:tav tm="0">
                                          <p:val>
                                            <p:fltVal val="0"/>
                                          </p:val>
                                        </p:tav>
                                        <p:tav tm="100000">
                                          <p:val>
                                            <p:strVal val="#ppt_w"/>
                                          </p:val>
                                        </p:tav>
                                      </p:tavLst>
                                    </p:anim>
                                    <p:anim calcmode="lin" valueType="num">
                                      <p:cBhvr>
                                        <p:cTn id="80" dur="500" fill="hold"/>
                                        <p:tgtEl>
                                          <p:spTgt spid="2003986"/>
                                        </p:tgtEl>
                                        <p:attrNameLst>
                                          <p:attrName>ppt_h</p:attrName>
                                        </p:attrNameLst>
                                      </p:cBhvr>
                                      <p:tavLst>
                                        <p:tav tm="0">
                                          <p:val>
                                            <p:fltVal val="0"/>
                                          </p:val>
                                        </p:tav>
                                        <p:tav tm="100000">
                                          <p:val>
                                            <p:strVal val="#ppt_h"/>
                                          </p:val>
                                        </p:tav>
                                      </p:tavLst>
                                    </p:anim>
                                  </p:childTnLst>
                                </p:cTn>
                              </p:par>
                            </p:childTnLst>
                          </p:cTn>
                        </p:par>
                      </p:childTnLst>
                    </p:cTn>
                  </p:par>
                  <p:par>
                    <p:cTn id="81" fill="hold">
                      <p:stCondLst>
                        <p:cond delay="indefinite"/>
                      </p:stCondLst>
                      <p:childTnLst>
                        <p:par>
                          <p:cTn id="82" fill="hold">
                            <p:stCondLst>
                              <p:cond delay="0"/>
                            </p:stCondLst>
                            <p:childTnLst>
                              <p:par>
                                <p:cTn id="83" presetID="23" presetClass="entr" presetSubtype="16" fill="hold" grpId="0" nodeType="clickEffect">
                                  <p:stCondLst>
                                    <p:cond delay="0"/>
                                  </p:stCondLst>
                                  <p:childTnLst>
                                    <p:set>
                                      <p:cBhvr>
                                        <p:cTn id="84" dur="1" fill="hold">
                                          <p:stCondLst>
                                            <p:cond delay="0"/>
                                          </p:stCondLst>
                                        </p:cTn>
                                        <p:tgtEl>
                                          <p:spTgt spid="2003976"/>
                                        </p:tgtEl>
                                        <p:attrNameLst>
                                          <p:attrName>style.visibility</p:attrName>
                                        </p:attrNameLst>
                                      </p:cBhvr>
                                      <p:to>
                                        <p:strVal val="visible"/>
                                      </p:to>
                                    </p:set>
                                    <p:anim calcmode="lin" valueType="num">
                                      <p:cBhvr>
                                        <p:cTn id="85" dur="500" fill="hold"/>
                                        <p:tgtEl>
                                          <p:spTgt spid="2003976"/>
                                        </p:tgtEl>
                                        <p:attrNameLst>
                                          <p:attrName>ppt_w</p:attrName>
                                        </p:attrNameLst>
                                      </p:cBhvr>
                                      <p:tavLst>
                                        <p:tav tm="0">
                                          <p:val>
                                            <p:fltVal val="0"/>
                                          </p:val>
                                        </p:tav>
                                        <p:tav tm="100000">
                                          <p:val>
                                            <p:strVal val="#ppt_w"/>
                                          </p:val>
                                        </p:tav>
                                      </p:tavLst>
                                    </p:anim>
                                    <p:anim calcmode="lin" valueType="num">
                                      <p:cBhvr>
                                        <p:cTn id="86" dur="500" fill="hold"/>
                                        <p:tgtEl>
                                          <p:spTgt spid="2003976"/>
                                        </p:tgtEl>
                                        <p:attrNameLst>
                                          <p:attrName>ppt_h</p:attrName>
                                        </p:attrNameLst>
                                      </p:cBhvr>
                                      <p:tavLst>
                                        <p:tav tm="0">
                                          <p:val>
                                            <p:fltVal val="0"/>
                                          </p:val>
                                        </p:tav>
                                        <p:tav tm="100000">
                                          <p:val>
                                            <p:strVal val="#ppt_h"/>
                                          </p:val>
                                        </p:tav>
                                      </p:tavLst>
                                    </p:anim>
                                  </p:childTnLst>
                                </p:cTn>
                              </p:par>
                            </p:childTnLst>
                          </p:cTn>
                        </p:par>
                      </p:childTnLst>
                    </p:cTn>
                  </p:par>
                  <p:par>
                    <p:cTn id="87" fill="hold">
                      <p:stCondLst>
                        <p:cond delay="indefinite"/>
                      </p:stCondLst>
                      <p:childTnLst>
                        <p:par>
                          <p:cTn id="88" fill="hold">
                            <p:stCondLst>
                              <p:cond delay="0"/>
                            </p:stCondLst>
                            <p:childTnLst>
                              <p:par>
                                <p:cTn id="89" presetID="23" presetClass="entr" presetSubtype="16" fill="hold" grpId="0" nodeType="clickEffect">
                                  <p:stCondLst>
                                    <p:cond delay="0"/>
                                  </p:stCondLst>
                                  <p:childTnLst>
                                    <p:set>
                                      <p:cBhvr>
                                        <p:cTn id="90" dur="1" fill="hold">
                                          <p:stCondLst>
                                            <p:cond delay="0"/>
                                          </p:stCondLst>
                                        </p:cTn>
                                        <p:tgtEl>
                                          <p:spTgt spid="2003984"/>
                                        </p:tgtEl>
                                        <p:attrNameLst>
                                          <p:attrName>style.visibility</p:attrName>
                                        </p:attrNameLst>
                                      </p:cBhvr>
                                      <p:to>
                                        <p:strVal val="visible"/>
                                      </p:to>
                                    </p:set>
                                    <p:anim calcmode="lin" valueType="num">
                                      <p:cBhvr>
                                        <p:cTn id="91" dur="500" fill="hold"/>
                                        <p:tgtEl>
                                          <p:spTgt spid="2003984"/>
                                        </p:tgtEl>
                                        <p:attrNameLst>
                                          <p:attrName>ppt_w</p:attrName>
                                        </p:attrNameLst>
                                      </p:cBhvr>
                                      <p:tavLst>
                                        <p:tav tm="0">
                                          <p:val>
                                            <p:fltVal val="0"/>
                                          </p:val>
                                        </p:tav>
                                        <p:tav tm="100000">
                                          <p:val>
                                            <p:strVal val="#ppt_w"/>
                                          </p:val>
                                        </p:tav>
                                      </p:tavLst>
                                    </p:anim>
                                    <p:anim calcmode="lin" valueType="num">
                                      <p:cBhvr>
                                        <p:cTn id="92" dur="500" fill="hold"/>
                                        <p:tgtEl>
                                          <p:spTgt spid="2003984"/>
                                        </p:tgtEl>
                                        <p:attrNameLst>
                                          <p:attrName>ppt_h</p:attrName>
                                        </p:attrNameLst>
                                      </p:cBhvr>
                                      <p:tavLst>
                                        <p:tav tm="0">
                                          <p:val>
                                            <p:fltVal val="0"/>
                                          </p:val>
                                        </p:tav>
                                        <p:tav tm="100000">
                                          <p:val>
                                            <p:strVal val="#ppt_h"/>
                                          </p:val>
                                        </p:tav>
                                      </p:tavLst>
                                    </p:anim>
                                  </p:childTnLst>
                                </p:cTn>
                              </p:par>
                            </p:childTnLst>
                          </p:cTn>
                        </p:par>
                      </p:childTnLst>
                    </p:cTn>
                  </p:par>
                  <p:par>
                    <p:cTn id="93" fill="hold">
                      <p:stCondLst>
                        <p:cond delay="indefinite"/>
                      </p:stCondLst>
                      <p:childTnLst>
                        <p:par>
                          <p:cTn id="94" fill="hold">
                            <p:stCondLst>
                              <p:cond delay="0"/>
                            </p:stCondLst>
                            <p:childTnLst>
                              <p:par>
                                <p:cTn id="95" presetID="23" presetClass="entr" presetSubtype="16" fill="hold" grpId="0" nodeType="clickEffect">
                                  <p:stCondLst>
                                    <p:cond delay="0"/>
                                  </p:stCondLst>
                                  <p:childTnLst>
                                    <p:set>
                                      <p:cBhvr>
                                        <p:cTn id="96" dur="1" fill="hold">
                                          <p:stCondLst>
                                            <p:cond delay="0"/>
                                          </p:stCondLst>
                                        </p:cTn>
                                        <p:tgtEl>
                                          <p:spTgt spid="2003977"/>
                                        </p:tgtEl>
                                        <p:attrNameLst>
                                          <p:attrName>style.visibility</p:attrName>
                                        </p:attrNameLst>
                                      </p:cBhvr>
                                      <p:to>
                                        <p:strVal val="visible"/>
                                      </p:to>
                                    </p:set>
                                    <p:anim calcmode="lin" valueType="num">
                                      <p:cBhvr>
                                        <p:cTn id="97" dur="500" fill="hold"/>
                                        <p:tgtEl>
                                          <p:spTgt spid="2003977"/>
                                        </p:tgtEl>
                                        <p:attrNameLst>
                                          <p:attrName>ppt_w</p:attrName>
                                        </p:attrNameLst>
                                      </p:cBhvr>
                                      <p:tavLst>
                                        <p:tav tm="0">
                                          <p:val>
                                            <p:fltVal val="0"/>
                                          </p:val>
                                        </p:tav>
                                        <p:tav tm="100000">
                                          <p:val>
                                            <p:strVal val="#ppt_w"/>
                                          </p:val>
                                        </p:tav>
                                      </p:tavLst>
                                    </p:anim>
                                    <p:anim calcmode="lin" valueType="num">
                                      <p:cBhvr>
                                        <p:cTn id="98" dur="500" fill="hold"/>
                                        <p:tgtEl>
                                          <p:spTgt spid="2003977"/>
                                        </p:tgtEl>
                                        <p:attrNameLst>
                                          <p:attrName>ppt_h</p:attrName>
                                        </p:attrNameLst>
                                      </p:cBhvr>
                                      <p:tavLst>
                                        <p:tav tm="0">
                                          <p:val>
                                            <p:fltVal val="0"/>
                                          </p:val>
                                        </p:tav>
                                        <p:tav tm="100000">
                                          <p:val>
                                            <p:strVal val="#ppt_h"/>
                                          </p:val>
                                        </p:tav>
                                      </p:tavLst>
                                    </p:anim>
                                  </p:childTnLst>
                                </p:cTn>
                              </p:par>
                            </p:childTnLst>
                          </p:cTn>
                        </p:par>
                      </p:childTnLst>
                    </p:cTn>
                  </p:par>
                  <p:par>
                    <p:cTn id="99" fill="hold">
                      <p:stCondLst>
                        <p:cond delay="indefinite"/>
                      </p:stCondLst>
                      <p:childTnLst>
                        <p:par>
                          <p:cTn id="100" fill="hold">
                            <p:stCondLst>
                              <p:cond delay="0"/>
                            </p:stCondLst>
                            <p:childTnLst>
                              <p:par>
                                <p:cTn id="101" presetID="23" presetClass="entr" presetSubtype="16" fill="hold" grpId="0" nodeType="clickEffect">
                                  <p:stCondLst>
                                    <p:cond delay="0"/>
                                  </p:stCondLst>
                                  <p:childTnLst>
                                    <p:set>
                                      <p:cBhvr>
                                        <p:cTn id="102" dur="1" fill="hold">
                                          <p:stCondLst>
                                            <p:cond delay="0"/>
                                          </p:stCondLst>
                                        </p:cTn>
                                        <p:tgtEl>
                                          <p:spTgt spid="20"/>
                                        </p:tgtEl>
                                        <p:attrNameLst>
                                          <p:attrName>style.visibility</p:attrName>
                                        </p:attrNameLst>
                                      </p:cBhvr>
                                      <p:to>
                                        <p:strVal val="visible"/>
                                      </p:to>
                                    </p:set>
                                    <p:anim calcmode="lin" valueType="num">
                                      <p:cBhvr>
                                        <p:cTn id="103" dur="500" fill="hold"/>
                                        <p:tgtEl>
                                          <p:spTgt spid="20"/>
                                        </p:tgtEl>
                                        <p:attrNameLst>
                                          <p:attrName>ppt_w</p:attrName>
                                        </p:attrNameLst>
                                      </p:cBhvr>
                                      <p:tavLst>
                                        <p:tav tm="0">
                                          <p:val>
                                            <p:fltVal val="0"/>
                                          </p:val>
                                        </p:tav>
                                        <p:tav tm="100000">
                                          <p:val>
                                            <p:strVal val="#ppt_w"/>
                                          </p:val>
                                        </p:tav>
                                      </p:tavLst>
                                    </p:anim>
                                    <p:anim calcmode="lin" valueType="num">
                                      <p:cBhvr>
                                        <p:cTn id="104" dur="500" fill="hold"/>
                                        <p:tgtEl>
                                          <p:spTgt spid="20"/>
                                        </p:tgtEl>
                                        <p:attrNameLst>
                                          <p:attrName>ppt_h</p:attrName>
                                        </p:attrNameLst>
                                      </p:cBhvr>
                                      <p:tavLst>
                                        <p:tav tm="0">
                                          <p:val>
                                            <p:fltVal val="0"/>
                                          </p:val>
                                        </p:tav>
                                        <p:tav tm="100000">
                                          <p:val>
                                            <p:strVal val="#ppt_h"/>
                                          </p:val>
                                        </p:tav>
                                      </p:tavLst>
                                    </p:anim>
                                  </p:childTnLst>
                                </p:cTn>
                              </p:par>
                            </p:childTnLst>
                          </p:cTn>
                        </p:par>
                      </p:childTnLst>
                    </p:cTn>
                  </p:par>
                  <p:par>
                    <p:cTn id="105" fill="hold">
                      <p:stCondLst>
                        <p:cond delay="indefinite"/>
                      </p:stCondLst>
                      <p:childTnLst>
                        <p:par>
                          <p:cTn id="106" fill="hold">
                            <p:stCondLst>
                              <p:cond delay="0"/>
                            </p:stCondLst>
                            <p:childTnLst>
                              <p:par>
                                <p:cTn id="107" presetID="23" presetClass="entr" presetSubtype="16" fill="hold" grpId="0" nodeType="clickEffect">
                                  <p:stCondLst>
                                    <p:cond delay="0"/>
                                  </p:stCondLst>
                                  <p:childTnLst>
                                    <p:set>
                                      <p:cBhvr>
                                        <p:cTn id="108" dur="1" fill="hold">
                                          <p:stCondLst>
                                            <p:cond delay="0"/>
                                          </p:stCondLst>
                                        </p:cTn>
                                        <p:tgtEl>
                                          <p:spTgt spid="21"/>
                                        </p:tgtEl>
                                        <p:attrNameLst>
                                          <p:attrName>style.visibility</p:attrName>
                                        </p:attrNameLst>
                                      </p:cBhvr>
                                      <p:to>
                                        <p:strVal val="visible"/>
                                      </p:to>
                                    </p:set>
                                    <p:anim calcmode="lin" valueType="num">
                                      <p:cBhvr>
                                        <p:cTn id="109" dur="500" fill="hold"/>
                                        <p:tgtEl>
                                          <p:spTgt spid="21"/>
                                        </p:tgtEl>
                                        <p:attrNameLst>
                                          <p:attrName>ppt_w</p:attrName>
                                        </p:attrNameLst>
                                      </p:cBhvr>
                                      <p:tavLst>
                                        <p:tav tm="0">
                                          <p:val>
                                            <p:fltVal val="0"/>
                                          </p:val>
                                        </p:tav>
                                        <p:tav tm="100000">
                                          <p:val>
                                            <p:strVal val="#ppt_w"/>
                                          </p:val>
                                        </p:tav>
                                      </p:tavLst>
                                    </p:anim>
                                    <p:anim calcmode="lin" valueType="num">
                                      <p:cBhvr>
                                        <p:cTn id="110" dur="500" fill="hold"/>
                                        <p:tgtEl>
                                          <p:spTgt spid="21"/>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03971" grpId="0" animBg="1"/>
      <p:bldP spid="2003972" grpId="0" animBg="1"/>
      <p:bldP spid="2003973" grpId="0" animBg="1"/>
      <p:bldP spid="2003974" grpId="0" animBg="1"/>
      <p:bldP spid="2003975" grpId="0" animBg="1"/>
      <p:bldP spid="2003976" grpId="0" animBg="1"/>
      <p:bldP spid="2003977" grpId="0" animBg="1"/>
      <p:bldP spid="2003978" grpId="0" animBg="1"/>
      <p:bldP spid="2003979" grpId="0" animBg="1"/>
      <p:bldP spid="2003980" grpId="0" animBg="1"/>
      <p:bldP spid="2003981" grpId="0" animBg="1"/>
      <p:bldP spid="2003982" grpId="0" animBg="1"/>
      <p:bldP spid="2003983" grpId="0" animBg="1"/>
      <p:bldP spid="2003984" grpId="0" animBg="1"/>
      <p:bldP spid="2003985" grpId="0" animBg="1"/>
      <p:bldP spid="2003986" grpId="0" animBg="1"/>
      <p:bldP spid="20" grpId="0" animBg="1"/>
      <p:bldP spid="21"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fa-IR" sz="2000" dirty="0" smtClean="0">
                <a:cs typeface="B Titr" pitchFamily="2" charset="-78"/>
              </a:rPr>
              <a:t>چندتعریف  قابل قبول از فرآیند تربیت معلم در جمهوری اسلامی ایران:</a:t>
            </a:r>
          </a:p>
          <a:p>
            <a:r>
              <a:rPr lang="fa-IR" dirty="0" smtClean="0">
                <a:cs typeface="B Titr" pitchFamily="2" charset="-78"/>
              </a:rPr>
              <a:t>فرآیند تعاملی زمینه ساز  تکوین وتعالی پیوسته هویت حرفه ای معلمان براساس نظام معیار اسلامی(ضمن تاکید برارتقای هویت انسانی، اسلامی وایرانی ایشان)</a:t>
            </a:r>
          </a:p>
          <a:p>
            <a:endParaRPr lang="fa-IR" dirty="0" smtClean="0">
              <a:cs typeface="B Titr" pitchFamily="2" charset="-78"/>
            </a:endParaRPr>
          </a:p>
          <a:p>
            <a:r>
              <a:rPr lang="fa-IR" dirty="0" smtClean="0">
                <a:cs typeface="B Titr" pitchFamily="2" charset="-78"/>
              </a:rPr>
              <a:t> فرآیند زمینه سازکسب و ارتقای پیوسته شایستگی های حرفه ای مورد نیاز معلمان جهت درک واصلاح مداوم موقعیت خود ودیگران براساس نظام معیار اسلامی</a:t>
            </a:r>
          </a:p>
          <a:p>
            <a:r>
              <a:rPr lang="fa-IR" dirty="0" smtClean="0">
                <a:cs typeface="B Titr" pitchFamily="2" charset="-78"/>
              </a:rPr>
              <a:t> </a:t>
            </a:r>
          </a:p>
          <a:p>
            <a:r>
              <a:rPr lang="fa-IR" dirty="0" smtClean="0">
                <a:cs typeface="B Titr" pitchFamily="2" charset="-78"/>
              </a:rPr>
              <a:t>فرآیند تعاملی زمینه ساز ایجاد آمادگی  در معلمان جهت تحقق آگاهانه  واختیاری مراتب حیات طیبه درهمه ابعاد توسط متربیان</a:t>
            </a:r>
          </a:p>
          <a:p>
            <a:endParaRPr lang="fa-IR" dirty="0">
              <a:cs typeface="B Titr" pitchFamily="2" charset="-78"/>
            </a:endParaRPr>
          </a:p>
        </p:txBody>
      </p:sp>
      <p:sp>
        <p:nvSpPr>
          <p:cNvPr id="3" name="Title 2"/>
          <p:cNvSpPr>
            <a:spLocks noGrp="1"/>
          </p:cNvSpPr>
          <p:nvPr>
            <p:ph type="title"/>
          </p:nvPr>
        </p:nvSpPr>
        <p:spPr/>
        <p:txBody>
          <a:bodyPr>
            <a:noAutofit/>
          </a:bodyPr>
          <a:lstStyle/>
          <a:p>
            <a:r>
              <a:rPr lang="fa-IR" sz="2400" dirty="0" smtClean="0"/>
              <a:t>تبیین اجمالی   فرایند تربیت معلم(براساس مبانی نظری تحول بنیادین)</a:t>
            </a:r>
            <a:br>
              <a:rPr lang="fa-IR" sz="2400" dirty="0" smtClean="0"/>
            </a:br>
            <a:endParaRPr lang="fa-IR" sz="2400" dirty="0"/>
          </a:p>
        </p:txBody>
      </p:sp>
      <p:sp>
        <p:nvSpPr>
          <p:cNvPr id="4" name="Slide Number Placeholder 3"/>
          <p:cNvSpPr>
            <a:spLocks noGrp="1"/>
          </p:cNvSpPr>
          <p:nvPr>
            <p:ph type="sldNum" sz="quarter" idx="11"/>
          </p:nvPr>
        </p:nvSpPr>
        <p:spPr/>
        <p:txBody>
          <a:bodyPr/>
          <a:lstStyle/>
          <a:p>
            <a:fld id="{E00064CF-72D3-44C8-8538-B79538C4E96D}" type="slidenum">
              <a:rPr lang="en-US" smtClean="0"/>
              <a:pPr/>
              <a:t>38</a:t>
            </a:fld>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fa-IR" sz="2000" dirty="0" smtClean="0">
                <a:cs typeface="B Titr" pitchFamily="2" charset="-78"/>
              </a:rPr>
              <a:t>تربیت معلم در دانشگاه فرهنگیان:</a:t>
            </a:r>
          </a:p>
          <a:p>
            <a:r>
              <a:rPr lang="fa-IR" sz="2000" dirty="0" smtClean="0">
                <a:cs typeface="B Titr" pitchFamily="2" charset="-78"/>
              </a:rPr>
              <a:t>تربیتی است تخصصی، ناظر به تکوین وتعالی پیوسته هویت   حرفه ای معلمان(ضمن تاکید برتعالی پیوسته  هویت مشترک انسانی ، اسلامی وایرانی ایشان)</a:t>
            </a:r>
          </a:p>
          <a:p>
            <a:endParaRPr lang="fa-IR" sz="2000" dirty="0" smtClean="0">
              <a:cs typeface="B Titr" pitchFamily="2" charset="-78"/>
            </a:endParaRPr>
          </a:p>
          <a:p>
            <a:r>
              <a:rPr lang="fa-IR" sz="2000" dirty="0" smtClean="0">
                <a:cs typeface="B Titr" pitchFamily="2" charset="-78"/>
              </a:rPr>
              <a:t>شایستگی محور ، که همه عناصر برنامه درسی معطوف به کسب وارتقای  شایستگی های  مورد نیاز معلمان در نظام تربیت رسمی وعمومی برای درک واصلاح مداوم موقعیت خود ودیگران  است (اعم از شایستگی های پایه، مشترک ، تخصصی وانتخابی)</a:t>
            </a:r>
          </a:p>
          <a:p>
            <a:endParaRPr lang="fa-IR" sz="2000" dirty="0" smtClean="0">
              <a:cs typeface="B Titr" pitchFamily="2" charset="-78"/>
            </a:endParaRPr>
          </a:p>
          <a:p>
            <a:r>
              <a:rPr lang="fa-IR" sz="2000" dirty="0" smtClean="0">
                <a:cs typeface="B Titr" pitchFamily="2" charset="-78"/>
              </a:rPr>
              <a:t>زمینه ساز انتخاب آگاهانه واختیاری مراتب حیات طیبه در همه ابعاد ( نگاه به دانشگاه به مثابه کانون تحقق حیات طیبه)</a:t>
            </a:r>
          </a:p>
          <a:p>
            <a:endParaRPr lang="fa-IR" sz="2000" dirty="0" smtClean="0">
              <a:cs typeface="B Titr" pitchFamily="2" charset="-78"/>
            </a:endParaRPr>
          </a:p>
          <a:p>
            <a:r>
              <a:rPr lang="fa-IR" sz="2000" dirty="0" smtClean="0">
                <a:cs typeface="B Titr" pitchFamily="2" charset="-78"/>
              </a:rPr>
              <a:t> دارای  نگاهی جامع ومتوازن به همه ساحت های تربیت</a:t>
            </a:r>
          </a:p>
          <a:p>
            <a:endParaRPr lang="fa-IR" sz="2000" dirty="0" smtClean="0">
              <a:cs typeface="B Titr" pitchFamily="2" charset="-78"/>
            </a:endParaRPr>
          </a:p>
          <a:p>
            <a:r>
              <a:rPr lang="fa-IR" sz="2000" dirty="0" smtClean="0">
                <a:cs typeface="B Titr" pitchFamily="2" charset="-78"/>
              </a:rPr>
              <a:t>دارای برنامه درسی در هم تنیده  وبا رویکرد تلفیقی(مشتمل برمولفه های الزامی،انتخابی واختیاری)</a:t>
            </a:r>
          </a:p>
          <a:p>
            <a:endParaRPr lang="fa-IR" sz="2000" dirty="0" smtClean="0">
              <a:cs typeface="B Titr" pitchFamily="2" charset="-78"/>
            </a:endParaRPr>
          </a:p>
          <a:p>
            <a:endParaRPr lang="fa-IR" sz="2000" dirty="0" smtClean="0">
              <a:cs typeface="B Titr" pitchFamily="2" charset="-78"/>
            </a:endParaRPr>
          </a:p>
          <a:p>
            <a:r>
              <a:rPr lang="fa-IR" sz="2000" dirty="0" smtClean="0">
                <a:cs typeface="B Titr" pitchFamily="2" charset="-78"/>
              </a:rPr>
              <a:t> </a:t>
            </a:r>
          </a:p>
        </p:txBody>
      </p:sp>
      <p:sp>
        <p:nvSpPr>
          <p:cNvPr id="3" name="Title 2"/>
          <p:cNvSpPr>
            <a:spLocks noGrp="1"/>
          </p:cNvSpPr>
          <p:nvPr>
            <p:ph type="title"/>
          </p:nvPr>
        </p:nvSpPr>
        <p:spPr/>
        <p:txBody>
          <a:bodyPr>
            <a:noAutofit/>
          </a:bodyPr>
          <a:lstStyle/>
          <a:p>
            <a:r>
              <a:rPr lang="fa-IR" sz="2800" dirty="0" smtClean="0"/>
              <a:t>ترسیم  چشم انداز نظام تربیت معلم در دانشگاه فرهنگیان</a:t>
            </a:r>
          </a:p>
        </p:txBody>
      </p:sp>
      <p:sp>
        <p:nvSpPr>
          <p:cNvPr id="4" name="Slide Number Placeholder 3"/>
          <p:cNvSpPr>
            <a:spLocks noGrp="1"/>
          </p:cNvSpPr>
          <p:nvPr>
            <p:ph type="sldNum" sz="quarter" idx="11"/>
          </p:nvPr>
        </p:nvSpPr>
        <p:spPr/>
        <p:txBody>
          <a:bodyPr/>
          <a:lstStyle/>
          <a:p>
            <a:fld id="{E00064CF-72D3-44C8-8538-B79538C4E96D}" type="slidenum">
              <a:rPr lang="en-US" smtClean="0"/>
              <a:pPr/>
              <a:t>39</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D8A236DC-C6C4-4887-A273-B23CDF6CA878}" type="slidenum">
              <a:rPr lang="ar-SA"/>
              <a:pPr>
                <a:defRPr/>
              </a:pPr>
              <a:t>4</a:t>
            </a:fld>
            <a:endParaRPr lang="en-US" dirty="0"/>
          </a:p>
        </p:txBody>
      </p:sp>
      <p:sp>
        <p:nvSpPr>
          <p:cNvPr id="5123" name="Rectangle 2"/>
          <p:cNvSpPr>
            <a:spLocks noGrp="1" noChangeArrowheads="1"/>
          </p:cNvSpPr>
          <p:nvPr>
            <p:ph type="title"/>
          </p:nvPr>
        </p:nvSpPr>
        <p:spPr>
          <a:xfrm>
            <a:off x="1320800" y="204788"/>
            <a:ext cx="7456488" cy="615950"/>
          </a:xfrm>
        </p:spPr>
        <p:txBody>
          <a:bodyPr/>
          <a:lstStyle/>
          <a:p>
            <a:pPr eaLnBrk="1" hangingPunct="1"/>
            <a:r>
              <a:rPr lang="fa-IR" sz="2800" dirty="0" smtClean="0">
                <a:cs typeface="B Titr" pitchFamily="2" charset="-78"/>
              </a:rPr>
              <a:t> اهم مسائل  بنيادي  نظام فعلي آموزش و پرورش</a:t>
            </a:r>
            <a:endParaRPr lang="en-US" sz="2800" dirty="0" smtClean="0">
              <a:cs typeface="B Titr" pitchFamily="2" charset="-78"/>
            </a:endParaRPr>
          </a:p>
        </p:txBody>
      </p:sp>
      <p:sp>
        <p:nvSpPr>
          <p:cNvPr id="5124" name="Rectangle 3"/>
          <p:cNvSpPr>
            <a:spLocks noGrp="1" noChangeArrowheads="1"/>
          </p:cNvSpPr>
          <p:nvPr>
            <p:ph type="body" idx="1"/>
          </p:nvPr>
        </p:nvSpPr>
        <p:spPr>
          <a:noFill/>
        </p:spPr>
        <p:txBody>
          <a:bodyPr>
            <a:normAutofit/>
          </a:bodyPr>
          <a:lstStyle/>
          <a:p>
            <a:pPr>
              <a:lnSpc>
                <a:spcPct val="150000"/>
              </a:lnSpc>
              <a:buNone/>
            </a:pPr>
            <a:r>
              <a:rPr lang="fa-IR" sz="3600" dirty="0" smtClean="0">
                <a:cs typeface="B Titr" pitchFamily="2" charset="-78"/>
              </a:rPr>
              <a:t> </a:t>
            </a:r>
            <a:r>
              <a:rPr lang="fa-IR" sz="2400" b="1" dirty="0" smtClean="0">
                <a:solidFill>
                  <a:srgbClr val="FF0000"/>
                </a:solidFill>
                <a:cs typeface="B Titr" pitchFamily="2" charset="-78"/>
              </a:rPr>
              <a:t>فقدان</a:t>
            </a:r>
            <a:r>
              <a:rPr lang="fa-IR" sz="2400" dirty="0" smtClean="0">
                <a:solidFill>
                  <a:srgbClr val="FF0000"/>
                </a:solidFill>
                <a:cs typeface="B Titr" pitchFamily="2" charset="-78"/>
              </a:rPr>
              <a:t> </a:t>
            </a:r>
            <a:r>
              <a:rPr lang="fa-IR" sz="2400" b="1" dirty="0" smtClean="0">
                <a:solidFill>
                  <a:srgbClr val="FF0000"/>
                </a:solidFill>
                <a:cs typeface="B Titr" pitchFamily="2" charset="-78"/>
              </a:rPr>
              <a:t>سه مبناي نظري( متناسب با جامعه اسلامي  معاصرايران):</a:t>
            </a:r>
            <a:endParaRPr lang="fa-IR" sz="3600" dirty="0" smtClean="0">
              <a:solidFill>
                <a:srgbClr val="FF0000"/>
              </a:solidFill>
              <a:cs typeface="B Titr" pitchFamily="2" charset="-78"/>
            </a:endParaRPr>
          </a:p>
          <a:p>
            <a:pPr eaLnBrk="1" hangingPunct="1">
              <a:lnSpc>
                <a:spcPct val="150000"/>
              </a:lnSpc>
              <a:buNone/>
            </a:pPr>
            <a:r>
              <a:rPr lang="fa-IR" sz="3200" dirty="0" smtClean="0">
                <a:cs typeface="B Titr" pitchFamily="2" charset="-78"/>
              </a:rPr>
              <a:t>1- </a:t>
            </a:r>
            <a:r>
              <a:rPr lang="fa-IR" sz="3200" b="1" dirty="0" smtClean="0">
                <a:cs typeface="B Titr" pitchFamily="2" charset="-78"/>
              </a:rPr>
              <a:t>فلسفه تربيتي اجتماع</a:t>
            </a:r>
          </a:p>
          <a:p>
            <a:pPr eaLnBrk="1" hangingPunct="1">
              <a:lnSpc>
                <a:spcPct val="150000"/>
              </a:lnSpc>
              <a:buNone/>
            </a:pPr>
            <a:r>
              <a:rPr lang="fa-IR" sz="3200" dirty="0" smtClean="0">
                <a:cs typeface="B Titr" pitchFamily="2" charset="-78"/>
              </a:rPr>
              <a:t> 2-</a:t>
            </a:r>
            <a:r>
              <a:rPr lang="fa-IR" sz="3200" b="1" dirty="0" smtClean="0">
                <a:cs typeface="B Titr" pitchFamily="2" charset="-78"/>
              </a:rPr>
              <a:t>فلسفه تربيت رسمي وعمومي</a:t>
            </a:r>
          </a:p>
          <a:p>
            <a:pPr>
              <a:lnSpc>
                <a:spcPct val="150000"/>
              </a:lnSpc>
              <a:buNone/>
            </a:pPr>
            <a:r>
              <a:rPr lang="fa-IR" sz="3600" dirty="0" smtClean="0">
                <a:cs typeface="B Titr" pitchFamily="2" charset="-78"/>
              </a:rPr>
              <a:t>3-</a:t>
            </a:r>
            <a:r>
              <a:rPr lang="fa-IR" sz="3600" b="1" dirty="0" smtClean="0">
                <a:cs typeface="B Titr" pitchFamily="2" charset="-78"/>
              </a:rPr>
              <a:t>رهنامه </a:t>
            </a:r>
            <a:r>
              <a:rPr lang="fa-IR" sz="3200" b="1" dirty="0" smtClean="0">
                <a:cs typeface="B Titr" pitchFamily="2" charset="-78"/>
              </a:rPr>
              <a:t>نظام تربيت رسمي وعمومي</a:t>
            </a:r>
            <a:endParaRPr lang="en-US" dirty="0" smtClean="0">
              <a:cs typeface="B Titr" pitchFamily="2" charset="-78"/>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nSpc>
                <a:spcPct val="200000"/>
              </a:lnSpc>
            </a:pPr>
            <a:r>
              <a:rPr lang="fa-IR" dirty="0" smtClean="0">
                <a:solidFill>
                  <a:srgbClr val="FF0000"/>
                </a:solidFill>
                <a:cs typeface="B Titr" pitchFamily="2" charset="-78"/>
              </a:rPr>
              <a:t>پرسش اساسی  پیش روی همه  کارگزاران دانشگاه فرهنگیان:</a:t>
            </a:r>
          </a:p>
          <a:p>
            <a:pPr>
              <a:lnSpc>
                <a:spcPct val="200000"/>
              </a:lnSpc>
            </a:pPr>
            <a:r>
              <a:rPr lang="fa-IR" dirty="0" smtClean="0">
                <a:cs typeface="B Titr" pitchFamily="2" charset="-78"/>
              </a:rPr>
              <a:t>با توجه به فاصله غیرقابل انکار بین وضع موجود با چشم انداز تربیت معلم در دانشگاه فرهنگیان، هریک از ما مدیران ، مدرسان وکارکنان چه وظایف ومسئولیت های مشخصی در راستای حرکت بسوی چشم انداز مطلوب دانشگاه داریم؟</a:t>
            </a:r>
            <a:endParaRPr lang="fa-IR" dirty="0">
              <a:cs typeface="B Titr" pitchFamily="2" charset="-78"/>
            </a:endParaRPr>
          </a:p>
        </p:txBody>
      </p:sp>
      <p:sp>
        <p:nvSpPr>
          <p:cNvPr id="3" name="Title 2"/>
          <p:cNvSpPr>
            <a:spLocks noGrp="1"/>
          </p:cNvSpPr>
          <p:nvPr>
            <p:ph type="title"/>
          </p:nvPr>
        </p:nvSpPr>
        <p:spPr/>
        <p:txBody>
          <a:bodyPr/>
          <a:lstStyle/>
          <a:p>
            <a:endParaRPr lang="fa-IR"/>
          </a:p>
        </p:txBody>
      </p:sp>
      <p:sp>
        <p:nvSpPr>
          <p:cNvPr id="4" name="Slide Number Placeholder 3"/>
          <p:cNvSpPr>
            <a:spLocks noGrp="1"/>
          </p:cNvSpPr>
          <p:nvPr>
            <p:ph type="sldNum" sz="quarter" idx="11"/>
          </p:nvPr>
        </p:nvSpPr>
        <p:spPr/>
        <p:txBody>
          <a:bodyPr/>
          <a:lstStyle/>
          <a:p>
            <a:fld id="{E00064CF-72D3-44C8-8538-B79538C4E96D}" type="slidenum">
              <a:rPr lang="en-US" smtClean="0"/>
              <a:pPr/>
              <a:t>40</a:t>
            </a:fld>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00064CF-72D3-44C8-8538-B79538C4E96D}" type="slidenum">
              <a:rPr lang="en-US" smtClean="0"/>
              <a:pPr/>
              <a:t>41</a:t>
            </a:fld>
            <a:endParaRPr lang="en-US" dirty="0"/>
          </a:p>
        </p:txBody>
      </p:sp>
      <p:sp>
        <p:nvSpPr>
          <p:cNvPr id="8" name="Title 7"/>
          <p:cNvSpPr>
            <a:spLocks noGrp="1"/>
          </p:cNvSpPr>
          <p:nvPr>
            <p:ph type="title"/>
          </p:nvPr>
        </p:nvSpPr>
        <p:spPr>
          <a:xfrm>
            <a:off x="381000" y="2209800"/>
            <a:ext cx="8229600" cy="1143000"/>
          </a:xfrm>
        </p:spPr>
        <p:txBody>
          <a:bodyPr>
            <a:normAutofit/>
          </a:bodyPr>
          <a:lstStyle/>
          <a:p>
            <a:pPr algn="ctr"/>
            <a:r>
              <a:rPr lang="fa-IR" sz="3200" dirty="0" smtClean="0">
                <a:cs typeface="B Titr" pitchFamily="2" charset="-78"/>
              </a:rPr>
              <a:t> </a:t>
            </a:r>
            <a:r>
              <a:rPr lang="fa-IR" sz="4400" dirty="0" smtClean="0">
                <a:cs typeface="B Titr" pitchFamily="2" charset="-78"/>
              </a:rPr>
              <a:t>و الحمد لله رب العالمين</a:t>
            </a:r>
            <a:endParaRPr lang="en-US" dirty="0">
              <a:cs typeface="B Titr" pitchFamily="2" charset="-7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874713" y="349250"/>
            <a:ext cx="7572375" cy="661988"/>
          </a:xfrm>
        </p:spPr>
        <p:txBody>
          <a:bodyPr>
            <a:normAutofit fontScale="90000"/>
          </a:bodyPr>
          <a:lstStyle/>
          <a:p>
            <a:r>
              <a:rPr lang="fa-IR" sz="2800" dirty="0" smtClean="0"/>
              <a:t>    </a:t>
            </a:r>
            <a:r>
              <a:rPr lang="fa-IR" sz="2800" dirty="0" smtClean="0">
                <a:solidFill>
                  <a:srgbClr val="FF0000"/>
                </a:solidFill>
              </a:rPr>
              <a:t>برخي از مسائل مهم  نظام موجودآموزش وپرورش  </a:t>
            </a:r>
            <a:r>
              <a:rPr lang="fa-IR" sz="2400" dirty="0" smtClean="0"/>
              <a:t/>
            </a:r>
            <a:br>
              <a:rPr lang="fa-IR" sz="2400" dirty="0" smtClean="0"/>
            </a:br>
            <a:r>
              <a:rPr lang="fa-IR" sz="2400" dirty="0" smtClean="0"/>
              <a:t>             (ناشي ازفقدان مباني فلسفي ونظري)</a:t>
            </a:r>
            <a:r>
              <a:rPr lang="fa-IR" sz="3200" dirty="0" smtClean="0"/>
              <a:t> </a:t>
            </a:r>
            <a:endParaRPr lang="en-US" sz="3200" dirty="0" smtClean="0"/>
          </a:p>
        </p:txBody>
      </p:sp>
      <p:sp>
        <p:nvSpPr>
          <p:cNvPr id="7171" name="Content Placeholder 2"/>
          <p:cNvSpPr>
            <a:spLocks noGrp="1"/>
          </p:cNvSpPr>
          <p:nvPr>
            <p:ph idx="1"/>
          </p:nvPr>
        </p:nvSpPr>
        <p:spPr/>
        <p:txBody>
          <a:bodyPr>
            <a:normAutofit lnSpcReduction="10000"/>
          </a:bodyPr>
          <a:lstStyle/>
          <a:p>
            <a:pPr>
              <a:lnSpc>
                <a:spcPct val="150000"/>
              </a:lnSpc>
            </a:pPr>
            <a:r>
              <a:rPr lang="fa-IR" sz="2400" dirty="0" smtClean="0">
                <a:cs typeface="B Titr" pitchFamily="2" charset="-78"/>
              </a:rPr>
              <a:t>بي ثباتي در فرايند سياست گذاري وبرنامه ريزي واجراء</a:t>
            </a:r>
          </a:p>
          <a:p>
            <a:pPr>
              <a:lnSpc>
                <a:spcPct val="150000"/>
              </a:lnSpc>
            </a:pPr>
            <a:r>
              <a:rPr lang="fa-IR" sz="2400" dirty="0" smtClean="0">
                <a:cs typeface="B Titr" pitchFamily="2" charset="-78"/>
              </a:rPr>
              <a:t>ناهماهنگي  آشکاربين نهاد آموزش وپرورش با ساير عوامل  سهيم درجريان تربيت</a:t>
            </a:r>
          </a:p>
          <a:p>
            <a:pPr>
              <a:lnSpc>
                <a:spcPct val="150000"/>
              </a:lnSpc>
            </a:pPr>
            <a:r>
              <a:rPr lang="fa-IR" sz="2400" dirty="0" smtClean="0">
                <a:cs typeface="B Titr" pitchFamily="2" charset="-78"/>
              </a:rPr>
              <a:t>عدم حمايت مناسب جامعه از نهادآموزش وپرورش</a:t>
            </a:r>
          </a:p>
          <a:p>
            <a:pPr>
              <a:lnSpc>
                <a:spcPct val="150000"/>
              </a:lnSpc>
            </a:pPr>
            <a:r>
              <a:rPr lang="fa-IR" sz="2400" dirty="0" smtClean="0">
                <a:cs typeface="B Titr" pitchFamily="2" charset="-78"/>
              </a:rPr>
              <a:t>تمرکزگرايي افراطي وبي توجهي به مقتضيات بومي و محلي</a:t>
            </a:r>
          </a:p>
          <a:p>
            <a:pPr>
              <a:lnSpc>
                <a:spcPct val="150000"/>
              </a:lnSpc>
            </a:pPr>
            <a:r>
              <a:rPr lang="fa-IR" sz="2400" dirty="0" smtClean="0">
                <a:cs typeface="B Titr" pitchFamily="2" charset="-78"/>
              </a:rPr>
              <a:t>آرمان گرايي غيرواقع بينانه در سياستها وبرنامه ها </a:t>
            </a:r>
          </a:p>
          <a:p>
            <a:pPr>
              <a:lnSpc>
                <a:spcPct val="150000"/>
              </a:lnSpc>
            </a:pPr>
            <a:r>
              <a:rPr lang="fa-IR" sz="2400" dirty="0" smtClean="0">
                <a:cs typeface="B Titr" pitchFamily="2" charset="-78"/>
              </a:rPr>
              <a:t>حاکميت نگرش حافظه محور بر فرآيند ياددهي-يادگيري</a:t>
            </a:r>
          </a:p>
          <a:p>
            <a:pPr>
              <a:lnSpc>
                <a:spcPct val="150000"/>
              </a:lnSpc>
            </a:pPr>
            <a:r>
              <a:rPr lang="fa-IR" sz="2400" dirty="0" smtClean="0">
                <a:cs typeface="B Titr" pitchFamily="2" charset="-78"/>
              </a:rPr>
              <a:t>افراط وتفريط مداوم درپرداختن به جنبه هاي مختلف تربيت </a:t>
            </a:r>
          </a:p>
          <a:p>
            <a:pPr>
              <a:buFont typeface="Wingdings" pitchFamily="2" charset="2"/>
              <a:buNone/>
            </a:pPr>
            <a:endParaRPr lang="en-US" dirty="0" smtClean="0">
              <a:cs typeface="B Zar" pitchFamily="2" charset="-78"/>
            </a:endParaRPr>
          </a:p>
        </p:txBody>
      </p:sp>
      <p:sp>
        <p:nvSpPr>
          <p:cNvPr id="4" name="Slide Number Placeholder 3"/>
          <p:cNvSpPr>
            <a:spLocks noGrp="1"/>
          </p:cNvSpPr>
          <p:nvPr>
            <p:ph type="sldNum" sz="quarter" idx="10"/>
          </p:nvPr>
        </p:nvSpPr>
        <p:spPr/>
        <p:txBody>
          <a:bodyPr/>
          <a:lstStyle/>
          <a:p>
            <a:pPr>
              <a:defRPr/>
            </a:pPr>
            <a:fld id="{E21AA5A4-8840-48C3-951A-CBE792F9F175}" type="slidenum">
              <a:rPr lang="ar-SA" smtClean="0"/>
              <a:pPr>
                <a:defRPr/>
              </a:pPr>
              <a:t>5</a:t>
            </a:fld>
            <a:endParaRPr lang="en-US"/>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965200" y="244475"/>
            <a:ext cx="7523163" cy="1131888"/>
          </a:xfrm>
        </p:spPr>
        <p:txBody>
          <a:bodyPr/>
          <a:lstStyle/>
          <a:p>
            <a:r>
              <a:rPr lang="fa-IR" sz="2800" dirty="0" smtClean="0"/>
              <a:t>       </a:t>
            </a:r>
            <a:r>
              <a:rPr lang="fa-IR" sz="2800" dirty="0" smtClean="0">
                <a:solidFill>
                  <a:srgbClr val="FF0000"/>
                </a:solidFill>
              </a:rPr>
              <a:t>برخي از مسائل مهم نظام  فعلی آموزش وپرورش  </a:t>
            </a:r>
            <a:r>
              <a:rPr lang="fa-IR" sz="2800" dirty="0" smtClean="0"/>
              <a:t/>
            </a:r>
            <a:br>
              <a:rPr lang="fa-IR" sz="2800" dirty="0" smtClean="0"/>
            </a:br>
            <a:r>
              <a:rPr lang="fa-IR" sz="2800" dirty="0" smtClean="0"/>
              <a:t>             </a:t>
            </a:r>
            <a:r>
              <a:rPr lang="fa-IR" sz="2400" dirty="0" smtClean="0"/>
              <a:t>(ناشي ازفقدان مباني فلسفي ونظري مدون)   </a:t>
            </a:r>
            <a:endParaRPr lang="en-US" sz="2400" dirty="0" smtClean="0"/>
          </a:p>
        </p:txBody>
      </p:sp>
      <p:sp>
        <p:nvSpPr>
          <p:cNvPr id="6147" name="Content Placeholder 2"/>
          <p:cNvSpPr>
            <a:spLocks noGrp="1"/>
          </p:cNvSpPr>
          <p:nvPr>
            <p:ph idx="1"/>
          </p:nvPr>
        </p:nvSpPr>
        <p:spPr/>
        <p:txBody>
          <a:bodyPr>
            <a:normAutofit lnSpcReduction="10000"/>
          </a:bodyPr>
          <a:lstStyle/>
          <a:p>
            <a:pPr>
              <a:lnSpc>
                <a:spcPct val="150000"/>
              </a:lnSpc>
            </a:pPr>
            <a:r>
              <a:rPr lang="fa-IR" sz="2400" dirty="0" smtClean="0">
                <a:cs typeface="B Titr" pitchFamily="2" charset="-78"/>
              </a:rPr>
              <a:t>حضور کم رنگ (يا بعضاغيبت) نظام ارزشي وديني  جامعه اسلامي در بسیاری از برنامه هاي آموزشي ودرسي</a:t>
            </a:r>
          </a:p>
          <a:p>
            <a:pPr>
              <a:lnSpc>
                <a:spcPct val="150000"/>
              </a:lnSpc>
            </a:pPr>
            <a:r>
              <a:rPr lang="fa-IR" sz="2400" dirty="0" smtClean="0">
                <a:cs typeface="B Titr" pitchFamily="2" charset="-78"/>
              </a:rPr>
              <a:t>دچار شدن به تقليد يا التقاط در مواجهه ناگزير با تجارب جهاني</a:t>
            </a:r>
          </a:p>
          <a:p>
            <a:pPr>
              <a:lnSpc>
                <a:spcPct val="150000"/>
              </a:lnSpc>
            </a:pPr>
            <a:r>
              <a:rPr lang="fa-IR" sz="2400" dirty="0" smtClean="0">
                <a:cs typeface="B Titr" pitchFamily="2" charset="-78"/>
              </a:rPr>
              <a:t> حاکميت نگرش تفکيکي وتجزيه گرا( بين فعاليت هاي آموزشي وپرورشي-برنامه درسی وفوق برنامه-،بين اهداف شناختي،عاطفي و رفتاري و...)</a:t>
            </a:r>
          </a:p>
          <a:p>
            <a:pPr>
              <a:lnSpc>
                <a:spcPct val="150000"/>
              </a:lnSpc>
            </a:pPr>
            <a:r>
              <a:rPr lang="fa-IR" sz="2400" dirty="0" smtClean="0">
                <a:cs typeface="B Titr" pitchFamily="2" charset="-78"/>
              </a:rPr>
              <a:t>عدم انسجام بين اجزاء وعناصر سازماني</a:t>
            </a:r>
          </a:p>
          <a:p>
            <a:pPr>
              <a:lnSpc>
                <a:spcPct val="150000"/>
              </a:lnSpc>
            </a:pPr>
            <a:r>
              <a:rPr lang="fa-IR" sz="2400" dirty="0" smtClean="0">
                <a:cs typeface="B Titr" pitchFamily="2" charset="-78"/>
              </a:rPr>
              <a:t>ابهام در هدف وکارکرد مشخص نهاد  آموزش وپرورش</a:t>
            </a:r>
          </a:p>
        </p:txBody>
      </p:sp>
      <p:sp>
        <p:nvSpPr>
          <p:cNvPr id="4" name="Slide Number Placeholder 3"/>
          <p:cNvSpPr>
            <a:spLocks noGrp="1"/>
          </p:cNvSpPr>
          <p:nvPr>
            <p:ph type="sldNum" sz="quarter" idx="10"/>
          </p:nvPr>
        </p:nvSpPr>
        <p:spPr/>
        <p:txBody>
          <a:bodyPr/>
          <a:lstStyle/>
          <a:p>
            <a:pPr>
              <a:defRPr/>
            </a:pPr>
            <a:fld id="{AC3301AD-B147-493B-9124-C7231DC29645}" type="slidenum">
              <a:rPr lang="ar-SA" smtClean="0"/>
              <a:pPr>
                <a:defRPr/>
              </a:pPr>
              <a:t>6</a:t>
            </a:fld>
            <a:endParaRPr lang="en-US"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963613" y="809625"/>
            <a:ext cx="7572375" cy="661988"/>
          </a:xfrm>
        </p:spPr>
        <p:txBody>
          <a:bodyPr>
            <a:noAutofit/>
          </a:bodyPr>
          <a:lstStyle/>
          <a:p>
            <a:r>
              <a:rPr lang="fa-IR" sz="2800" dirty="0" smtClean="0">
                <a:solidFill>
                  <a:schemeClr val="tx2">
                    <a:lumMod val="50000"/>
                  </a:schemeClr>
                </a:solidFill>
                <a:cs typeface="B Titr" pitchFamily="2" charset="-78"/>
              </a:rPr>
              <a:t>هدف مطالعات نظری: تدوين الگوهاي نظري كلان وخرد براي  نظام تربيت رسمي وعمومي در </a:t>
            </a:r>
            <a:r>
              <a:rPr lang="fa-IR" sz="2800" dirty="0" smtClean="0">
                <a:cs typeface="B Titr" pitchFamily="2" charset="-78"/>
              </a:rPr>
              <a:t>جمهوري اسلامي ايران</a:t>
            </a:r>
            <a:r>
              <a:rPr lang="ar-SA" sz="2800" dirty="0" smtClean="0">
                <a:cs typeface="B Titr" pitchFamily="2" charset="-78"/>
              </a:rPr>
              <a:t> </a:t>
            </a:r>
            <a:endParaRPr lang="en-US" sz="3600" dirty="0" smtClean="0">
              <a:solidFill>
                <a:srgbClr val="FF0000"/>
              </a:solidFill>
              <a:cs typeface="B Titr" pitchFamily="2" charset="-78"/>
            </a:endParaRPr>
          </a:p>
        </p:txBody>
      </p:sp>
      <p:sp>
        <p:nvSpPr>
          <p:cNvPr id="48131" name="Rectangle 3"/>
          <p:cNvSpPr>
            <a:spLocks noGrp="1" noChangeArrowheads="1"/>
          </p:cNvSpPr>
          <p:nvPr>
            <p:ph type="body" idx="1"/>
          </p:nvPr>
        </p:nvSpPr>
        <p:spPr/>
        <p:txBody>
          <a:bodyPr>
            <a:normAutofit fontScale="92500"/>
          </a:bodyPr>
          <a:lstStyle/>
          <a:p>
            <a:pPr>
              <a:buFont typeface="Wingdings" pitchFamily="2" charset="2"/>
              <a:buNone/>
              <a:defRPr/>
            </a:pPr>
            <a:r>
              <a:rPr lang="fa-IR" sz="2800" b="1" dirty="0" smtClean="0">
                <a:solidFill>
                  <a:schemeClr val="tx2">
                    <a:lumMod val="50000"/>
                  </a:schemeClr>
                </a:solidFill>
                <a:cs typeface="B Titr" pitchFamily="2" charset="-78"/>
              </a:rPr>
              <a:t>        </a:t>
            </a:r>
            <a:endParaRPr lang="fa-IR" sz="3600" b="1" dirty="0" smtClean="0">
              <a:solidFill>
                <a:schemeClr val="tx2">
                  <a:lumMod val="50000"/>
                </a:schemeClr>
              </a:solidFill>
              <a:cs typeface="B Titr" pitchFamily="2" charset="-78"/>
            </a:endParaRPr>
          </a:p>
          <a:p>
            <a:pPr>
              <a:lnSpc>
                <a:spcPct val="150000"/>
              </a:lnSpc>
              <a:buFont typeface="Wingdings" pitchFamily="2" charset="2"/>
              <a:buChar char="q"/>
              <a:defRPr/>
            </a:pPr>
            <a:r>
              <a:rPr lang="ar-SA" sz="2800" b="1" dirty="0" smtClean="0">
                <a:cs typeface="B Titr" pitchFamily="2" charset="-78"/>
              </a:rPr>
              <a:t>تدوین" فلسفه تربیت </a:t>
            </a:r>
            <a:r>
              <a:rPr lang="fa-IR" sz="2800" b="1" dirty="0" smtClean="0">
                <a:cs typeface="B Titr" pitchFamily="2" charset="-78"/>
              </a:rPr>
              <a:t>درجمهوري اسلامي ايران</a:t>
            </a:r>
            <a:r>
              <a:rPr lang="ar-SA" sz="2800" b="1" dirty="0" smtClean="0">
                <a:cs typeface="B Titr" pitchFamily="2" charset="-78"/>
              </a:rPr>
              <a:t> " </a:t>
            </a:r>
            <a:endParaRPr lang="en-US" sz="2800" b="1" dirty="0" smtClean="0">
              <a:cs typeface="B Titr" pitchFamily="2" charset="-78"/>
            </a:endParaRPr>
          </a:p>
          <a:p>
            <a:pPr>
              <a:lnSpc>
                <a:spcPct val="150000"/>
              </a:lnSpc>
              <a:buFont typeface="Wingdings" pitchFamily="2" charset="2"/>
              <a:buChar char="q"/>
              <a:defRPr/>
            </a:pPr>
            <a:r>
              <a:rPr lang="ar-SA" sz="2800" b="1" dirty="0" smtClean="0">
                <a:cs typeface="B Titr" pitchFamily="2" charset="-78"/>
              </a:rPr>
              <a:t>تدوین "فلسفه تربیت رسمی و عمومی</a:t>
            </a:r>
            <a:r>
              <a:rPr lang="fa-IR" sz="2800" b="1" dirty="0" smtClean="0">
                <a:cs typeface="B Titr" pitchFamily="2" charset="-78"/>
              </a:rPr>
              <a:t> درجمهوري اسلامي ايران</a:t>
            </a:r>
            <a:r>
              <a:rPr lang="ar-SA" sz="2800" b="1" dirty="0" smtClean="0">
                <a:cs typeface="B Titr" pitchFamily="2" charset="-78"/>
              </a:rPr>
              <a:t>"</a:t>
            </a:r>
            <a:endParaRPr lang="en-US" sz="2800" b="1" dirty="0" smtClean="0">
              <a:cs typeface="B Titr" pitchFamily="2" charset="-78"/>
            </a:endParaRPr>
          </a:p>
          <a:p>
            <a:pPr>
              <a:lnSpc>
                <a:spcPct val="150000"/>
              </a:lnSpc>
              <a:buFont typeface="Wingdings" pitchFamily="2" charset="2"/>
              <a:buChar char="q"/>
              <a:defRPr/>
            </a:pPr>
            <a:r>
              <a:rPr lang="ar-SA" sz="2800" b="1" dirty="0" smtClean="0">
                <a:cs typeface="B Titr" pitchFamily="2" charset="-78"/>
              </a:rPr>
              <a:t>تدوین "رهنامه تربیت رسمی و عمومی</a:t>
            </a:r>
            <a:r>
              <a:rPr lang="fa-IR" sz="2800" b="1" dirty="0" smtClean="0">
                <a:cs typeface="B Titr" pitchFamily="2" charset="-78"/>
              </a:rPr>
              <a:t> درجمهوري اسلامي ايران</a:t>
            </a:r>
            <a:r>
              <a:rPr lang="ar-SA" sz="2800" b="1" dirty="0" smtClean="0">
                <a:cs typeface="B Titr" pitchFamily="2" charset="-78"/>
              </a:rPr>
              <a:t>" </a:t>
            </a:r>
            <a:endParaRPr lang="en-US" sz="2800" b="1" dirty="0" smtClean="0">
              <a:cs typeface="B Titr" pitchFamily="2" charset="-78"/>
            </a:endParaRPr>
          </a:p>
          <a:p>
            <a:pPr>
              <a:lnSpc>
                <a:spcPct val="150000"/>
              </a:lnSpc>
              <a:buFont typeface="Wingdings" pitchFamily="2" charset="2"/>
              <a:buChar char="q"/>
              <a:defRPr/>
            </a:pPr>
            <a:r>
              <a:rPr lang="fa-IR" sz="2800" b="1" dirty="0" smtClean="0">
                <a:cs typeface="B Titr" pitchFamily="2" charset="-78"/>
              </a:rPr>
              <a:t>استخراج دلالت های مباني نظري مد ون براي ساير  عناصر سند تحول بنيادين</a:t>
            </a:r>
            <a:endParaRPr lang="en-US" sz="2800" b="1" dirty="0" smtClean="0">
              <a:cs typeface="B Titr" pitchFamily="2" charset="-7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buNone/>
            </a:pPr>
            <a:r>
              <a:rPr lang="fa-IR" sz="2200" dirty="0" smtClean="0">
                <a:solidFill>
                  <a:schemeClr val="tx1">
                    <a:lumMod val="65000"/>
                    <a:lumOff val="35000"/>
                  </a:schemeClr>
                </a:solidFill>
                <a:cs typeface="B Titr" pitchFamily="2" charset="-78"/>
              </a:rPr>
              <a:t>      </a:t>
            </a:r>
            <a:r>
              <a:rPr lang="fa-IR" sz="2400" dirty="0" smtClean="0">
                <a:solidFill>
                  <a:schemeClr val="tx1">
                    <a:lumMod val="85000"/>
                    <a:lumOff val="15000"/>
                  </a:schemeClr>
                </a:solidFill>
                <a:cs typeface="B Titr" pitchFamily="2" charset="-78"/>
              </a:rPr>
              <a:t>تعریف:</a:t>
            </a:r>
            <a:r>
              <a:rPr lang="ar-SA" sz="2400" dirty="0" smtClean="0">
                <a:solidFill>
                  <a:schemeClr val="tx1">
                    <a:lumMod val="85000"/>
                    <a:lumOff val="15000"/>
                  </a:schemeClr>
                </a:solidFill>
                <a:cs typeface="B Titr" pitchFamily="2" charset="-78"/>
              </a:rPr>
              <a:t>مجموعه اي از گزاره هاي  مدلل و مدون كه به تبيين چيستي ، چرايي و  چگونگي تربيت ،در جامعه اسلامی ایران  به شکلي جامع ، سازوار ، به هم پيوسته و مبتني بر مبانی اساسی معتبر  ومتناسب با نظام فکري و ارزشي مقبول در جمهوری اسلامي  ایران مي پردازد تا به مثابه "چهار چوب نظري کلان برای هدايت انواع تربیت و سامان</a:t>
            </a:r>
            <a:r>
              <a:rPr lang="en-US" sz="2400" dirty="0" smtClean="0">
                <a:solidFill>
                  <a:schemeClr val="tx1">
                    <a:lumMod val="85000"/>
                    <a:lumOff val="15000"/>
                  </a:schemeClr>
                </a:solidFill>
                <a:cs typeface="B Titr" pitchFamily="2" charset="-78"/>
              </a:rPr>
              <a:t>‌</a:t>
            </a:r>
            <a:r>
              <a:rPr lang="ar-SA" sz="2400" dirty="0" smtClean="0">
                <a:solidFill>
                  <a:schemeClr val="tx1">
                    <a:lumMod val="85000"/>
                    <a:lumOff val="15000"/>
                  </a:schemeClr>
                </a:solidFill>
                <a:cs typeface="B Titr" pitchFamily="2" charset="-78"/>
              </a:rPr>
              <a:t>دهي جریان تربيت در جامعه</a:t>
            </a:r>
            <a:r>
              <a:rPr lang="en-US" sz="2400" dirty="0" smtClean="0">
                <a:solidFill>
                  <a:schemeClr val="tx1">
                    <a:lumMod val="85000"/>
                    <a:lumOff val="15000"/>
                  </a:schemeClr>
                </a:solidFill>
                <a:cs typeface="B Titr" pitchFamily="2" charset="-78"/>
              </a:rPr>
              <a:t>‌</a:t>
            </a:r>
            <a:r>
              <a:rPr lang="ar-SA" sz="2400" dirty="0" smtClean="0">
                <a:solidFill>
                  <a:schemeClr val="tx1">
                    <a:lumMod val="85000"/>
                    <a:lumOff val="15000"/>
                  </a:schemeClr>
                </a:solidFill>
                <a:cs typeface="B Titr" pitchFamily="2" charset="-78"/>
              </a:rPr>
              <a:t>ي اسلامي ايران” نقش آفرین باشد.»</a:t>
            </a:r>
            <a:endParaRPr lang="en-US" sz="2200" dirty="0" smtClean="0">
              <a:solidFill>
                <a:schemeClr val="tx1">
                  <a:lumMod val="85000"/>
                  <a:lumOff val="15000"/>
                </a:schemeClr>
              </a:solidFill>
              <a:cs typeface="B Titr" pitchFamily="2" charset="-78"/>
            </a:endParaRPr>
          </a:p>
          <a:p>
            <a:pPr>
              <a:buNone/>
            </a:pPr>
            <a:r>
              <a:rPr lang="fa-IR" sz="2400" dirty="0" smtClean="0">
                <a:cs typeface="B Titr" pitchFamily="2" charset="-78"/>
              </a:rPr>
              <a:t>     مولفه ها:</a:t>
            </a:r>
          </a:p>
          <a:p>
            <a:pPr>
              <a:buFont typeface="Wingdings" pitchFamily="2" charset="2"/>
              <a:buChar char="§"/>
            </a:pPr>
            <a:r>
              <a:rPr lang="fa-IR" sz="2400" dirty="0" smtClean="0">
                <a:cs typeface="B Titr" pitchFamily="2" charset="-78"/>
              </a:rPr>
              <a:t> بيان مباني اساسي تربيت</a:t>
            </a:r>
          </a:p>
          <a:p>
            <a:pPr>
              <a:buFont typeface="Wingdings" pitchFamily="2" charset="2"/>
              <a:buChar char="§"/>
            </a:pPr>
            <a:r>
              <a:rPr lang="fa-IR" sz="2400" dirty="0" smtClean="0">
                <a:cs typeface="B Titr" pitchFamily="2" charset="-78"/>
              </a:rPr>
              <a:t>تبيين چيستي تربيت</a:t>
            </a:r>
          </a:p>
          <a:p>
            <a:pPr>
              <a:buFont typeface="Wingdings" pitchFamily="2" charset="2"/>
              <a:buChar char="§"/>
            </a:pPr>
            <a:r>
              <a:rPr lang="fa-IR" sz="2400" dirty="0" smtClean="0">
                <a:cs typeface="B Titr" pitchFamily="2" charset="-78"/>
              </a:rPr>
              <a:t>تبيين چرايي تربيت </a:t>
            </a:r>
          </a:p>
          <a:p>
            <a:pPr>
              <a:buFont typeface="Wingdings" pitchFamily="2" charset="2"/>
              <a:buChar char="§"/>
            </a:pPr>
            <a:r>
              <a:rPr lang="fa-IR" sz="2400" dirty="0" smtClean="0">
                <a:cs typeface="B Titr" pitchFamily="2" charset="-78"/>
              </a:rPr>
              <a:t>تبيين چگونگي تربيت</a:t>
            </a:r>
            <a:endParaRPr lang="en-US" sz="2400" dirty="0" smtClean="0">
              <a:cs typeface="B Titr" pitchFamily="2" charset="-78"/>
            </a:endParaRPr>
          </a:p>
          <a:p>
            <a:pPr>
              <a:buNone/>
            </a:pPr>
            <a:endParaRPr lang="en-US" dirty="0">
              <a:cs typeface="B Titr" pitchFamily="2" charset="-78"/>
            </a:endParaRPr>
          </a:p>
        </p:txBody>
      </p:sp>
      <p:sp>
        <p:nvSpPr>
          <p:cNvPr id="3" name="Title 2"/>
          <p:cNvSpPr>
            <a:spLocks noGrp="1"/>
          </p:cNvSpPr>
          <p:nvPr>
            <p:ph type="title"/>
          </p:nvPr>
        </p:nvSpPr>
        <p:spPr/>
        <p:txBody>
          <a:bodyPr>
            <a:normAutofit/>
          </a:bodyPr>
          <a:lstStyle/>
          <a:p>
            <a:r>
              <a:rPr lang="fa-IR" sz="2400" dirty="0" smtClean="0">
                <a:cs typeface="B Titr" pitchFamily="2" charset="-78"/>
              </a:rPr>
              <a:t>فلسفه تربيت در جمهوري اسلامي ايران</a:t>
            </a:r>
            <a:r>
              <a:rPr lang="fa-IR" sz="2400" b="0" dirty="0" smtClean="0">
                <a:cs typeface="B Titr" pitchFamily="2" charset="-78"/>
              </a:rPr>
              <a:t> </a:t>
            </a:r>
            <a:endParaRPr lang="en-US" sz="2400" dirty="0">
              <a:cs typeface="B Titr" pitchFamily="2" charset="-78"/>
            </a:endParaRPr>
          </a:p>
        </p:txBody>
      </p:sp>
      <p:sp>
        <p:nvSpPr>
          <p:cNvPr id="4" name="Slide Number Placeholder 3"/>
          <p:cNvSpPr>
            <a:spLocks noGrp="1"/>
          </p:cNvSpPr>
          <p:nvPr>
            <p:ph type="sldNum" sz="quarter" idx="11"/>
          </p:nvPr>
        </p:nvSpPr>
        <p:spPr/>
        <p:txBody>
          <a:bodyPr/>
          <a:lstStyle/>
          <a:p>
            <a:fld id="{E00064CF-72D3-44C8-8538-B79538C4E96D}" type="slidenum">
              <a:rPr lang="en-US" smtClean="0"/>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fa-IR" dirty="0" smtClean="0">
                <a:cs typeface="B Titr" pitchFamily="2" charset="-78"/>
              </a:rPr>
              <a:t>1-مباني اساسي تربيت </a:t>
            </a:r>
          </a:p>
          <a:p>
            <a:pPr>
              <a:lnSpc>
                <a:spcPct val="150000"/>
              </a:lnSpc>
              <a:buFont typeface="Wingdings" pitchFamily="2" charset="2"/>
              <a:buChar char="q"/>
            </a:pPr>
            <a:r>
              <a:rPr lang="fa-IR" sz="2000" dirty="0" smtClean="0">
                <a:cs typeface="B Titr" pitchFamily="2" charset="-78"/>
              </a:rPr>
              <a:t>مباني هستي شناختي</a:t>
            </a:r>
          </a:p>
          <a:p>
            <a:pPr>
              <a:lnSpc>
                <a:spcPct val="150000"/>
              </a:lnSpc>
              <a:buFont typeface="Wingdings" pitchFamily="2" charset="2"/>
              <a:buChar char="q"/>
            </a:pPr>
            <a:r>
              <a:rPr lang="fa-IR" sz="2000" dirty="0" smtClean="0">
                <a:cs typeface="B Titr" pitchFamily="2" charset="-78"/>
              </a:rPr>
              <a:t>مباني انسان شناختي</a:t>
            </a:r>
          </a:p>
          <a:p>
            <a:pPr>
              <a:lnSpc>
                <a:spcPct val="150000"/>
              </a:lnSpc>
              <a:buFont typeface="Wingdings" pitchFamily="2" charset="2"/>
              <a:buChar char="q"/>
            </a:pPr>
            <a:r>
              <a:rPr lang="fa-IR" sz="2000" dirty="0" smtClean="0">
                <a:cs typeface="B Titr" pitchFamily="2" charset="-78"/>
              </a:rPr>
              <a:t>مباني معرفت شناختي</a:t>
            </a:r>
          </a:p>
          <a:p>
            <a:pPr>
              <a:lnSpc>
                <a:spcPct val="150000"/>
              </a:lnSpc>
              <a:buFont typeface="Wingdings" pitchFamily="2" charset="2"/>
              <a:buChar char="q"/>
            </a:pPr>
            <a:r>
              <a:rPr lang="fa-IR" sz="2000" dirty="0" smtClean="0">
                <a:cs typeface="B Titr" pitchFamily="2" charset="-78"/>
              </a:rPr>
              <a:t>مباني ارزش شناختي</a:t>
            </a:r>
          </a:p>
          <a:p>
            <a:pPr>
              <a:lnSpc>
                <a:spcPct val="150000"/>
              </a:lnSpc>
              <a:buFont typeface="Wingdings" pitchFamily="2" charset="2"/>
              <a:buChar char="q"/>
            </a:pPr>
            <a:r>
              <a:rPr lang="fa-IR" sz="2000" dirty="0" smtClean="0">
                <a:cs typeface="B Titr" pitchFamily="2" charset="-78"/>
              </a:rPr>
              <a:t>مباني دين شناختي</a:t>
            </a:r>
            <a:endParaRPr lang="en-US" sz="2000" dirty="0">
              <a:cs typeface="B Titr" pitchFamily="2" charset="-78"/>
            </a:endParaRPr>
          </a:p>
        </p:txBody>
      </p:sp>
      <p:sp>
        <p:nvSpPr>
          <p:cNvPr id="3" name="Title 2"/>
          <p:cNvSpPr>
            <a:spLocks noGrp="1"/>
          </p:cNvSpPr>
          <p:nvPr>
            <p:ph type="title"/>
          </p:nvPr>
        </p:nvSpPr>
        <p:spPr/>
        <p:txBody>
          <a:bodyPr>
            <a:normAutofit/>
          </a:bodyPr>
          <a:lstStyle/>
          <a:p>
            <a:r>
              <a:rPr lang="fa-IR" sz="2800" dirty="0" smtClean="0">
                <a:cs typeface="B Titr" pitchFamily="2" charset="-78"/>
              </a:rPr>
              <a:t>فلسفه تربيت در جمهوري اسلامي ايران</a:t>
            </a:r>
            <a:endParaRPr lang="en-US" sz="2800" dirty="0">
              <a:cs typeface="B Titr" pitchFamily="2" charset="-78"/>
            </a:endParaRPr>
          </a:p>
        </p:txBody>
      </p:sp>
      <p:sp>
        <p:nvSpPr>
          <p:cNvPr id="4" name="Slide Number Placeholder 3"/>
          <p:cNvSpPr>
            <a:spLocks noGrp="1"/>
          </p:cNvSpPr>
          <p:nvPr>
            <p:ph type="sldNum" sz="quarter" idx="11"/>
          </p:nvPr>
        </p:nvSpPr>
        <p:spPr/>
        <p:txBody>
          <a:bodyPr/>
          <a:lstStyle/>
          <a:p>
            <a:fld id="{E00064CF-72D3-44C8-8538-B79538C4E96D}" type="slidenum">
              <a:rPr lang="en-US" smtClean="0"/>
              <a:pPr/>
              <a:t>9</a:t>
            </a:fld>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2156</TotalTime>
  <Words>4133</Words>
  <Application>Microsoft Office PowerPoint</Application>
  <PresentationFormat>On-screen Show (4:3)</PresentationFormat>
  <Paragraphs>432</Paragraphs>
  <Slides>41</Slides>
  <Notes>10</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Concourse</vt:lpstr>
      <vt:lpstr> تبیین  اهم مفاهیم  کلیدی فرآیند تربیت معلم   ونحوه تحقق  آنها در  دانشگاه فرهنگیان</vt:lpstr>
      <vt:lpstr>چارچوب بحث</vt:lpstr>
      <vt:lpstr>مقدمه</vt:lpstr>
      <vt:lpstr> اهم مسائل  بنيادي  نظام فعلي آموزش و پرورش</vt:lpstr>
      <vt:lpstr>    برخي از مسائل مهم  نظام موجودآموزش وپرورش                (ناشي ازفقدان مباني فلسفي ونظري) </vt:lpstr>
      <vt:lpstr>       برخي از مسائل مهم نظام  فعلی آموزش وپرورش                (ناشي ازفقدان مباني فلسفي ونظري مدون)   </vt:lpstr>
      <vt:lpstr>هدف مطالعات نظری: تدوين الگوهاي نظري كلان وخرد براي  نظام تربيت رسمي وعمومي در جمهوري اسلامي ايران </vt:lpstr>
      <vt:lpstr>فلسفه تربيت در جمهوري اسلامي ايران </vt:lpstr>
      <vt:lpstr>فلسفه تربيت در جمهوري اسلامي ايران</vt:lpstr>
      <vt:lpstr> مباني هستي شناختي</vt:lpstr>
      <vt:lpstr> -مباني انسان شناسي</vt:lpstr>
      <vt:lpstr>-مباني معرفت شناختي</vt:lpstr>
      <vt:lpstr>-مباني ارزش شناختي</vt:lpstr>
      <vt:lpstr>-مباني دین شناختي</vt:lpstr>
      <vt:lpstr>با هم نگري مباني اساسي</vt:lpstr>
      <vt:lpstr> مفاهيم کليدي </vt:lpstr>
      <vt:lpstr>Slide 17</vt:lpstr>
      <vt:lpstr>Slide 18</vt:lpstr>
      <vt:lpstr>Slide 19</vt:lpstr>
      <vt:lpstr>Slide 20</vt:lpstr>
      <vt:lpstr>Slide 21</vt:lpstr>
      <vt:lpstr>Slide 22</vt:lpstr>
      <vt:lpstr>Slide 23</vt:lpstr>
      <vt:lpstr>Slide 24</vt:lpstr>
      <vt:lpstr>Slide 25</vt:lpstr>
      <vt:lpstr>Slide 26</vt:lpstr>
      <vt:lpstr>Slide 27</vt:lpstr>
      <vt:lpstr> تعریف برگزیده تربيت </vt:lpstr>
      <vt:lpstr>Slide 29</vt:lpstr>
      <vt:lpstr>Slide 30</vt:lpstr>
      <vt:lpstr>  </vt:lpstr>
      <vt:lpstr>Slide 32</vt:lpstr>
      <vt:lpstr>Slide 33</vt:lpstr>
      <vt:lpstr>Slide 34</vt:lpstr>
      <vt:lpstr>  </vt:lpstr>
      <vt:lpstr>  </vt:lpstr>
      <vt:lpstr>؛ چگونگی تربیت  اصول عام تربيت </vt:lpstr>
      <vt:lpstr>تبیین اجمالی   فرایند تربیت معلم(براساس مبانی نظری تحول بنیادین) </vt:lpstr>
      <vt:lpstr>ترسیم  چشم انداز نظام تربیت معلم در دانشگاه فرهنگیان</vt:lpstr>
      <vt:lpstr>Slide 40</vt:lpstr>
      <vt:lpstr> و الحمد لله رب العالمين</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خلاصه گزارش تلفيق نتايج مطالعات نظري</dc:title>
  <dc:creator>sadegh</dc:creator>
  <cp:lastModifiedBy>asef</cp:lastModifiedBy>
  <cp:revision>164</cp:revision>
  <dcterms:created xsi:type="dcterms:W3CDTF">2010-01-19T09:10:23Z</dcterms:created>
  <dcterms:modified xsi:type="dcterms:W3CDTF">2014-01-25T08:54:26Z</dcterms:modified>
</cp:coreProperties>
</file>