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88" r:id="rId2"/>
    <p:sldId id="267" r:id="rId3"/>
    <p:sldId id="268" r:id="rId4"/>
    <p:sldId id="269" r:id="rId5"/>
    <p:sldId id="270" r:id="rId6"/>
    <p:sldId id="271" r:id="rId7"/>
    <p:sldId id="272" r:id="rId8"/>
    <p:sldId id="289" r:id="rId9"/>
    <p:sldId id="274" r:id="rId10"/>
    <p:sldId id="290" r:id="rId11"/>
    <p:sldId id="291" r:id="rId12"/>
    <p:sldId id="292" r:id="rId13"/>
    <p:sldId id="278" r:id="rId14"/>
    <p:sldId id="279" r:id="rId15"/>
    <p:sldId id="280" r:id="rId16"/>
    <p:sldId id="281" r:id="rId17"/>
    <p:sldId id="282" r:id="rId18"/>
    <p:sldId id="283" r:id="rId19"/>
    <p:sldId id="284" r:id="rId20"/>
    <p:sldId id="285" r:id="rId21"/>
    <p:sldId id="294" r:id="rId22"/>
    <p:sldId id="28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4" d="100"/>
          <a:sy n="64" d="100"/>
        </p:scale>
        <p:origin x="-1482"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C28B8E-C453-4534-9D5A-E269D24556F3}" type="doc">
      <dgm:prSet loTypeId="urn:microsoft.com/office/officeart/2005/8/layout/hierarchy2" loCatId="hierarchy" qsTypeId="urn:microsoft.com/office/officeart/2005/8/quickstyle/simple3" qsCatId="simple" csTypeId="urn:microsoft.com/office/officeart/2005/8/colors/accent3_5" csCatId="accent3" phldr="1"/>
      <dgm:spPr/>
      <dgm:t>
        <a:bodyPr/>
        <a:lstStyle/>
        <a:p>
          <a:endParaRPr lang="en-US"/>
        </a:p>
      </dgm:t>
    </dgm:pt>
    <dgm:pt modelId="{2912B8C7-210D-4158-B93D-D08DDBA233F8}">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sz="2500" b="1" dirty="0" smtClean="0">
              <a:ln>
                <a:solidFill>
                  <a:schemeClr val="tx1"/>
                </a:solidFill>
              </a:ln>
              <a:solidFill>
                <a:schemeClr val="accent3">
                  <a:lumMod val="50000"/>
                </a:schemeClr>
              </a:solidFill>
              <a:effectLst/>
              <a:latin typeface="Nabi" pitchFamily="2" charset="0"/>
              <a:cs typeface="Nabi" pitchFamily="2" charset="0"/>
            </a:rPr>
            <a:t>مِن شَر</a:t>
          </a:r>
          <a:endParaRPr lang="en-US" sz="2500" b="1" dirty="0">
            <a:ln>
              <a:solidFill>
                <a:schemeClr val="tx1"/>
              </a:solidFill>
            </a:ln>
            <a:solidFill>
              <a:schemeClr val="accent3">
                <a:lumMod val="50000"/>
              </a:schemeClr>
            </a:solidFill>
            <a:effectLst/>
            <a:latin typeface="Nabi" pitchFamily="2" charset="0"/>
            <a:cs typeface="Nabi" pitchFamily="2" charset="0"/>
          </a:endParaRPr>
        </a:p>
      </dgm:t>
    </dgm:pt>
    <dgm:pt modelId="{96C7C8F2-15A4-4F01-868D-9A7641C33046}" type="parTrans" cxnId="{D6F7542F-AE04-48D9-A0D3-C19AA1691FFF}">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EE6D7689-2F5F-43BF-8216-01F237786A3D}" type="sibTrans" cxnId="{D6F7542F-AE04-48D9-A0D3-C19AA1691FFF}">
      <dgm:prSet/>
      <dgm:spPr/>
      <dgm:t>
        <a:bodyPr/>
        <a:lstStyle/>
        <a:p>
          <a:endParaRPr lang="en-US"/>
        </a:p>
      </dgm:t>
    </dgm:pt>
    <dgm:pt modelId="{4E92D5A2-A8CF-48E7-8E25-AD6A300E749F}">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lang="fa-IR" sz="2500" b="1" dirty="0" smtClean="0">
              <a:ln>
                <a:solidFill>
                  <a:schemeClr val="tx1"/>
                </a:solidFill>
              </a:ln>
              <a:solidFill>
                <a:schemeClr val="accent3">
                  <a:lumMod val="50000"/>
                </a:schemeClr>
              </a:solidFill>
              <a:effectLst/>
              <a:latin typeface="Nabi" pitchFamily="2" charset="0"/>
              <a:cs typeface="Nabi" pitchFamily="2" charset="0"/>
            </a:rPr>
            <a:t> بِرَبّ‏ِ الْفَلَقِ(1)</a:t>
          </a:r>
          <a:endParaRPr lang="en-US" sz="2500" b="1" dirty="0">
            <a:ln>
              <a:solidFill>
                <a:schemeClr val="tx1"/>
              </a:solidFill>
            </a:ln>
            <a:solidFill>
              <a:schemeClr val="accent3">
                <a:lumMod val="50000"/>
              </a:schemeClr>
            </a:solidFill>
            <a:effectLst/>
            <a:latin typeface="Nabi" pitchFamily="2" charset="0"/>
            <a:cs typeface="Nabi" pitchFamily="2" charset="0"/>
          </a:endParaRPr>
        </a:p>
      </dgm:t>
    </dgm:pt>
    <dgm:pt modelId="{1F74B0A2-0908-416B-846C-00DCF6806EE0}">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lstStyle/>
        <a:p>
          <a:r>
            <a:rPr lang="fa-IR" sz="2400"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400"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gm:t>
    </dgm:pt>
    <dgm:pt modelId="{87DC7289-32F9-46E0-AE42-ADFC4CABC8F7}" type="sibTrans" cxnId="{819261F7-3161-4DE0-83AF-E3C876C736AA}">
      <dgm:prSet/>
      <dgm:spPr/>
      <dgm:t>
        <a:bodyPr/>
        <a:lstStyle/>
        <a:p>
          <a:endParaRPr lang="en-US"/>
        </a:p>
      </dgm:t>
    </dgm:pt>
    <dgm:pt modelId="{1708825D-D491-4EFD-9B5D-E0BA1256F2AF}" type="parTrans" cxnId="{819261F7-3161-4DE0-83AF-E3C876C736AA}">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001CA580-DA08-41EB-B234-05061979371F}" type="sibTrans" cxnId="{7AC986DA-6B9B-440B-905D-93726D474821}">
      <dgm:prSet/>
      <dgm:spPr/>
      <dgm:t>
        <a:bodyPr/>
        <a:lstStyle/>
        <a:p>
          <a:endParaRPr lang="en-US"/>
        </a:p>
      </dgm:t>
    </dgm:pt>
    <dgm:pt modelId="{0A220632-711F-43C0-8A35-6879A1D9DAC2}" type="parTrans" cxnId="{7AC986DA-6B9B-440B-905D-93726D474821}">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4FDD9905-B3C9-4E1E-8B10-A30858D4F115}">
      <dgm:prSe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1"/>
          <a:r>
            <a:rPr lang="fa-IR" sz="1400" dirty="0" smtClean="0">
              <a:ln>
                <a:solidFill>
                  <a:schemeClr val="tx1"/>
                </a:solidFill>
              </a:ln>
              <a:solidFill>
                <a:schemeClr val="accent2">
                  <a:lumMod val="75000"/>
                </a:schemeClr>
              </a:solidFill>
              <a:latin typeface="Nabi" pitchFamily="2" charset="0"/>
              <a:cs typeface="Nabi" pitchFamily="2" charset="0"/>
            </a:rPr>
            <a:t> </a:t>
          </a:r>
          <a:r>
            <a:rPr lang="fa-IR" sz="28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8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gm:t>
    </dgm:pt>
    <dgm:pt modelId="{43F74114-7DAE-4CCB-8E71-76E06BD944D3}" type="parTrans" cxnId="{87C48525-CF88-4609-B1C2-AAC9DC880067}">
      <dgm:prSet/>
      <dgm:spPr/>
      <dgm:t>
        <a:bodyPr/>
        <a:lstStyle/>
        <a:p>
          <a:endParaRPr lang="en-US"/>
        </a:p>
      </dgm:t>
    </dgm:pt>
    <dgm:pt modelId="{F44BA394-C458-4996-87B3-E095524C0CE3}" type="sibTrans" cxnId="{87C48525-CF88-4609-B1C2-AAC9DC880067}">
      <dgm:prSet/>
      <dgm:spPr/>
      <dgm:t>
        <a:bodyPr/>
        <a:lstStyle/>
        <a:p>
          <a:endParaRPr lang="en-US"/>
        </a:p>
      </dgm:t>
    </dgm:pt>
    <dgm:pt modelId="{B1ED65AD-7EF0-4BC4-BA42-3C525791C2C8}">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r>
            <a:rPr lang="fa-IR" sz="2200" b="1"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814752E1-B7AC-4F29-B350-1AD9838DC115}" type="parTrans" cxnId="{84E49560-2D8B-499B-8E98-ADA2EE18251A}">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925BE43A-6834-4561-8861-65C1B9B98ABF}" type="sibTrans" cxnId="{84E49560-2D8B-499B-8E98-ADA2EE18251A}">
      <dgm:prSet/>
      <dgm:spPr/>
      <dgm:t>
        <a:bodyPr/>
        <a:lstStyle/>
        <a:p>
          <a:endParaRPr lang="en-US"/>
        </a:p>
      </dgm:t>
    </dgm:pt>
    <dgm:pt modelId="{5B813B28-8258-4EFD-A828-4F12F469A216}">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200" b="1" cap="none" spc="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994E406F-BC02-4537-B0A3-6B40669FE575}" type="parTrans" cxnId="{FE951B91-675B-4523-A9F9-B07B8D084D23}">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DEC8D9F5-18A7-4BDE-AA8A-70D04EFB2ED6}" type="sibTrans" cxnId="{FE951B91-675B-4523-A9F9-B07B8D084D23}">
      <dgm:prSet/>
      <dgm:spPr/>
      <dgm:t>
        <a:bodyPr/>
        <a:lstStyle/>
        <a:p>
          <a:endParaRPr lang="en-US"/>
        </a:p>
      </dgm:t>
    </dgm:pt>
    <dgm:pt modelId="{CE94818B-D2CE-4432-BE65-3798BACE1532}">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200" b="1"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07AF3168-160F-45F3-BFA9-EBB1AD2A909F}" type="parTrans" cxnId="{25D073EC-AB20-4D52-B329-CDE83AEE7A66}">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2C2FB707-5010-43CD-8C3B-7A20AE971454}" type="sibTrans" cxnId="{25D073EC-AB20-4D52-B329-CDE83AEE7A66}">
      <dgm:prSet/>
      <dgm:spPr/>
      <dgm:t>
        <a:bodyPr/>
        <a:lstStyle/>
        <a:p>
          <a:endParaRPr lang="en-US"/>
        </a:p>
      </dgm:t>
    </dgm:pt>
    <dgm:pt modelId="{69E545CB-2A73-469E-942C-82560C906099}">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algn="ctr" rtl="1"/>
          <a:r>
            <a:rPr lang="fa-IR" sz="2200" b="1"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C7D4C304-C890-438E-9FA1-A0724C07C0AC}" type="parTrans" cxnId="{BDA6BEA0-81AD-4A28-9357-8368B5535DE5}">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0478C361-2934-47B7-9193-9437ACA179F1}" type="sibTrans" cxnId="{BDA6BEA0-81AD-4A28-9357-8368B5535DE5}">
      <dgm:prSet/>
      <dgm:spPr/>
      <dgm:t>
        <a:bodyPr/>
        <a:lstStyle/>
        <a:p>
          <a:endParaRPr lang="en-US"/>
        </a:p>
      </dgm:t>
    </dgm:pt>
    <dgm:pt modelId="{7C37D357-A3E5-4AC3-9BD8-CC4516A57B83}" type="pres">
      <dgm:prSet presAssocID="{DAC28B8E-C453-4534-9D5A-E269D24556F3}" presName="diagram" presStyleCnt="0">
        <dgm:presLayoutVars>
          <dgm:chPref val="1"/>
          <dgm:dir val="rev"/>
          <dgm:animOne val="branch"/>
          <dgm:animLvl val="lvl"/>
          <dgm:resizeHandles val="exact"/>
        </dgm:presLayoutVars>
      </dgm:prSet>
      <dgm:spPr/>
      <dgm:t>
        <a:bodyPr/>
        <a:lstStyle/>
        <a:p>
          <a:endParaRPr lang="en-US"/>
        </a:p>
      </dgm:t>
    </dgm:pt>
    <dgm:pt modelId="{04E53F96-8498-4F1B-A5CF-3FDDB759DF0D}" type="pres">
      <dgm:prSet presAssocID="{4FDD9905-B3C9-4E1E-8B10-A30858D4F115}" presName="root1" presStyleCnt="0"/>
      <dgm:spPr/>
      <dgm:t>
        <a:bodyPr/>
        <a:lstStyle/>
        <a:p>
          <a:endParaRPr lang="en-US"/>
        </a:p>
      </dgm:t>
    </dgm:pt>
    <dgm:pt modelId="{998A4B8B-2360-49E1-ADA9-53F9A4463044}" type="pres">
      <dgm:prSet presAssocID="{4FDD9905-B3C9-4E1E-8B10-A30858D4F115}" presName="LevelOneTextNode" presStyleLbl="node0" presStyleIdx="0" presStyleCnt="1" custScaleX="71332" custScaleY="372955" custLinFactNeighborX="-7111">
        <dgm:presLayoutVars>
          <dgm:chPref val="3"/>
        </dgm:presLayoutVars>
      </dgm:prSet>
      <dgm:spPr/>
      <dgm:t>
        <a:bodyPr/>
        <a:lstStyle/>
        <a:p>
          <a:endParaRPr lang="en-US"/>
        </a:p>
      </dgm:t>
    </dgm:pt>
    <dgm:pt modelId="{D8D43231-664E-49D6-A631-3CA53503BC6A}" type="pres">
      <dgm:prSet presAssocID="{4FDD9905-B3C9-4E1E-8B10-A30858D4F115}" presName="level2hierChild" presStyleCnt="0"/>
      <dgm:spPr/>
      <dgm:t>
        <a:bodyPr/>
        <a:lstStyle/>
        <a:p>
          <a:endParaRPr lang="en-US"/>
        </a:p>
      </dgm:t>
    </dgm:pt>
    <dgm:pt modelId="{32A8CF13-32E7-4E1D-9845-BC8D8D5CE136}" type="pres">
      <dgm:prSet presAssocID="{1708825D-D491-4EFD-9B5D-E0BA1256F2AF}" presName="conn2-1" presStyleLbl="parChTrans1D2" presStyleIdx="0" presStyleCnt="1"/>
      <dgm:spPr/>
      <dgm:t>
        <a:bodyPr/>
        <a:lstStyle/>
        <a:p>
          <a:endParaRPr lang="en-US"/>
        </a:p>
      </dgm:t>
    </dgm:pt>
    <dgm:pt modelId="{61862740-62AC-4EA4-9D60-03C6EF626B21}" type="pres">
      <dgm:prSet presAssocID="{1708825D-D491-4EFD-9B5D-E0BA1256F2AF}" presName="connTx" presStyleLbl="parChTrans1D2" presStyleIdx="0" presStyleCnt="1"/>
      <dgm:spPr/>
      <dgm:t>
        <a:bodyPr/>
        <a:lstStyle/>
        <a:p>
          <a:endParaRPr lang="en-US"/>
        </a:p>
      </dgm:t>
    </dgm:pt>
    <dgm:pt modelId="{8C89111D-7608-4CD3-9A47-181B7BA0987F}" type="pres">
      <dgm:prSet presAssocID="{1F74B0A2-0908-416B-846C-00DCF6806EE0}" presName="root2" presStyleCnt="0"/>
      <dgm:spPr/>
      <dgm:t>
        <a:bodyPr/>
        <a:lstStyle/>
        <a:p>
          <a:endParaRPr lang="en-US"/>
        </a:p>
      </dgm:t>
    </dgm:pt>
    <dgm:pt modelId="{A02CBA72-7DB3-4289-B3A2-9E8F3EA1EA3F}" type="pres">
      <dgm:prSet presAssocID="{1F74B0A2-0908-416B-846C-00DCF6806EE0}" presName="LevelTwoTextNode" presStyleLbl="node2" presStyleIdx="0" presStyleCnt="1" custLinFactNeighborX="2567">
        <dgm:presLayoutVars>
          <dgm:chPref val="3"/>
        </dgm:presLayoutVars>
      </dgm:prSet>
      <dgm:spPr/>
      <dgm:t>
        <a:bodyPr/>
        <a:lstStyle/>
        <a:p>
          <a:endParaRPr lang="en-US"/>
        </a:p>
      </dgm:t>
    </dgm:pt>
    <dgm:pt modelId="{5CEBB873-62A6-497D-A4B3-4AEC4372EDD9}" type="pres">
      <dgm:prSet presAssocID="{1F74B0A2-0908-416B-846C-00DCF6806EE0}" presName="level3hierChild" presStyleCnt="0"/>
      <dgm:spPr/>
      <dgm:t>
        <a:bodyPr/>
        <a:lstStyle/>
        <a:p>
          <a:endParaRPr lang="en-US"/>
        </a:p>
      </dgm:t>
    </dgm:pt>
    <dgm:pt modelId="{AB058AD5-939A-46E6-9030-83602139C97A}" type="pres">
      <dgm:prSet presAssocID="{0A220632-711F-43C0-8A35-6879A1D9DAC2}" presName="conn2-1" presStyleLbl="parChTrans1D3" presStyleIdx="0" presStyleCnt="2"/>
      <dgm:spPr/>
      <dgm:t>
        <a:bodyPr/>
        <a:lstStyle/>
        <a:p>
          <a:endParaRPr lang="en-US"/>
        </a:p>
      </dgm:t>
    </dgm:pt>
    <dgm:pt modelId="{C754EFF5-FC1D-4318-92CD-1018352648DE}" type="pres">
      <dgm:prSet presAssocID="{0A220632-711F-43C0-8A35-6879A1D9DAC2}" presName="connTx" presStyleLbl="parChTrans1D3" presStyleIdx="0" presStyleCnt="2"/>
      <dgm:spPr/>
      <dgm:t>
        <a:bodyPr/>
        <a:lstStyle/>
        <a:p>
          <a:endParaRPr lang="en-US"/>
        </a:p>
      </dgm:t>
    </dgm:pt>
    <dgm:pt modelId="{0788DD69-3780-4159-82C6-E52E26DD9FCD}" type="pres">
      <dgm:prSet presAssocID="{4E92D5A2-A8CF-48E7-8E25-AD6A300E749F}" presName="root2" presStyleCnt="0"/>
      <dgm:spPr/>
      <dgm:t>
        <a:bodyPr/>
        <a:lstStyle/>
        <a:p>
          <a:endParaRPr lang="en-US"/>
        </a:p>
      </dgm:t>
    </dgm:pt>
    <dgm:pt modelId="{92F8C1F5-A996-4717-B2B8-5E846B0E9066}" type="pres">
      <dgm:prSet presAssocID="{4E92D5A2-A8CF-48E7-8E25-AD6A300E749F}" presName="LevelTwoTextNode" presStyleLbl="node3" presStyleIdx="0" presStyleCnt="2" custScaleX="137747" custScaleY="146105" custLinFactY="-75786" custLinFactNeighborX="1378" custLinFactNeighborY="-100000">
        <dgm:presLayoutVars>
          <dgm:chPref val="3"/>
        </dgm:presLayoutVars>
      </dgm:prSet>
      <dgm:spPr/>
      <dgm:t>
        <a:bodyPr/>
        <a:lstStyle/>
        <a:p>
          <a:endParaRPr lang="en-US"/>
        </a:p>
      </dgm:t>
    </dgm:pt>
    <dgm:pt modelId="{096CD7E8-408E-4D7F-9DB0-35D0BB053137}" type="pres">
      <dgm:prSet presAssocID="{4E92D5A2-A8CF-48E7-8E25-AD6A300E749F}" presName="level3hierChild" presStyleCnt="0"/>
      <dgm:spPr/>
      <dgm:t>
        <a:bodyPr/>
        <a:lstStyle/>
        <a:p>
          <a:endParaRPr lang="en-US"/>
        </a:p>
      </dgm:t>
    </dgm:pt>
    <dgm:pt modelId="{088EB80B-977A-47A4-B108-0D4BFD5229BD}" type="pres">
      <dgm:prSet presAssocID="{96C7C8F2-15A4-4F01-868D-9A7641C33046}" presName="conn2-1" presStyleLbl="parChTrans1D3" presStyleIdx="1" presStyleCnt="2"/>
      <dgm:spPr/>
      <dgm:t>
        <a:bodyPr/>
        <a:lstStyle/>
        <a:p>
          <a:endParaRPr lang="en-US"/>
        </a:p>
      </dgm:t>
    </dgm:pt>
    <dgm:pt modelId="{516C8AD3-FE5D-4791-8F62-8D9F5F13297A}" type="pres">
      <dgm:prSet presAssocID="{96C7C8F2-15A4-4F01-868D-9A7641C33046}" presName="connTx" presStyleLbl="parChTrans1D3" presStyleIdx="1" presStyleCnt="2"/>
      <dgm:spPr/>
      <dgm:t>
        <a:bodyPr/>
        <a:lstStyle/>
        <a:p>
          <a:endParaRPr lang="en-US"/>
        </a:p>
      </dgm:t>
    </dgm:pt>
    <dgm:pt modelId="{B0AF13BC-22E7-45F9-9159-DB2CFDFE3801}" type="pres">
      <dgm:prSet presAssocID="{2912B8C7-210D-4158-B93D-D08DDBA233F8}" presName="root2" presStyleCnt="0"/>
      <dgm:spPr/>
      <dgm:t>
        <a:bodyPr/>
        <a:lstStyle/>
        <a:p>
          <a:endParaRPr lang="en-US"/>
        </a:p>
      </dgm:t>
    </dgm:pt>
    <dgm:pt modelId="{33AE6628-25DB-403B-BD83-879A2FF05EEB}" type="pres">
      <dgm:prSet presAssocID="{2912B8C7-210D-4158-B93D-D08DDBA233F8}" presName="LevelTwoTextNode" presStyleLbl="node3" presStyleIdx="1" presStyleCnt="2" custLinFactY="33773" custLinFactNeighborX="7156" custLinFactNeighborY="100000">
        <dgm:presLayoutVars>
          <dgm:chPref val="3"/>
        </dgm:presLayoutVars>
      </dgm:prSet>
      <dgm:spPr/>
      <dgm:t>
        <a:bodyPr/>
        <a:lstStyle/>
        <a:p>
          <a:endParaRPr lang="en-US"/>
        </a:p>
      </dgm:t>
    </dgm:pt>
    <dgm:pt modelId="{92CB754F-C5EC-4692-82BC-F6E52C5F1211}" type="pres">
      <dgm:prSet presAssocID="{2912B8C7-210D-4158-B93D-D08DDBA233F8}" presName="level3hierChild" presStyleCnt="0"/>
      <dgm:spPr/>
      <dgm:t>
        <a:bodyPr/>
        <a:lstStyle/>
        <a:p>
          <a:endParaRPr lang="en-US"/>
        </a:p>
      </dgm:t>
    </dgm:pt>
    <dgm:pt modelId="{3CD529FC-06EF-4005-B258-C4DF302D9218}" type="pres">
      <dgm:prSet presAssocID="{814752E1-B7AC-4F29-B350-1AD9838DC115}" presName="conn2-1" presStyleLbl="parChTrans1D4" presStyleIdx="0" presStyleCnt="4"/>
      <dgm:spPr/>
      <dgm:t>
        <a:bodyPr/>
        <a:lstStyle/>
        <a:p>
          <a:endParaRPr lang="en-US"/>
        </a:p>
      </dgm:t>
    </dgm:pt>
    <dgm:pt modelId="{FB09FDD7-C31D-4E0B-93D4-28BC742B50DC}" type="pres">
      <dgm:prSet presAssocID="{814752E1-B7AC-4F29-B350-1AD9838DC115}" presName="connTx" presStyleLbl="parChTrans1D4" presStyleIdx="0" presStyleCnt="4"/>
      <dgm:spPr/>
      <dgm:t>
        <a:bodyPr/>
        <a:lstStyle/>
        <a:p>
          <a:endParaRPr lang="en-US"/>
        </a:p>
      </dgm:t>
    </dgm:pt>
    <dgm:pt modelId="{88E8A091-B435-4619-B497-889204020D81}" type="pres">
      <dgm:prSet presAssocID="{B1ED65AD-7EF0-4BC4-BA42-3C525791C2C8}" presName="root2" presStyleCnt="0"/>
      <dgm:spPr/>
      <dgm:t>
        <a:bodyPr/>
        <a:lstStyle/>
        <a:p>
          <a:endParaRPr lang="en-US"/>
        </a:p>
      </dgm:t>
    </dgm:pt>
    <dgm:pt modelId="{F694077D-AAD2-47D2-A8C3-27F058F55B34}" type="pres">
      <dgm:prSet presAssocID="{B1ED65AD-7EF0-4BC4-BA42-3C525791C2C8}" presName="LevelTwoTextNode" presStyleLbl="node4" presStyleIdx="0" presStyleCnt="4" custScaleX="140696" custLinFactNeighborX="-2838" custLinFactNeighborY="56936">
        <dgm:presLayoutVars>
          <dgm:chPref val="3"/>
        </dgm:presLayoutVars>
      </dgm:prSet>
      <dgm:spPr/>
      <dgm:t>
        <a:bodyPr/>
        <a:lstStyle/>
        <a:p>
          <a:endParaRPr lang="en-US"/>
        </a:p>
      </dgm:t>
    </dgm:pt>
    <dgm:pt modelId="{23BCAF52-8A50-4C62-BB9A-4E9C14391BC1}" type="pres">
      <dgm:prSet presAssocID="{B1ED65AD-7EF0-4BC4-BA42-3C525791C2C8}" presName="level3hierChild" presStyleCnt="0"/>
      <dgm:spPr/>
      <dgm:t>
        <a:bodyPr/>
        <a:lstStyle/>
        <a:p>
          <a:endParaRPr lang="en-US"/>
        </a:p>
      </dgm:t>
    </dgm:pt>
    <dgm:pt modelId="{AEE3528C-F118-4DEE-B276-DDCA3442283A}" type="pres">
      <dgm:prSet presAssocID="{994E406F-BC02-4537-B0A3-6B40669FE575}" presName="conn2-1" presStyleLbl="parChTrans1D4" presStyleIdx="1" presStyleCnt="4"/>
      <dgm:spPr/>
      <dgm:t>
        <a:bodyPr/>
        <a:lstStyle/>
        <a:p>
          <a:endParaRPr lang="en-US"/>
        </a:p>
      </dgm:t>
    </dgm:pt>
    <dgm:pt modelId="{05EA5E20-3DE6-44D5-8BA7-3D1779442DC9}" type="pres">
      <dgm:prSet presAssocID="{994E406F-BC02-4537-B0A3-6B40669FE575}" presName="connTx" presStyleLbl="parChTrans1D4" presStyleIdx="1" presStyleCnt="4"/>
      <dgm:spPr/>
      <dgm:t>
        <a:bodyPr/>
        <a:lstStyle/>
        <a:p>
          <a:endParaRPr lang="en-US"/>
        </a:p>
      </dgm:t>
    </dgm:pt>
    <dgm:pt modelId="{F1D920EF-7C70-4C8A-9A7C-7A47C3D61CE8}" type="pres">
      <dgm:prSet presAssocID="{5B813B28-8258-4EFD-A828-4F12F469A216}" presName="root2" presStyleCnt="0"/>
      <dgm:spPr/>
      <dgm:t>
        <a:bodyPr/>
        <a:lstStyle/>
        <a:p>
          <a:endParaRPr lang="en-US"/>
        </a:p>
      </dgm:t>
    </dgm:pt>
    <dgm:pt modelId="{FE78AC46-B759-419E-921C-285C6D7DCBF0}" type="pres">
      <dgm:prSet presAssocID="{5B813B28-8258-4EFD-A828-4F12F469A216}" presName="LevelTwoTextNode" presStyleLbl="node4" presStyleIdx="1" presStyleCnt="4" custScaleX="196649" custScaleY="131077" custLinFactNeighborX="-386" custLinFactNeighborY="65615">
        <dgm:presLayoutVars>
          <dgm:chPref val="3"/>
        </dgm:presLayoutVars>
      </dgm:prSet>
      <dgm:spPr/>
      <dgm:t>
        <a:bodyPr/>
        <a:lstStyle/>
        <a:p>
          <a:endParaRPr lang="en-US"/>
        </a:p>
      </dgm:t>
    </dgm:pt>
    <dgm:pt modelId="{3A7522BE-FFA8-4EF2-92F6-E23336C0D495}" type="pres">
      <dgm:prSet presAssocID="{5B813B28-8258-4EFD-A828-4F12F469A216}" presName="level3hierChild" presStyleCnt="0"/>
      <dgm:spPr/>
      <dgm:t>
        <a:bodyPr/>
        <a:lstStyle/>
        <a:p>
          <a:endParaRPr lang="en-US"/>
        </a:p>
      </dgm:t>
    </dgm:pt>
    <dgm:pt modelId="{B41CE2AF-21E3-4786-A6A3-1C66E06E1117}" type="pres">
      <dgm:prSet presAssocID="{07AF3168-160F-45F3-BFA9-EBB1AD2A909F}" presName="conn2-1" presStyleLbl="parChTrans1D4" presStyleIdx="2" presStyleCnt="4"/>
      <dgm:spPr/>
      <dgm:t>
        <a:bodyPr/>
        <a:lstStyle/>
        <a:p>
          <a:endParaRPr lang="en-US"/>
        </a:p>
      </dgm:t>
    </dgm:pt>
    <dgm:pt modelId="{00051080-ECE1-4500-B663-1CAD3CE1FF70}" type="pres">
      <dgm:prSet presAssocID="{07AF3168-160F-45F3-BFA9-EBB1AD2A909F}" presName="connTx" presStyleLbl="parChTrans1D4" presStyleIdx="2" presStyleCnt="4"/>
      <dgm:spPr/>
      <dgm:t>
        <a:bodyPr/>
        <a:lstStyle/>
        <a:p>
          <a:endParaRPr lang="en-US"/>
        </a:p>
      </dgm:t>
    </dgm:pt>
    <dgm:pt modelId="{2327D3B6-53BD-4BA6-90AB-2D9C8C023A4A}" type="pres">
      <dgm:prSet presAssocID="{CE94818B-D2CE-4432-BE65-3798BACE1532}" presName="root2" presStyleCnt="0"/>
      <dgm:spPr/>
      <dgm:t>
        <a:bodyPr/>
        <a:lstStyle/>
        <a:p>
          <a:endParaRPr lang="en-US"/>
        </a:p>
      </dgm:t>
    </dgm:pt>
    <dgm:pt modelId="{F511C078-4E7C-4634-B6D1-8E64428BB31B}" type="pres">
      <dgm:prSet presAssocID="{CE94818B-D2CE-4432-BE65-3798BACE1532}" presName="LevelTwoTextNode" presStyleLbl="node4" presStyleIdx="2" presStyleCnt="4" custScaleX="174958" custScaleY="149157" custLinFactNeighborX="-2838" custLinFactNeighborY="70447">
        <dgm:presLayoutVars>
          <dgm:chPref val="3"/>
        </dgm:presLayoutVars>
      </dgm:prSet>
      <dgm:spPr/>
      <dgm:t>
        <a:bodyPr/>
        <a:lstStyle/>
        <a:p>
          <a:endParaRPr lang="en-US"/>
        </a:p>
      </dgm:t>
    </dgm:pt>
    <dgm:pt modelId="{ADA6B836-63BF-432A-AE31-89122C46FF8C}" type="pres">
      <dgm:prSet presAssocID="{CE94818B-D2CE-4432-BE65-3798BACE1532}" presName="level3hierChild" presStyleCnt="0"/>
      <dgm:spPr/>
      <dgm:t>
        <a:bodyPr/>
        <a:lstStyle/>
        <a:p>
          <a:endParaRPr lang="en-US"/>
        </a:p>
      </dgm:t>
    </dgm:pt>
    <dgm:pt modelId="{B1997E86-7E62-4F42-B294-9F592AD936A6}" type="pres">
      <dgm:prSet presAssocID="{C7D4C304-C890-438E-9FA1-A0724C07C0AC}" presName="conn2-1" presStyleLbl="parChTrans1D4" presStyleIdx="3" presStyleCnt="4"/>
      <dgm:spPr/>
      <dgm:t>
        <a:bodyPr/>
        <a:lstStyle/>
        <a:p>
          <a:endParaRPr lang="en-US"/>
        </a:p>
      </dgm:t>
    </dgm:pt>
    <dgm:pt modelId="{8B96E052-47DA-42BB-88B3-A3E461614728}" type="pres">
      <dgm:prSet presAssocID="{C7D4C304-C890-438E-9FA1-A0724C07C0AC}" presName="connTx" presStyleLbl="parChTrans1D4" presStyleIdx="3" presStyleCnt="4"/>
      <dgm:spPr/>
      <dgm:t>
        <a:bodyPr/>
        <a:lstStyle/>
        <a:p>
          <a:endParaRPr lang="en-US"/>
        </a:p>
      </dgm:t>
    </dgm:pt>
    <dgm:pt modelId="{F77AC123-8C6A-41D5-B099-507E93FB2A91}" type="pres">
      <dgm:prSet presAssocID="{69E545CB-2A73-469E-942C-82560C906099}" presName="root2" presStyleCnt="0"/>
      <dgm:spPr/>
      <dgm:t>
        <a:bodyPr/>
        <a:lstStyle/>
        <a:p>
          <a:endParaRPr lang="en-US"/>
        </a:p>
      </dgm:t>
    </dgm:pt>
    <dgm:pt modelId="{C3618C99-B001-48DC-9056-639B6E837487}" type="pres">
      <dgm:prSet presAssocID="{69E545CB-2A73-469E-942C-82560C906099}" presName="LevelTwoTextNode" presStyleLbl="node4" presStyleIdx="3" presStyleCnt="4" custScaleX="184056" custScaleY="140117" custLinFactNeighborX="-2838" custLinFactNeighborY="82146">
        <dgm:presLayoutVars>
          <dgm:chPref val="3"/>
        </dgm:presLayoutVars>
      </dgm:prSet>
      <dgm:spPr/>
      <dgm:t>
        <a:bodyPr/>
        <a:lstStyle/>
        <a:p>
          <a:endParaRPr lang="en-US"/>
        </a:p>
      </dgm:t>
    </dgm:pt>
    <dgm:pt modelId="{9A9D4AAE-249A-4B98-B537-D81FC1590259}" type="pres">
      <dgm:prSet presAssocID="{69E545CB-2A73-469E-942C-82560C906099}" presName="level3hierChild" presStyleCnt="0"/>
      <dgm:spPr/>
      <dgm:t>
        <a:bodyPr/>
        <a:lstStyle/>
        <a:p>
          <a:endParaRPr lang="en-US"/>
        </a:p>
      </dgm:t>
    </dgm:pt>
  </dgm:ptLst>
  <dgm:cxnLst>
    <dgm:cxn modelId="{A5A17069-A7F5-402C-9926-ED03CD406E27}" type="presOf" srcId="{814752E1-B7AC-4F29-B350-1AD9838DC115}" destId="{3CD529FC-06EF-4005-B258-C4DF302D9218}" srcOrd="0" destOrd="0" presId="urn:microsoft.com/office/officeart/2005/8/layout/hierarchy2"/>
    <dgm:cxn modelId="{76C87315-7F16-4F80-AD47-7B03D558EBA9}" type="presOf" srcId="{07AF3168-160F-45F3-BFA9-EBB1AD2A909F}" destId="{00051080-ECE1-4500-B663-1CAD3CE1FF70}" srcOrd="1" destOrd="0" presId="urn:microsoft.com/office/officeart/2005/8/layout/hierarchy2"/>
    <dgm:cxn modelId="{D6FE068D-4B03-4A59-8BC4-1BDF6B0535B4}" type="presOf" srcId="{994E406F-BC02-4537-B0A3-6B40669FE575}" destId="{05EA5E20-3DE6-44D5-8BA7-3D1779442DC9}" srcOrd="1" destOrd="0" presId="urn:microsoft.com/office/officeart/2005/8/layout/hierarchy2"/>
    <dgm:cxn modelId="{8D91DE39-0A11-45D9-8773-87A603BC16BE}" type="presOf" srcId="{2912B8C7-210D-4158-B93D-D08DDBA233F8}" destId="{33AE6628-25DB-403B-BD83-879A2FF05EEB}" srcOrd="0" destOrd="0" presId="urn:microsoft.com/office/officeart/2005/8/layout/hierarchy2"/>
    <dgm:cxn modelId="{D2DBDB38-A818-4FAA-9F85-7AF257CCBCAF}" type="presOf" srcId="{B1ED65AD-7EF0-4BC4-BA42-3C525791C2C8}" destId="{F694077D-AAD2-47D2-A8C3-27F058F55B34}" srcOrd="0" destOrd="0" presId="urn:microsoft.com/office/officeart/2005/8/layout/hierarchy2"/>
    <dgm:cxn modelId="{7180E83A-3F86-4A4F-9BBA-1E932A2619A9}" type="presOf" srcId="{4E92D5A2-A8CF-48E7-8E25-AD6A300E749F}" destId="{92F8C1F5-A996-4717-B2B8-5E846B0E9066}" srcOrd="0" destOrd="0" presId="urn:microsoft.com/office/officeart/2005/8/layout/hierarchy2"/>
    <dgm:cxn modelId="{E2E3C54B-C51D-4F3F-BE94-0A05ED49585F}" type="presOf" srcId="{DAC28B8E-C453-4534-9D5A-E269D24556F3}" destId="{7C37D357-A3E5-4AC3-9BD8-CC4516A57B83}" srcOrd="0" destOrd="0" presId="urn:microsoft.com/office/officeart/2005/8/layout/hierarchy2"/>
    <dgm:cxn modelId="{87C48525-CF88-4609-B1C2-AAC9DC880067}" srcId="{DAC28B8E-C453-4534-9D5A-E269D24556F3}" destId="{4FDD9905-B3C9-4E1E-8B10-A30858D4F115}" srcOrd="0" destOrd="0" parTransId="{43F74114-7DAE-4CCB-8E71-76E06BD944D3}" sibTransId="{F44BA394-C458-4996-87B3-E095524C0CE3}"/>
    <dgm:cxn modelId="{D7C922CB-C022-494E-822A-B7240A752715}" type="presOf" srcId="{0A220632-711F-43C0-8A35-6879A1D9DAC2}" destId="{C754EFF5-FC1D-4318-92CD-1018352648DE}" srcOrd="1" destOrd="0" presId="urn:microsoft.com/office/officeart/2005/8/layout/hierarchy2"/>
    <dgm:cxn modelId="{D9DB6EA2-D5BF-4FCC-B698-3E91F4D68200}" type="presOf" srcId="{C7D4C304-C890-438E-9FA1-A0724C07C0AC}" destId="{8B96E052-47DA-42BB-88B3-A3E461614728}" srcOrd="1" destOrd="0" presId="urn:microsoft.com/office/officeart/2005/8/layout/hierarchy2"/>
    <dgm:cxn modelId="{9E2E94D1-3C14-4CC7-BEBC-E7FAA62309F6}" type="presOf" srcId="{0A220632-711F-43C0-8A35-6879A1D9DAC2}" destId="{AB058AD5-939A-46E6-9030-83602139C97A}" srcOrd="0" destOrd="0" presId="urn:microsoft.com/office/officeart/2005/8/layout/hierarchy2"/>
    <dgm:cxn modelId="{819261F7-3161-4DE0-83AF-E3C876C736AA}" srcId="{4FDD9905-B3C9-4E1E-8B10-A30858D4F115}" destId="{1F74B0A2-0908-416B-846C-00DCF6806EE0}" srcOrd="0" destOrd="0" parTransId="{1708825D-D491-4EFD-9B5D-E0BA1256F2AF}" sibTransId="{87DC7289-32F9-46E0-AE42-ADFC4CABC8F7}"/>
    <dgm:cxn modelId="{D6F7542F-AE04-48D9-A0D3-C19AA1691FFF}" srcId="{1F74B0A2-0908-416B-846C-00DCF6806EE0}" destId="{2912B8C7-210D-4158-B93D-D08DDBA233F8}" srcOrd="1" destOrd="0" parTransId="{96C7C8F2-15A4-4F01-868D-9A7641C33046}" sibTransId="{EE6D7689-2F5F-43BF-8216-01F237786A3D}"/>
    <dgm:cxn modelId="{FE2075A5-611C-459E-851A-CFEEFD972832}" type="presOf" srcId="{96C7C8F2-15A4-4F01-868D-9A7641C33046}" destId="{516C8AD3-FE5D-4791-8F62-8D9F5F13297A}" srcOrd="1" destOrd="0" presId="urn:microsoft.com/office/officeart/2005/8/layout/hierarchy2"/>
    <dgm:cxn modelId="{BDA6BEA0-81AD-4A28-9357-8368B5535DE5}" srcId="{2912B8C7-210D-4158-B93D-D08DDBA233F8}" destId="{69E545CB-2A73-469E-942C-82560C906099}" srcOrd="3" destOrd="0" parTransId="{C7D4C304-C890-438E-9FA1-A0724C07C0AC}" sibTransId="{0478C361-2934-47B7-9193-9437ACA179F1}"/>
    <dgm:cxn modelId="{84E49560-2D8B-499B-8E98-ADA2EE18251A}" srcId="{2912B8C7-210D-4158-B93D-D08DDBA233F8}" destId="{B1ED65AD-7EF0-4BC4-BA42-3C525791C2C8}" srcOrd="0" destOrd="0" parTransId="{814752E1-B7AC-4F29-B350-1AD9838DC115}" sibTransId="{925BE43A-6834-4561-8861-65C1B9B98ABF}"/>
    <dgm:cxn modelId="{7AC986DA-6B9B-440B-905D-93726D474821}" srcId="{1F74B0A2-0908-416B-846C-00DCF6806EE0}" destId="{4E92D5A2-A8CF-48E7-8E25-AD6A300E749F}" srcOrd="0" destOrd="0" parTransId="{0A220632-711F-43C0-8A35-6879A1D9DAC2}" sibTransId="{001CA580-DA08-41EB-B234-05061979371F}"/>
    <dgm:cxn modelId="{7F47D3D9-00BF-48B3-9D64-A10FA1207934}" type="presOf" srcId="{CE94818B-D2CE-4432-BE65-3798BACE1532}" destId="{F511C078-4E7C-4634-B6D1-8E64428BB31B}" srcOrd="0" destOrd="0" presId="urn:microsoft.com/office/officeart/2005/8/layout/hierarchy2"/>
    <dgm:cxn modelId="{BC90D4E3-BA23-43B1-A7E9-4BF9428B2846}" type="presOf" srcId="{4FDD9905-B3C9-4E1E-8B10-A30858D4F115}" destId="{998A4B8B-2360-49E1-ADA9-53F9A4463044}" srcOrd="0" destOrd="0" presId="urn:microsoft.com/office/officeart/2005/8/layout/hierarchy2"/>
    <dgm:cxn modelId="{CEAFC465-B557-4609-B4C0-C0573E98BE9E}" type="presOf" srcId="{814752E1-B7AC-4F29-B350-1AD9838DC115}" destId="{FB09FDD7-C31D-4E0B-93D4-28BC742B50DC}" srcOrd="1" destOrd="0" presId="urn:microsoft.com/office/officeart/2005/8/layout/hierarchy2"/>
    <dgm:cxn modelId="{25D073EC-AB20-4D52-B329-CDE83AEE7A66}" srcId="{2912B8C7-210D-4158-B93D-D08DDBA233F8}" destId="{CE94818B-D2CE-4432-BE65-3798BACE1532}" srcOrd="2" destOrd="0" parTransId="{07AF3168-160F-45F3-BFA9-EBB1AD2A909F}" sibTransId="{2C2FB707-5010-43CD-8C3B-7A20AE971454}"/>
    <dgm:cxn modelId="{C42674E1-8F50-4D87-86F4-80D47763FDA6}" type="presOf" srcId="{994E406F-BC02-4537-B0A3-6B40669FE575}" destId="{AEE3528C-F118-4DEE-B276-DDCA3442283A}" srcOrd="0" destOrd="0" presId="urn:microsoft.com/office/officeart/2005/8/layout/hierarchy2"/>
    <dgm:cxn modelId="{B10E315F-5690-40CD-A5B8-0BE5E6017E57}" type="presOf" srcId="{1708825D-D491-4EFD-9B5D-E0BA1256F2AF}" destId="{61862740-62AC-4EA4-9D60-03C6EF626B21}" srcOrd="1" destOrd="0" presId="urn:microsoft.com/office/officeart/2005/8/layout/hierarchy2"/>
    <dgm:cxn modelId="{2EC454AC-EC4A-45BA-87B4-7557EC31EA23}" type="presOf" srcId="{07AF3168-160F-45F3-BFA9-EBB1AD2A909F}" destId="{B41CE2AF-21E3-4786-A6A3-1C66E06E1117}" srcOrd="0" destOrd="0" presId="urn:microsoft.com/office/officeart/2005/8/layout/hierarchy2"/>
    <dgm:cxn modelId="{7B2E17C4-B7CD-475F-BBB9-980F81F0B79C}" type="presOf" srcId="{1F74B0A2-0908-416B-846C-00DCF6806EE0}" destId="{A02CBA72-7DB3-4289-B3A2-9E8F3EA1EA3F}" srcOrd="0" destOrd="0" presId="urn:microsoft.com/office/officeart/2005/8/layout/hierarchy2"/>
    <dgm:cxn modelId="{7A9721F5-FF11-46FA-85EC-C1A29EE43E31}" type="presOf" srcId="{69E545CB-2A73-469E-942C-82560C906099}" destId="{C3618C99-B001-48DC-9056-639B6E837487}" srcOrd="0" destOrd="0" presId="urn:microsoft.com/office/officeart/2005/8/layout/hierarchy2"/>
    <dgm:cxn modelId="{FE951B91-675B-4523-A9F9-B07B8D084D23}" srcId="{2912B8C7-210D-4158-B93D-D08DDBA233F8}" destId="{5B813B28-8258-4EFD-A828-4F12F469A216}" srcOrd="1" destOrd="0" parTransId="{994E406F-BC02-4537-B0A3-6B40669FE575}" sibTransId="{DEC8D9F5-18A7-4BDE-AA8A-70D04EFB2ED6}"/>
    <dgm:cxn modelId="{530127CA-D914-41AA-9C9B-5FD9671189C1}" type="presOf" srcId="{C7D4C304-C890-438E-9FA1-A0724C07C0AC}" destId="{B1997E86-7E62-4F42-B294-9F592AD936A6}" srcOrd="0" destOrd="0" presId="urn:microsoft.com/office/officeart/2005/8/layout/hierarchy2"/>
    <dgm:cxn modelId="{E4E398E2-0C24-4214-8163-1A8DE79364BE}" type="presOf" srcId="{5B813B28-8258-4EFD-A828-4F12F469A216}" destId="{FE78AC46-B759-419E-921C-285C6D7DCBF0}" srcOrd="0" destOrd="0" presId="urn:microsoft.com/office/officeart/2005/8/layout/hierarchy2"/>
    <dgm:cxn modelId="{BF6E4E22-F343-49FB-AB3E-ADF44E21667F}" type="presOf" srcId="{96C7C8F2-15A4-4F01-868D-9A7641C33046}" destId="{088EB80B-977A-47A4-B108-0D4BFD5229BD}" srcOrd="0" destOrd="0" presId="urn:microsoft.com/office/officeart/2005/8/layout/hierarchy2"/>
    <dgm:cxn modelId="{7AF54E78-1699-4A01-B083-A527561FB773}" type="presOf" srcId="{1708825D-D491-4EFD-9B5D-E0BA1256F2AF}" destId="{32A8CF13-32E7-4E1D-9845-BC8D8D5CE136}" srcOrd="0" destOrd="0" presId="urn:microsoft.com/office/officeart/2005/8/layout/hierarchy2"/>
    <dgm:cxn modelId="{766372B5-2EFB-49E4-A8E8-879FD6C22FE6}" type="presParOf" srcId="{7C37D357-A3E5-4AC3-9BD8-CC4516A57B83}" destId="{04E53F96-8498-4F1B-A5CF-3FDDB759DF0D}" srcOrd="0" destOrd="0" presId="urn:microsoft.com/office/officeart/2005/8/layout/hierarchy2"/>
    <dgm:cxn modelId="{B913F484-A904-4D63-AEA7-3F3F10F9716D}" type="presParOf" srcId="{04E53F96-8498-4F1B-A5CF-3FDDB759DF0D}" destId="{998A4B8B-2360-49E1-ADA9-53F9A4463044}" srcOrd="0" destOrd="0" presId="urn:microsoft.com/office/officeart/2005/8/layout/hierarchy2"/>
    <dgm:cxn modelId="{A09044AC-468D-4104-9B52-AE857DA493A9}" type="presParOf" srcId="{04E53F96-8498-4F1B-A5CF-3FDDB759DF0D}" destId="{D8D43231-664E-49D6-A631-3CA53503BC6A}" srcOrd="1" destOrd="0" presId="urn:microsoft.com/office/officeart/2005/8/layout/hierarchy2"/>
    <dgm:cxn modelId="{E15D2A43-EAA4-4E7A-B9D6-C3CACCF0FB61}" type="presParOf" srcId="{D8D43231-664E-49D6-A631-3CA53503BC6A}" destId="{32A8CF13-32E7-4E1D-9845-BC8D8D5CE136}" srcOrd="0" destOrd="0" presId="urn:microsoft.com/office/officeart/2005/8/layout/hierarchy2"/>
    <dgm:cxn modelId="{30DF1055-EF23-4BEE-9800-6ACBF8475E1B}" type="presParOf" srcId="{32A8CF13-32E7-4E1D-9845-BC8D8D5CE136}" destId="{61862740-62AC-4EA4-9D60-03C6EF626B21}" srcOrd="0" destOrd="0" presId="urn:microsoft.com/office/officeart/2005/8/layout/hierarchy2"/>
    <dgm:cxn modelId="{BF065582-F904-42FD-8262-822E5910306D}" type="presParOf" srcId="{D8D43231-664E-49D6-A631-3CA53503BC6A}" destId="{8C89111D-7608-4CD3-9A47-181B7BA0987F}" srcOrd="1" destOrd="0" presId="urn:microsoft.com/office/officeart/2005/8/layout/hierarchy2"/>
    <dgm:cxn modelId="{D80C338B-7709-4FC4-9E6A-0C6EA1A0C542}" type="presParOf" srcId="{8C89111D-7608-4CD3-9A47-181B7BA0987F}" destId="{A02CBA72-7DB3-4289-B3A2-9E8F3EA1EA3F}" srcOrd="0" destOrd="0" presId="urn:microsoft.com/office/officeart/2005/8/layout/hierarchy2"/>
    <dgm:cxn modelId="{8DB46037-F254-40DE-A7F8-AD1A9E6F9C89}" type="presParOf" srcId="{8C89111D-7608-4CD3-9A47-181B7BA0987F}" destId="{5CEBB873-62A6-497D-A4B3-4AEC4372EDD9}" srcOrd="1" destOrd="0" presId="urn:microsoft.com/office/officeart/2005/8/layout/hierarchy2"/>
    <dgm:cxn modelId="{0DA979CA-BB16-4D87-83A4-C9D3C4299C18}" type="presParOf" srcId="{5CEBB873-62A6-497D-A4B3-4AEC4372EDD9}" destId="{AB058AD5-939A-46E6-9030-83602139C97A}" srcOrd="0" destOrd="0" presId="urn:microsoft.com/office/officeart/2005/8/layout/hierarchy2"/>
    <dgm:cxn modelId="{1A50C9E3-6183-47C9-826E-FD6C5609DF2B}" type="presParOf" srcId="{AB058AD5-939A-46E6-9030-83602139C97A}" destId="{C754EFF5-FC1D-4318-92CD-1018352648DE}" srcOrd="0" destOrd="0" presId="urn:microsoft.com/office/officeart/2005/8/layout/hierarchy2"/>
    <dgm:cxn modelId="{13B71C68-420D-4B40-A18B-A391DD6AF29A}" type="presParOf" srcId="{5CEBB873-62A6-497D-A4B3-4AEC4372EDD9}" destId="{0788DD69-3780-4159-82C6-E52E26DD9FCD}" srcOrd="1" destOrd="0" presId="urn:microsoft.com/office/officeart/2005/8/layout/hierarchy2"/>
    <dgm:cxn modelId="{4F137A06-177B-4DC4-AEBD-0DBC26569B73}" type="presParOf" srcId="{0788DD69-3780-4159-82C6-E52E26DD9FCD}" destId="{92F8C1F5-A996-4717-B2B8-5E846B0E9066}" srcOrd="0" destOrd="0" presId="urn:microsoft.com/office/officeart/2005/8/layout/hierarchy2"/>
    <dgm:cxn modelId="{2170D4B2-9586-401D-92C6-A9C2994FA1D8}" type="presParOf" srcId="{0788DD69-3780-4159-82C6-E52E26DD9FCD}" destId="{096CD7E8-408E-4D7F-9DB0-35D0BB053137}" srcOrd="1" destOrd="0" presId="urn:microsoft.com/office/officeart/2005/8/layout/hierarchy2"/>
    <dgm:cxn modelId="{937F40D6-EC6B-4C55-8024-7E357CE15441}" type="presParOf" srcId="{5CEBB873-62A6-497D-A4B3-4AEC4372EDD9}" destId="{088EB80B-977A-47A4-B108-0D4BFD5229BD}" srcOrd="2" destOrd="0" presId="urn:microsoft.com/office/officeart/2005/8/layout/hierarchy2"/>
    <dgm:cxn modelId="{0FB0901F-AA06-4D5A-8C7F-305503490DBB}" type="presParOf" srcId="{088EB80B-977A-47A4-B108-0D4BFD5229BD}" destId="{516C8AD3-FE5D-4791-8F62-8D9F5F13297A}" srcOrd="0" destOrd="0" presId="urn:microsoft.com/office/officeart/2005/8/layout/hierarchy2"/>
    <dgm:cxn modelId="{65DABD05-AE97-494B-AC65-0E28E6504715}" type="presParOf" srcId="{5CEBB873-62A6-497D-A4B3-4AEC4372EDD9}" destId="{B0AF13BC-22E7-45F9-9159-DB2CFDFE3801}" srcOrd="3" destOrd="0" presId="urn:microsoft.com/office/officeart/2005/8/layout/hierarchy2"/>
    <dgm:cxn modelId="{3572BA05-A19F-41FC-BBE3-2E8B117AB20B}" type="presParOf" srcId="{B0AF13BC-22E7-45F9-9159-DB2CFDFE3801}" destId="{33AE6628-25DB-403B-BD83-879A2FF05EEB}" srcOrd="0" destOrd="0" presId="urn:microsoft.com/office/officeart/2005/8/layout/hierarchy2"/>
    <dgm:cxn modelId="{EA0175D0-9A57-47C4-97FC-BE42799B9911}" type="presParOf" srcId="{B0AF13BC-22E7-45F9-9159-DB2CFDFE3801}" destId="{92CB754F-C5EC-4692-82BC-F6E52C5F1211}" srcOrd="1" destOrd="0" presId="urn:microsoft.com/office/officeart/2005/8/layout/hierarchy2"/>
    <dgm:cxn modelId="{E82EDF05-8694-40F3-B98D-0854F1ADB11E}" type="presParOf" srcId="{92CB754F-C5EC-4692-82BC-F6E52C5F1211}" destId="{3CD529FC-06EF-4005-B258-C4DF302D9218}" srcOrd="0" destOrd="0" presId="urn:microsoft.com/office/officeart/2005/8/layout/hierarchy2"/>
    <dgm:cxn modelId="{42D872AF-EC0B-40C2-9127-CB6E304D2A51}" type="presParOf" srcId="{3CD529FC-06EF-4005-B258-C4DF302D9218}" destId="{FB09FDD7-C31D-4E0B-93D4-28BC742B50DC}" srcOrd="0" destOrd="0" presId="urn:microsoft.com/office/officeart/2005/8/layout/hierarchy2"/>
    <dgm:cxn modelId="{46A5E966-2843-4F56-B868-AF48893767B2}" type="presParOf" srcId="{92CB754F-C5EC-4692-82BC-F6E52C5F1211}" destId="{88E8A091-B435-4619-B497-889204020D81}" srcOrd="1" destOrd="0" presId="urn:microsoft.com/office/officeart/2005/8/layout/hierarchy2"/>
    <dgm:cxn modelId="{5358EDB6-49D9-47F9-8674-9383B1F502B1}" type="presParOf" srcId="{88E8A091-B435-4619-B497-889204020D81}" destId="{F694077D-AAD2-47D2-A8C3-27F058F55B34}" srcOrd="0" destOrd="0" presId="urn:microsoft.com/office/officeart/2005/8/layout/hierarchy2"/>
    <dgm:cxn modelId="{7772F995-EE67-4727-A7ED-E0BEADA28D61}" type="presParOf" srcId="{88E8A091-B435-4619-B497-889204020D81}" destId="{23BCAF52-8A50-4C62-BB9A-4E9C14391BC1}" srcOrd="1" destOrd="0" presId="urn:microsoft.com/office/officeart/2005/8/layout/hierarchy2"/>
    <dgm:cxn modelId="{6DC8E507-C61F-4390-8BDD-950D41C36BFF}" type="presParOf" srcId="{92CB754F-C5EC-4692-82BC-F6E52C5F1211}" destId="{AEE3528C-F118-4DEE-B276-DDCA3442283A}" srcOrd="2" destOrd="0" presId="urn:microsoft.com/office/officeart/2005/8/layout/hierarchy2"/>
    <dgm:cxn modelId="{06C6E09C-852F-473F-97CF-8DD990D5EDEB}" type="presParOf" srcId="{AEE3528C-F118-4DEE-B276-DDCA3442283A}" destId="{05EA5E20-3DE6-44D5-8BA7-3D1779442DC9}" srcOrd="0" destOrd="0" presId="urn:microsoft.com/office/officeart/2005/8/layout/hierarchy2"/>
    <dgm:cxn modelId="{088BECF1-3F11-44DE-9BEA-BE74AB6C71D6}" type="presParOf" srcId="{92CB754F-C5EC-4692-82BC-F6E52C5F1211}" destId="{F1D920EF-7C70-4C8A-9A7C-7A47C3D61CE8}" srcOrd="3" destOrd="0" presId="urn:microsoft.com/office/officeart/2005/8/layout/hierarchy2"/>
    <dgm:cxn modelId="{73539EF7-0692-484E-940F-A8904A623198}" type="presParOf" srcId="{F1D920EF-7C70-4C8A-9A7C-7A47C3D61CE8}" destId="{FE78AC46-B759-419E-921C-285C6D7DCBF0}" srcOrd="0" destOrd="0" presId="urn:microsoft.com/office/officeart/2005/8/layout/hierarchy2"/>
    <dgm:cxn modelId="{807E8A7A-6795-46E3-AE61-E9EE472C10D6}" type="presParOf" srcId="{F1D920EF-7C70-4C8A-9A7C-7A47C3D61CE8}" destId="{3A7522BE-FFA8-4EF2-92F6-E23336C0D495}" srcOrd="1" destOrd="0" presId="urn:microsoft.com/office/officeart/2005/8/layout/hierarchy2"/>
    <dgm:cxn modelId="{71F0EF08-DDE7-4C14-8CE5-084CCD4510A4}" type="presParOf" srcId="{92CB754F-C5EC-4692-82BC-F6E52C5F1211}" destId="{B41CE2AF-21E3-4786-A6A3-1C66E06E1117}" srcOrd="4" destOrd="0" presId="urn:microsoft.com/office/officeart/2005/8/layout/hierarchy2"/>
    <dgm:cxn modelId="{F60E5149-D38D-4393-9515-89C402ED1E8F}" type="presParOf" srcId="{B41CE2AF-21E3-4786-A6A3-1C66E06E1117}" destId="{00051080-ECE1-4500-B663-1CAD3CE1FF70}" srcOrd="0" destOrd="0" presId="urn:microsoft.com/office/officeart/2005/8/layout/hierarchy2"/>
    <dgm:cxn modelId="{79628C9A-0DC2-446A-A330-E908B768A7A6}" type="presParOf" srcId="{92CB754F-C5EC-4692-82BC-F6E52C5F1211}" destId="{2327D3B6-53BD-4BA6-90AB-2D9C8C023A4A}" srcOrd="5" destOrd="0" presId="urn:microsoft.com/office/officeart/2005/8/layout/hierarchy2"/>
    <dgm:cxn modelId="{F1A5C00E-30D6-4D01-9B7D-6F0D4A92AD7D}" type="presParOf" srcId="{2327D3B6-53BD-4BA6-90AB-2D9C8C023A4A}" destId="{F511C078-4E7C-4634-B6D1-8E64428BB31B}" srcOrd="0" destOrd="0" presId="urn:microsoft.com/office/officeart/2005/8/layout/hierarchy2"/>
    <dgm:cxn modelId="{FE5E69D4-2C49-47F2-ABBC-8B3122B4CC7F}" type="presParOf" srcId="{2327D3B6-53BD-4BA6-90AB-2D9C8C023A4A}" destId="{ADA6B836-63BF-432A-AE31-89122C46FF8C}" srcOrd="1" destOrd="0" presId="urn:microsoft.com/office/officeart/2005/8/layout/hierarchy2"/>
    <dgm:cxn modelId="{BCFF8088-2EB8-4006-B8F4-27E949949648}" type="presParOf" srcId="{92CB754F-C5EC-4692-82BC-F6E52C5F1211}" destId="{B1997E86-7E62-4F42-B294-9F592AD936A6}" srcOrd="6" destOrd="0" presId="urn:microsoft.com/office/officeart/2005/8/layout/hierarchy2"/>
    <dgm:cxn modelId="{5FB4ECE7-CFB1-4931-AF62-A924FE356158}" type="presParOf" srcId="{B1997E86-7E62-4F42-B294-9F592AD936A6}" destId="{8B96E052-47DA-42BB-88B3-A3E461614728}" srcOrd="0" destOrd="0" presId="urn:microsoft.com/office/officeart/2005/8/layout/hierarchy2"/>
    <dgm:cxn modelId="{54D9DC5E-5E02-4187-ABF3-6D5BF72822C1}" type="presParOf" srcId="{92CB754F-C5EC-4692-82BC-F6E52C5F1211}" destId="{F77AC123-8C6A-41D5-B099-507E93FB2A91}" srcOrd="7" destOrd="0" presId="urn:microsoft.com/office/officeart/2005/8/layout/hierarchy2"/>
    <dgm:cxn modelId="{018E1361-BDD1-42FE-A4F6-8B6CDEA90127}" type="presParOf" srcId="{F77AC123-8C6A-41D5-B099-507E93FB2A91}" destId="{C3618C99-B001-48DC-9056-639B6E837487}" srcOrd="0" destOrd="0" presId="urn:microsoft.com/office/officeart/2005/8/layout/hierarchy2"/>
    <dgm:cxn modelId="{A398D873-2E30-4836-A7FF-8654939D718F}" type="presParOf" srcId="{F77AC123-8C6A-41D5-B099-507E93FB2A91}" destId="{9A9D4AAE-249A-4B98-B537-D81FC1590259}" srcOrd="1" destOrd="0" presId="urn:microsoft.com/office/officeart/2005/8/layout/hierarchy2"/>
  </dgm:cxnLst>
  <dgm:bg/>
  <dgm:whole>
    <a:ln>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DAC28B8E-C453-4534-9D5A-E269D24556F3}" type="doc">
      <dgm:prSet loTypeId="urn:microsoft.com/office/officeart/2005/8/layout/hierarchy2" loCatId="hierarchy" qsTypeId="urn:microsoft.com/office/officeart/2005/8/quickstyle/simple3" qsCatId="simple" csTypeId="urn:microsoft.com/office/officeart/2005/8/colors/accent3_5" csCatId="accent3" phldr="1"/>
      <dgm:spPr/>
      <dgm:t>
        <a:bodyPr/>
        <a:lstStyle/>
        <a:p>
          <a:endParaRPr lang="en-US"/>
        </a:p>
      </dgm:t>
    </dgm:pt>
    <dgm:pt modelId="{2912B8C7-210D-4158-B93D-D08DDBA233F8}">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sz="2500" b="1" dirty="0" smtClean="0">
              <a:ln>
                <a:solidFill>
                  <a:schemeClr val="tx1"/>
                </a:solidFill>
              </a:ln>
              <a:solidFill>
                <a:schemeClr val="accent2">
                  <a:lumMod val="75000"/>
                </a:schemeClr>
              </a:solidFill>
              <a:effectLst/>
              <a:latin typeface="Nabi" pitchFamily="2" charset="0"/>
              <a:cs typeface="Nabi" pitchFamily="2" charset="0"/>
            </a:rPr>
            <a:t>مِن شَر</a:t>
          </a:r>
          <a:endParaRPr lang="en-US" sz="2500" b="1" dirty="0">
            <a:ln>
              <a:solidFill>
                <a:schemeClr val="tx1"/>
              </a:solidFill>
            </a:ln>
            <a:solidFill>
              <a:schemeClr val="accent2">
                <a:lumMod val="75000"/>
              </a:schemeClr>
            </a:solidFill>
            <a:effectLst/>
            <a:latin typeface="Nabi" pitchFamily="2" charset="0"/>
            <a:cs typeface="Nabi" pitchFamily="2" charset="0"/>
          </a:endParaRPr>
        </a:p>
      </dgm:t>
    </dgm:pt>
    <dgm:pt modelId="{96C7C8F2-15A4-4F01-868D-9A7641C33046}" type="parTrans" cxnId="{D6F7542F-AE04-48D9-A0D3-C19AA1691FFF}">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ln>
              <a:solidFill>
                <a:schemeClr val="tx1"/>
              </a:solidFill>
            </a:ln>
            <a:solidFill>
              <a:schemeClr val="accent2">
                <a:lumMod val="75000"/>
              </a:schemeClr>
            </a:solidFill>
          </a:endParaRPr>
        </a:p>
      </dgm:t>
    </dgm:pt>
    <dgm:pt modelId="{EE6D7689-2F5F-43BF-8216-01F237786A3D}" type="sibTrans" cxnId="{D6F7542F-AE04-48D9-A0D3-C19AA1691FFF}">
      <dgm:prSet/>
      <dgm:spPr/>
      <dgm:t>
        <a:bodyPr/>
        <a:lstStyle/>
        <a:p>
          <a:endParaRPr lang="en-US"/>
        </a:p>
      </dgm:t>
    </dgm:pt>
    <dgm:pt modelId="{4E92D5A2-A8CF-48E7-8E25-AD6A300E749F}">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lang="fa-IR" sz="2500" b="1" dirty="0" smtClean="0">
              <a:ln>
                <a:solidFill>
                  <a:schemeClr val="tx1"/>
                </a:solidFill>
              </a:ln>
              <a:solidFill>
                <a:schemeClr val="accent2">
                  <a:lumMod val="75000"/>
                </a:schemeClr>
              </a:solidFill>
              <a:effectLst/>
              <a:latin typeface="Nabi" pitchFamily="2" charset="0"/>
              <a:cs typeface="Nabi" pitchFamily="2" charset="0"/>
            </a:rPr>
            <a:t> بِرَبّ‏ِ الْفَلَقِ(1)</a:t>
          </a:r>
          <a:endParaRPr lang="en-US" sz="2500" b="1" dirty="0">
            <a:ln>
              <a:solidFill>
                <a:schemeClr val="tx1"/>
              </a:solidFill>
            </a:ln>
            <a:solidFill>
              <a:schemeClr val="accent2">
                <a:lumMod val="75000"/>
              </a:schemeClr>
            </a:solidFill>
            <a:effectLst/>
            <a:latin typeface="Nabi" pitchFamily="2" charset="0"/>
            <a:cs typeface="Nabi" pitchFamily="2" charset="0"/>
          </a:endParaRPr>
        </a:p>
      </dgm:t>
    </dgm:pt>
    <dgm:pt modelId="{1F74B0A2-0908-416B-846C-00DCF6806EE0}">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lstStyle/>
        <a:p>
          <a:r>
            <a:rPr lang="fa-IR" sz="2400"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400"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gm:t>
    </dgm:pt>
    <dgm:pt modelId="{87DC7289-32F9-46E0-AE42-ADFC4CABC8F7}" type="sibTrans" cxnId="{819261F7-3161-4DE0-83AF-E3C876C736AA}">
      <dgm:prSet/>
      <dgm:spPr/>
      <dgm:t>
        <a:bodyPr/>
        <a:lstStyle/>
        <a:p>
          <a:endParaRPr lang="en-US"/>
        </a:p>
      </dgm:t>
    </dgm:pt>
    <dgm:pt modelId="{1708825D-D491-4EFD-9B5D-E0BA1256F2AF}" type="parTrans" cxnId="{819261F7-3161-4DE0-83AF-E3C876C736AA}">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ln>
              <a:solidFill>
                <a:schemeClr val="tx1"/>
              </a:solidFill>
            </a:ln>
            <a:solidFill>
              <a:schemeClr val="accent2">
                <a:lumMod val="75000"/>
              </a:schemeClr>
            </a:solidFill>
          </a:endParaRPr>
        </a:p>
      </dgm:t>
    </dgm:pt>
    <dgm:pt modelId="{001CA580-DA08-41EB-B234-05061979371F}" type="sibTrans" cxnId="{7AC986DA-6B9B-440B-905D-93726D474821}">
      <dgm:prSet/>
      <dgm:spPr/>
      <dgm:t>
        <a:bodyPr/>
        <a:lstStyle/>
        <a:p>
          <a:endParaRPr lang="en-US"/>
        </a:p>
      </dgm:t>
    </dgm:pt>
    <dgm:pt modelId="{0A220632-711F-43C0-8A35-6879A1D9DAC2}" type="parTrans" cxnId="{7AC986DA-6B9B-440B-905D-93726D474821}">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ln>
              <a:solidFill>
                <a:schemeClr val="tx1"/>
              </a:solidFill>
            </a:ln>
            <a:solidFill>
              <a:schemeClr val="accent2">
                <a:lumMod val="75000"/>
              </a:schemeClr>
            </a:solidFill>
          </a:endParaRPr>
        </a:p>
      </dgm:t>
    </dgm:pt>
    <dgm:pt modelId="{4FDD9905-B3C9-4E1E-8B10-A30858D4F115}">
      <dgm:prSe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1"/>
          <a:r>
            <a:rPr lang="fa-IR" sz="1400" dirty="0" smtClean="0">
              <a:ln>
                <a:solidFill>
                  <a:schemeClr val="tx1"/>
                </a:solidFill>
              </a:ln>
              <a:solidFill>
                <a:schemeClr val="accent2">
                  <a:lumMod val="75000"/>
                </a:schemeClr>
              </a:solidFill>
              <a:latin typeface="Nabi" pitchFamily="2" charset="0"/>
              <a:cs typeface="Nabi" pitchFamily="2" charset="0"/>
            </a:rPr>
            <a:t> </a:t>
          </a:r>
          <a:r>
            <a:rPr lang="fa-IR" sz="28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8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gm:t>
    </dgm:pt>
    <dgm:pt modelId="{43F74114-7DAE-4CCB-8E71-76E06BD944D3}" type="parTrans" cxnId="{87C48525-CF88-4609-B1C2-AAC9DC880067}">
      <dgm:prSet/>
      <dgm:spPr/>
      <dgm:t>
        <a:bodyPr/>
        <a:lstStyle/>
        <a:p>
          <a:endParaRPr lang="en-US"/>
        </a:p>
      </dgm:t>
    </dgm:pt>
    <dgm:pt modelId="{F44BA394-C458-4996-87B3-E095524C0CE3}" type="sibTrans" cxnId="{87C48525-CF88-4609-B1C2-AAC9DC880067}">
      <dgm:prSet/>
      <dgm:spPr/>
      <dgm:t>
        <a:bodyPr/>
        <a:lstStyle/>
        <a:p>
          <a:endParaRPr lang="en-US"/>
        </a:p>
      </dgm:t>
    </dgm:pt>
    <dgm:pt modelId="{B1ED65AD-7EF0-4BC4-BA42-3C525791C2C8}">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r>
            <a:rPr lang="fa-IR" sz="2200" b="1"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814752E1-B7AC-4F29-B350-1AD9838DC115}" type="parTrans" cxnId="{84E49560-2D8B-499B-8E98-ADA2EE18251A}">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ln>
              <a:solidFill>
                <a:schemeClr val="tx1"/>
              </a:solidFill>
            </a:ln>
            <a:solidFill>
              <a:schemeClr val="accent2">
                <a:lumMod val="75000"/>
              </a:schemeClr>
            </a:solidFill>
          </a:endParaRPr>
        </a:p>
      </dgm:t>
    </dgm:pt>
    <dgm:pt modelId="{925BE43A-6834-4561-8861-65C1B9B98ABF}" type="sibTrans" cxnId="{84E49560-2D8B-499B-8E98-ADA2EE18251A}">
      <dgm:prSet/>
      <dgm:spPr/>
      <dgm:t>
        <a:bodyPr/>
        <a:lstStyle/>
        <a:p>
          <a:endParaRPr lang="en-US"/>
        </a:p>
      </dgm:t>
    </dgm:pt>
    <dgm:pt modelId="{5B813B28-8258-4EFD-A828-4F12F469A216}">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200" b="1" cap="none" spc="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994E406F-BC02-4537-B0A3-6B40669FE575}" type="parTrans" cxnId="{FE951B91-675B-4523-A9F9-B07B8D084D23}">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ln>
              <a:solidFill>
                <a:schemeClr val="tx1"/>
              </a:solidFill>
            </a:ln>
            <a:solidFill>
              <a:schemeClr val="accent2">
                <a:lumMod val="75000"/>
              </a:schemeClr>
            </a:solidFill>
          </a:endParaRPr>
        </a:p>
      </dgm:t>
    </dgm:pt>
    <dgm:pt modelId="{DEC8D9F5-18A7-4BDE-AA8A-70D04EFB2ED6}" type="sibTrans" cxnId="{FE951B91-675B-4523-A9F9-B07B8D084D23}">
      <dgm:prSet/>
      <dgm:spPr/>
      <dgm:t>
        <a:bodyPr/>
        <a:lstStyle/>
        <a:p>
          <a:endParaRPr lang="en-US"/>
        </a:p>
      </dgm:t>
    </dgm:pt>
    <dgm:pt modelId="{CE94818B-D2CE-4432-BE65-3798BACE1532}">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200" b="1"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07AF3168-160F-45F3-BFA9-EBB1AD2A909F}" type="parTrans" cxnId="{25D073EC-AB20-4D52-B329-CDE83AEE7A66}">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ln>
              <a:solidFill>
                <a:schemeClr val="tx1"/>
              </a:solidFill>
            </a:ln>
            <a:solidFill>
              <a:schemeClr val="accent2">
                <a:lumMod val="75000"/>
              </a:schemeClr>
            </a:solidFill>
          </a:endParaRPr>
        </a:p>
      </dgm:t>
    </dgm:pt>
    <dgm:pt modelId="{2C2FB707-5010-43CD-8C3B-7A20AE971454}" type="sibTrans" cxnId="{25D073EC-AB20-4D52-B329-CDE83AEE7A66}">
      <dgm:prSet/>
      <dgm:spPr/>
      <dgm:t>
        <a:bodyPr/>
        <a:lstStyle/>
        <a:p>
          <a:endParaRPr lang="en-US"/>
        </a:p>
      </dgm:t>
    </dgm:pt>
    <dgm:pt modelId="{69E545CB-2A73-469E-942C-82560C906099}">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algn="ctr" rtl="1"/>
          <a:r>
            <a:rPr lang="fa-IR" sz="2200" b="1"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C7D4C304-C890-438E-9FA1-A0724C07C0AC}" type="parTrans" cxnId="{BDA6BEA0-81AD-4A28-9357-8368B5535DE5}">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ln>
              <a:solidFill>
                <a:schemeClr val="tx1"/>
              </a:solidFill>
            </a:ln>
            <a:solidFill>
              <a:schemeClr val="accent2">
                <a:lumMod val="75000"/>
              </a:schemeClr>
            </a:solidFill>
          </a:endParaRPr>
        </a:p>
      </dgm:t>
    </dgm:pt>
    <dgm:pt modelId="{0478C361-2934-47B7-9193-9437ACA179F1}" type="sibTrans" cxnId="{BDA6BEA0-81AD-4A28-9357-8368B5535DE5}">
      <dgm:prSet/>
      <dgm:spPr/>
      <dgm:t>
        <a:bodyPr/>
        <a:lstStyle/>
        <a:p>
          <a:endParaRPr lang="en-US"/>
        </a:p>
      </dgm:t>
    </dgm:pt>
    <dgm:pt modelId="{7C37D357-A3E5-4AC3-9BD8-CC4516A57B83}" type="pres">
      <dgm:prSet presAssocID="{DAC28B8E-C453-4534-9D5A-E269D24556F3}" presName="diagram" presStyleCnt="0">
        <dgm:presLayoutVars>
          <dgm:chPref val="1"/>
          <dgm:dir val="rev"/>
          <dgm:animOne val="branch"/>
          <dgm:animLvl val="lvl"/>
          <dgm:resizeHandles val="exact"/>
        </dgm:presLayoutVars>
      </dgm:prSet>
      <dgm:spPr/>
      <dgm:t>
        <a:bodyPr/>
        <a:lstStyle/>
        <a:p>
          <a:endParaRPr lang="en-US"/>
        </a:p>
      </dgm:t>
    </dgm:pt>
    <dgm:pt modelId="{04E53F96-8498-4F1B-A5CF-3FDDB759DF0D}" type="pres">
      <dgm:prSet presAssocID="{4FDD9905-B3C9-4E1E-8B10-A30858D4F115}" presName="root1" presStyleCnt="0"/>
      <dgm:spPr/>
      <dgm:t>
        <a:bodyPr/>
        <a:lstStyle/>
        <a:p>
          <a:endParaRPr lang="en-US"/>
        </a:p>
      </dgm:t>
    </dgm:pt>
    <dgm:pt modelId="{998A4B8B-2360-49E1-ADA9-53F9A4463044}" type="pres">
      <dgm:prSet presAssocID="{4FDD9905-B3C9-4E1E-8B10-A30858D4F115}" presName="LevelOneTextNode" presStyleLbl="node0" presStyleIdx="0" presStyleCnt="1" custScaleX="71332" custScaleY="372955" custLinFactNeighborX="-7111">
        <dgm:presLayoutVars>
          <dgm:chPref val="3"/>
        </dgm:presLayoutVars>
      </dgm:prSet>
      <dgm:spPr/>
      <dgm:t>
        <a:bodyPr/>
        <a:lstStyle/>
        <a:p>
          <a:endParaRPr lang="en-US"/>
        </a:p>
      </dgm:t>
    </dgm:pt>
    <dgm:pt modelId="{D8D43231-664E-49D6-A631-3CA53503BC6A}" type="pres">
      <dgm:prSet presAssocID="{4FDD9905-B3C9-4E1E-8B10-A30858D4F115}" presName="level2hierChild" presStyleCnt="0"/>
      <dgm:spPr/>
      <dgm:t>
        <a:bodyPr/>
        <a:lstStyle/>
        <a:p>
          <a:endParaRPr lang="en-US"/>
        </a:p>
      </dgm:t>
    </dgm:pt>
    <dgm:pt modelId="{32A8CF13-32E7-4E1D-9845-BC8D8D5CE136}" type="pres">
      <dgm:prSet presAssocID="{1708825D-D491-4EFD-9B5D-E0BA1256F2AF}" presName="conn2-1" presStyleLbl="parChTrans1D2" presStyleIdx="0" presStyleCnt="1"/>
      <dgm:spPr/>
      <dgm:t>
        <a:bodyPr/>
        <a:lstStyle/>
        <a:p>
          <a:endParaRPr lang="en-US"/>
        </a:p>
      </dgm:t>
    </dgm:pt>
    <dgm:pt modelId="{61862740-62AC-4EA4-9D60-03C6EF626B21}" type="pres">
      <dgm:prSet presAssocID="{1708825D-D491-4EFD-9B5D-E0BA1256F2AF}" presName="connTx" presStyleLbl="parChTrans1D2" presStyleIdx="0" presStyleCnt="1"/>
      <dgm:spPr/>
      <dgm:t>
        <a:bodyPr/>
        <a:lstStyle/>
        <a:p>
          <a:endParaRPr lang="en-US"/>
        </a:p>
      </dgm:t>
    </dgm:pt>
    <dgm:pt modelId="{8C89111D-7608-4CD3-9A47-181B7BA0987F}" type="pres">
      <dgm:prSet presAssocID="{1F74B0A2-0908-416B-846C-00DCF6806EE0}" presName="root2" presStyleCnt="0"/>
      <dgm:spPr/>
      <dgm:t>
        <a:bodyPr/>
        <a:lstStyle/>
        <a:p>
          <a:endParaRPr lang="en-US"/>
        </a:p>
      </dgm:t>
    </dgm:pt>
    <dgm:pt modelId="{A02CBA72-7DB3-4289-B3A2-9E8F3EA1EA3F}" type="pres">
      <dgm:prSet presAssocID="{1F74B0A2-0908-416B-846C-00DCF6806EE0}" presName="LevelTwoTextNode" presStyleLbl="node2" presStyleIdx="0" presStyleCnt="1" custLinFactNeighborX="2567">
        <dgm:presLayoutVars>
          <dgm:chPref val="3"/>
        </dgm:presLayoutVars>
      </dgm:prSet>
      <dgm:spPr/>
      <dgm:t>
        <a:bodyPr/>
        <a:lstStyle/>
        <a:p>
          <a:endParaRPr lang="en-US"/>
        </a:p>
      </dgm:t>
    </dgm:pt>
    <dgm:pt modelId="{5CEBB873-62A6-497D-A4B3-4AEC4372EDD9}" type="pres">
      <dgm:prSet presAssocID="{1F74B0A2-0908-416B-846C-00DCF6806EE0}" presName="level3hierChild" presStyleCnt="0"/>
      <dgm:spPr/>
      <dgm:t>
        <a:bodyPr/>
        <a:lstStyle/>
        <a:p>
          <a:endParaRPr lang="en-US"/>
        </a:p>
      </dgm:t>
    </dgm:pt>
    <dgm:pt modelId="{AB058AD5-939A-46E6-9030-83602139C97A}" type="pres">
      <dgm:prSet presAssocID="{0A220632-711F-43C0-8A35-6879A1D9DAC2}" presName="conn2-1" presStyleLbl="parChTrans1D3" presStyleIdx="0" presStyleCnt="2"/>
      <dgm:spPr/>
      <dgm:t>
        <a:bodyPr/>
        <a:lstStyle/>
        <a:p>
          <a:endParaRPr lang="en-US"/>
        </a:p>
      </dgm:t>
    </dgm:pt>
    <dgm:pt modelId="{C754EFF5-FC1D-4318-92CD-1018352648DE}" type="pres">
      <dgm:prSet presAssocID="{0A220632-711F-43C0-8A35-6879A1D9DAC2}" presName="connTx" presStyleLbl="parChTrans1D3" presStyleIdx="0" presStyleCnt="2"/>
      <dgm:spPr/>
      <dgm:t>
        <a:bodyPr/>
        <a:lstStyle/>
        <a:p>
          <a:endParaRPr lang="en-US"/>
        </a:p>
      </dgm:t>
    </dgm:pt>
    <dgm:pt modelId="{0788DD69-3780-4159-82C6-E52E26DD9FCD}" type="pres">
      <dgm:prSet presAssocID="{4E92D5A2-A8CF-48E7-8E25-AD6A300E749F}" presName="root2" presStyleCnt="0"/>
      <dgm:spPr/>
      <dgm:t>
        <a:bodyPr/>
        <a:lstStyle/>
        <a:p>
          <a:endParaRPr lang="en-US"/>
        </a:p>
      </dgm:t>
    </dgm:pt>
    <dgm:pt modelId="{92F8C1F5-A996-4717-B2B8-5E846B0E9066}" type="pres">
      <dgm:prSet presAssocID="{4E92D5A2-A8CF-48E7-8E25-AD6A300E749F}" presName="LevelTwoTextNode" presStyleLbl="node3" presStyleIdx="0" presStyleCnt="2" custScaleX="137747" custScaleY="146105" custLinFactY="-75786" custLinFactNeighborX="1378" custLinFactNeighborY="-100000">
        <dgm:presLayoutVars>
          <dgm:chPref val="3"/>
        </dgm:presLayoutVars>
      </dgm:prSet>
      <dgm:spPr/>
      <dgm:t>
        <a:bodyPr/>
        <a:lstStyle/>
        <a:p>
          <a:endParaRPr lang="en-US"/>
        </a:p>
      </dgm:t>
    </dgm:pt>
    <dgm:pt modelId="{096CD7E8-408E-4D7F-9DB0-35D0BB053137}" type="pres">
      <dgm:prSet presAssocID="{4E92D5A2-A8CF-48E7-8E25-AD6A300E749F}" presName="level3hierChild" presStyleCnt="0"/>
      <dgm:spPr/>
      <dgm:t>
        <a:bodyPr/>
        <a:lstStyle/>
        <a:p>
          <a:endParaRPr lang="en-US"/>
        </a:p>
      </dgm:t>
    </dgm:pt>
    <dgm:pt modelId="{088EB80B-977A-47A4-B108-0D4BFD5229BD}" type="pres">
      <dgm:prSet presAssocID="{96C7C8F2-15A4-4F01-868D-9A7641C33046}" presName="conn2-1" presStyleLbl="parChTrans1D3" presStyleIdx="1" presStyleCnt="2"/>
      <dgm:spPr/>
      <dgm:t>
        <a:bodyPr/>
        <a:lstStyle/>
        <a:p>
          <a:endParaRPr lang="en-US"/>
        </a:p>
      </dgm:t>
    </dgm:pt>
    <dgm:pt modelId="{516C8AD3-FE5D-4791-8F62-8D9F5F13297A}" type="pres">
      <dgm:prSet presAssocID="{96C7C8F2-15A4-4F01-868D-9A7641C33046}" presName="connTx" presStyleLbl="parChTrans1D3" presStyleIdx="1" presStyleCnt="2"/>
      <dgm:spPr/>
      <dgm:t>
        <a:bodyPr/>
        <a:lstStyle/>
        <a:p>
          <a:endParaRPr lang="en-US"/>
        </a:p>
      </dgm:t>
    </dgm:pt>
    <dgm:pt modelId="{B0AF13BC-22E7-45F9-9159-DB2CFDFE3801}" type="pres">
      <dgm:prSet presAssocID="{2912B8C7-210D-4158-B93D-D08DDBA233F8}" presName="root2" presStyleCnt="0"/>
      <dgm:spPr/>
      <dgm:t>
        <a:bodyPr/>
        <a:lstStyle/>
        <a:p>
          <a:endParaRPr lang="en-US"/>
        </a:p>
      </dgm:t>
    </dgm:pt>
    <dgm:pt modelId="{33AE6628-25DB-403B-BD83-879A2FF05EEB}" type="pres">
      <dgm:prSet presAssocID="{2912B8C7-210D-4158-B93D-D08DDBA233F8}" presName="LevelTwoTextNode" presStyleLbl="node3" presStyleIdx="1" presStyleCnt="2" custLinFactY="33773" custLinFactNeighborX="7156" custLinFactNeighborY="100000">
        <dgm:presLayoutVars>
          <dgm:chPref val="3"/>
        </dgm:presLayoutVars>
      </dgm:prSet>
      <dgm:spPr/>
      <dgm:t>
        <a:bodyPr/>
        <a:lstStyle/>
        <a:p>
          <a:endParaRPr lang="en-US"/>
        </a:p>
      </dgm:t>
    </dgm:pt>
    <dgm:pt modelId="{92CB754F-C5EC-4692-82BC-F6E52C5F1211}" type="pres">
      <dgm:prSet presAssocID="{2912B8C7-210D-4158-B93D-D08DDBA233F8}" presName="level3hierChild" presStyleCnt="0"/>
      <dgm:spPr/>
      <dgm:t>
        <a:bodyPr/>
        <a:lstStyle/>
        <a:p>
          <a:endParaRPr lang="en-US"/>
        </a:p>
      </dgm:t>
    </dgm:pt>
    <dgm:pt modelId="{3CD529FC-06EF-4005-B258-C4DF302D9218}" type="pres">
      <dgm:prSet presAssocID="{814752E1-B7AC-4F29-B350-1AD9838DC115}" presName="conn2-1" presStyleLbl="parChTrans1D4" presStyleIdx="0" presStyleCnt="4"/>
      <dgm:spPr/>
      <dgm:t>
        <a:bodyPr/>
        <a:lstStyle/>
        <a:p>
          <a:endParaRPr lang="en-US"/>
        </a:p>
      </dgm:t>
    </dgm:pt>
    <dgm:pt modelId="{FB09FDD7-C31D-4E0B-93D4-28BC742B50DC}" type="pres">
      <dgm:prSet presAssocID="{814752E1-B7AC-4F29-B350-1AD9838DC115}" presName="connTx" presStyleLbl="parChTrans1D4" presStyleIdx="0" presStyleCnt="4"/>
      <dgm:spPr/>
      <dgm:t>
        <a:bodyPr/>
        <a:lstStyle/>
        <a:p>
          <a:endParaRPr lang="en-US"/>
        </a:p>
      </dgm:t>
    </dgm:pt>
    <dgm:pt modelId="{88E8A091-B435-4619-B497-889204020D81}" type="pres">
      <dgm:prSet presAssocID="{B1ED65AD-7EF0-4BC4-BA42-3C525791C2C8}" presName="root2" presStyleCnt="0"/>
      <dgm:spPr/>
      <dgm:t>
        <a:bodyPr/>
        <a:lstStyle/>
        <a:p>
          <a:endParaRPr lang="en-US"/>
        </a:p>
      </dgm:t>
    </dgm:pt>
    <dgm:pt modelId="{F694077D-AAD2-47D2-A8C3-27F058F55B34}" type="pres">
      <dgm:prSet presAssocID="{B1ED65AD-7EF0-4BC4-BA42-3C525791C2C8}" presName="LevelTwoTextNode" presStyleLbl="node4" presStyleIdx="0" presStyleCnt="4" custScaleX="140696" custLinFactNeighborX="-2838" custLinFactNeighborY="56936">
        <dgm:presLayoutVars>
          <dgm:chPref val="3"/>
        </dgm:presLayoutVars>
      </dgm:prSet>
      <dgm:spPr/>
      <dgm:t>
        <a:bodyPr/>
        <a:lstStyle/>
        <a:p>
          <a:endParaRPr lang="en-US"/>
        </a:p>
      </dgm:t>
    </dgm:pt>
    <dgm:pt modelId="{23BCAF52-8A50-4C62-BB9A-4E9C14391BC1}" type="pres">
      <dgm:prSet presAssocID="{B1ED65AD-7EF0-4BC4-BA42-3C525791C2C8}" presName="level3hierChild" presStyleCnt="0"/>
      <dgm:spPr/>
      <dgm:t>
        <a:bodyPr/>
        <a:lstStyle/>
        <a:p>
          <a:endParaRPr lang="en-US"/>
        </a:p>
      </dgm:t>
    </dgm:pt>
    <dgm:pt modelId="{AEE3528C-F118-4DEE-B276-DDCA3442283A}" type="pres">
      <dgm:prSet presAssocID="{994E406F-BC02-4537-B0A3-6B40669FE575}" presName="conn2-1" presStyleLbl="parChTrans1D4" presStyleIdx="1" presStyleCnt="4"/>
      <dgm:spPr/>
      <dgm:t>
        <a:bodyPr/>
        <a:lstStyle/>
        <a:p>
          <a:endParaRPr lang="en-US"/>
        </a:p>
      </dgm:t>
    </dgm:pt>
    <dgm:pt modelId="{05EA5E20-3DE6-44D5-8BA7-3D1779442DC9}" type="pres">
      <dgm:prSet presAssocID="{994E406F-BC02-4537-B0A3-6B40669FE575}" presName="connTx" presStyleLbl="parChTrans1D4" presStyleIdx="1" presStyleCnt="4"/>
      <dgm:spPr/>
      <dgm:t>
        <a:bodyPr/>
        <a:lstStyle/>
        <a:p>
          <a:endParaRPr lang="en-US"/>
        </a:p>
      </dgm:t>
    </dgm:pt>
    <dgm:pt modelId="{F1D920EF-7C70-4C8A-9A7C-7A47C3D61CE8}" type="pres">
      <dgm:prSet presAssocID="{5B813B28-8258-4EFD-A828-4F12F469A216}" presName="root2" presStyleCnt="0"/>
      <dgm:spPr/>
      <dgm:t>
        <a:bodyPr/>
        <a:lstStyle/>
        <a:p>
          <a:endParaRPr lang="en-US"/>
        </a:p>
      </dgm:t>
    </dgm:pt>
    <dgm:pt modelId="{FE78AC46-B759-419E-921C-285C6D7DCBF0}" type="pres">
      <dgm:prSet presAssocID="{5B813B28-8258-4EFD-A828-4F12F469A216}" presName="LevelTwoTextNode" presStyleLbl="node4" presStyleIdx="1" presStyleCnt="4" custScaleX="196649" custScaleY="131077" custLinFactNeighborX="-386" custLinFactNeighborY="65615">
        <dgm:presLayoutVars>
          <dgm:chPref val="3"/>
        </dgm:presLayoutVars>
      </dgm:prSet>
      <dgm:spPr/>
      <dgm:t>
        <a:bodyPr/>
        <a:lstStyle/>
        <a:p>
          <a:endParaRPr lang="en-US"/>
        </a:p>
      </dgm:t>
    </dgm:pt>
    <dgm:pt modelId="{3A7522BE-FFA8-4EF2-92F6-E23336C0D495}" type="pres">
      <dgm:prSet presAssocID="{5B813B28-8258-4EFD-A828-4F12F469A216}" presName="level3hierChild" presStyleCnt="0"/>
      <dgm:spPr/>
      <dgm:t>
        <a:bodyPr/>
        <a:lstStyle/>
        <a:p>
          <a:endParaRPr lang="en-US"/>
        </a:p>
      </dgm:t>
    </dgm:pt>
    <dgm:pt modelId="{B41CE2AF-21E3-4786-A6A3-1C66E06E1117}" type="pres">
      <dgm:prSet presAssocID="{07AF3168-160F-45F3-BFA9-EBB1AD2A909F}" presName="conn2-1" presStyleLbl="parChTrans1D4" presStyleIdx="2" presStyleCnt="4"/>
      <dgm:spPr/>
      <dgm:t>
        <a:bodyPr/>
        <a:lstStyle/>
        <a:p>
          <a:endParaRPr lang="en-US"/>
        </a:p>
      </dgm:t>
    </dgm:pt>
    <dgm:pt modelId="{00051080-ECE1-4500-B663-1CAD3CE1FF70}" type="pres">
      <dgm:prSet presAssocID="{07AF3168-160F-45F3-BFA9-EBB1AD2A909F}" presName="connTx" presStyleLbl="parChTrans1D4" presStyleIdx="2" presStyleCnt="4"/>
      <dgm:spPr/>
      <dgm:t>
        <a:bodyPr/>
        <a:lstStyle/>
        <a:p>
          <a:endParaRPr lang="en-US"/>
        </a:p>
      </dgm:t>
    </dgm:pt>
    <dgm:pt modelId="{2327D3B6-53BD-4BA6-90AB-2D9C8C023A4A}" type="pres">
      <dgm:prSet presAssocID="{CE94818B-D2CE-4432-BE65-3798BACE1532}" presName="root2" presStyleCnt="0"/>
      <dgm:spPr/>
      <dgm:t>
        <a:bodyPr/>
        <a:lstStyle/>
        <a:p>
          <a:endParaRPr lang="en-US"/>
        </a:p>
      </dgm:t>
    </dgm:pt>
    <dgm:pt modelId="{F511C078-4E7C-4634-B6D1-8E64428BB31B}" type="pres">
      <dgm:prSet presAssocID="{CE94818B-D2CE-4432-BE65-3798BACE1532}" presName="LevelTwoTextNode" presStyleLbl="node4" presStyleIdx="2" presStyleCnt="4" custScaleX="174958" custScaleY="149157" custLinFactNeighborX="-2838" custLinFactNeighborY="70447">
        <dgm:presLayoutVars>
          <dgm:chPref val="3"/>
        </dgm:presLayoutVars>
      </dgm:prSet>
      <dgm:spPr/>
      <dgm:t>
        <a:bodyPr/>
        <a:lstStyle/>
        <a:p>
          <a:endParaRPr lang="en-US"/>
        </a:p>
      </dgm:t>
    </dgm:pt>
    <dgm:pt modelId="{ADA6B836-63BF-432A-AE31-89122C46FF8C}" type="pres">
      <dgm:prSet presAssocID="{CE94818B-D2CE-4432-BE65-3798BACE1532}" presName="level3hierChild" presStyleCnt="0"/>
      <dgm:spPr/>
      <dgm:t>
        <a:bodyPr/>
        <a:lstStyle/>
        <a:p>
          <a:endParaRPr lang="en-US"/>
        </a:p>
      </dgm:t>
    </dgm:pt>
    <dgm:pt modelId="{B1997E86-7E62-4F42-B294-9F592AD936A6}" type="pres">
      <dgm:prSet presAssocID="{C7D4C304-C890-438E-9FA1-A0724C07C0AC}" presName="conn2-1" presStyleLbl="parChTrans1D4" presStyleIdx="3" presStyleCnt="4"/>
      <dgm:spPr/>
      <dgm:t>
        <a:bodyPr/>
        <a:lstStyle/>
        <a:p>
          <a:endParaRPr lang="en-US"/>
        </a:p>
      </dgm:t>
    </dgm:pt>
    <dgm:pt modelId="{8B96E052-47DA-42BB-88B3-A3E461614728}" type="pres">
      <dgm:prSet presAssocID="{C7D4C304-C890-438E-9FA1-A0724C07C0AC}" presName="connTx" presStyleLbl="parChTrans1D4" presStyleIdx="3" presStyleCnt="4"/>
      <dgm:spPr/>
      <dgm:t>
        <a:bodyPr/>
        <a:lstStyle/>
        <a:p>
          <a:endParaRPr lang="en-US"/>
        </a:p>
      </dgm:t>
    </dgm:pt>
    <dgm:pt modelId="{F77AC123-8C6A-41D5-B099-507E93FB2A91}" type="pres">
      <dgm:prSet presAssocID="{69E545CB-2A73-469E-942C-82560C906099}" presName="root2" presStyleCnt="0"/>
      <dgm:spPr/>
      <dgm:t>
        <a:bodyPr/>
        <a:lstStyle/>
        <a:p>
          <a:endParaRPr lang="en-US"/>
        </a:p>
      </dgm:t>
    </dgm:pt>
    <dgm:pt modelId="{C3618C99-B001-48DC-9056-639B6E837487}" type="pres">
      <dgm:prSet presAssocID="{69E545CB-2A73-469E-942C-82560C906099}" presName="LevelTwoTextNode" presStyleLbl="node4" presStyleIdx="3" presStyleCnt="4" custScaleX="184056" custScaleY="140117" custLinFactNeighborX="-2838" custLinFactNeighborY="82146">
        <dgm:presLayoutVars>
          <dgm:chPref val="3"/>
        </dgm:presLayoutVars>
      </dgm:prSet>
      <dgm:spPr/>
      <dgm:t>
        <a:bodyPr/>
        <a:lstStyle/>
        <a:p>
          <a:endParaRPr lang="en-US"/>
        </a:p>
      </dgm:t>
    </dgm:pt>
    <dgm:pt modelId="{9A9D4AAE-249A-4B98-B537-D81FC1590259}" type="pres">
      <dgm:prSet presAssocID="{69E545CB-2A73-469E-942C-82560C906099}" presName="level3hierChild" presStyleCnt="0"/>
      <dgm:spPr/>
      <dgm:t>
        <a:bodyPr/>
        <a:lstStyle/>
        <a:p>
          <a:endParaRPr lang="en-US"/>
        </a:p>
      </dgm:t>
    </dgm:pt>
  </dgm:ptLst>
  <dgm:cxnLst>
    <dgm:cxn modelId="{3887E46C-0F90-43B9-8B14-6812F09DD4F1}" type="presOf" srcId="{0A220632-711F-43C0-8A35-6879A1D9DAC2}" destId="{AB058AD5-939A-46E6-9030-83602139C97A}" srcOrd="0" destOrd="0" presId="urn:microsoft.com/office/officeart/2005/8/layout/hierarchy2"/>
    <dgm:cxn modelId="{6B20D931-3E36-401A-9C76-B919173FDB77}" type="presOf" srcId="{1708825D-D491-4EFD-9B5D-E0BA1256F2AF}" destId="{32A8CF13-32E7-4E1D-9845-BC8D8D5CE136}" srcOrd="0" destOrd="0" presId="urn:microsoft.com/office/officeart/2005/8/layout/hierarchy2"/>
    <dgm:cxn modelId="{04C827DE-C225-4554-B92D-1E1BDA0F3A64}" type="presOf" srcId="{2912B8C7-210D-4158-B93D-D08DDBA233F8}" destId="{33AE6628-25DB-403B-BD83-879A2FF05EEB}" srcOrd="0" destOrd="0" presId="urn:microsoft.com/office/officeart/2005/8/layout/hierarchy2"/>
    <dgm:cxn modelId="{74C47310-3F7A-4CF2-97F7-D4AB240B6FAB}" type="presOf" srcId="{C7D4C304-C890-438E-9FA1-A0724C07C0AC}" destId="{B1997E86-7E62-4F42-B294-9F592AD936A6}" srcOrd="0" destOrd="0" presId="urn:microsoft.com/office/officeart/2005/8/layout/hierarchy2"/>
    <dgm:cxn modelId="{D8EDFD6C-77C8-459A-8A04-09C691AA9EB9}" type="presOf" srcId="{994E406F-BC02-4537-B0A3-6B40669FE575}" destId="{AEE3528C-F118-4DEE-B276-DDCA3442283A}" srcOrd="0" destOrd="0" presId="urn:microsoft.com/office/officeart/2005/8/layout/hierarchy2"/>
    <dgm:cxn modelId="{87C48525-CF88-4609-B1C2-AAC9DC880067}" srcId="{DAC28B8E-C453-4534-9D5A-E269D24556F3}" destId="{4FDD9905-B3C9-4E1E-8B10-A30858D4F115}" srcOrd="0" destOrd="0" parTransId="{43F74114-7DAE-4CCB-8E71-76E06BD944D3}" sibTransId="{F44BA394-C458-4996-87B3-E095524C0CE3}"/>
    <dgm:cxn modelId="{95FADF05-4863-44DC-97A7-86B794F9E299}" type="presOf" srcId="{69E545CB-2A73-469E-942C-82560C906099}" destId="{C3618C99-B001-48DC-9056-639B6E837487}" srcOrd="0" destOrd="0" presId="urn:microsoft.com/office/officeart/2005/8/layout/hierarchy2"/>
    <dgm:cxn modelId="{748F562A-E55D-4137-B47F-0C2F0712E565}" type="presOf" srcId="{CE94818B-D2CE-4432-BE65-3798BACE1532}" destId="{F511C078-4E7C-4634-B6D1-8E64428BB31B}" srcOrd="0" destOrd="0" presId="urn:microsoft.com/office/officeart/2005/8/layout/hierarchy2"/>
    <dgm:cxn modelId="{88378D91-40D9-454F-B096-1758DEB67291}" type="presOf" srcId="{814752E1-B7AC-4F29-B350-1AD9838DC115}" destId="{FB09FDD7-C31D-4E0B-93D4-28BC742B50DC}" srcOrd="1" destOrd="0" presId="urn:microsoft.com/office/officeart/2005/8/layout/hierarchy2"/>
    <dgm:cxn modelId="{819261F7-3161-4DE0-83AF-E3C876C736AA}" srcId="{4FDD9905-B3C9-4E1E-8B10-A30858D4F115}" destId="{1F74B0A2-0908-416B-846C-00DCF6806EE0}" srcOrd="0" destOrd="0" parTransId="{1708825D-D491-4EFD-9B5D-E0BA1256F2AF}" sibTransId="{87DC7289-32F9-46E0-AE42-ADFC4CABC8F7}"/>
    <dgm:cxn modelId="{55CB8CC3-FC16-4066-A73D-0AE0A7F7F133}" type="presOf" srcId="{814752E1-B7AC-4F29-B350-1AD9838DC115}" destId="{3CD529FC-06EF-4005-B258-C4DF302D9218}" srcOrd="0" destOrd="0" presId="urn:microsoft.com/office/officeart/2005/8/layout/hierarchy2"/>
    <dgm:cxn modelId="{97855A8F-A806-45BF-945A-25339642D4B1}" type="presOf" srcId="{07AF3168-160F-45F3-BFA9-EBB1AD2A909F}" destId="{00051080-ECE1-4500-B663-1CAD3CE1FF70}" srcOrd="1" destOrd="0" presId="urn:microsoft.com/office/officeart/2005/8/layout/hierarchy2"/>
    <dgm:cxn modelId="{07A7CFE2-F156-48A9-9EB8-624A2884BC5A}" type="presOf" srcId="{994E406F-BC02-4537-B0A3-6B40669FE575}" destId="{05EA5E20-3DE6-44D5-8BA7-3D1779442DC9}" srcOrd="1" destOrd="0" presId="urn:microsoft.com/office/officeart/2005/8/layout/hierarchy2"/>
    <dgm:cxn modelId="{4B1B6703-60FD-4645-B090-D23CDE26F1C0}" type="presOf" srcId="{07AF3168-160F-45F3-BFA9-EBB1AD2A909F}" destId="{B41CE2AF-21E3-4786-A6A3-1C66E06E1117}" srcOrd="0" destOrd="0" presId="urn:microsoft.com/office/officeart/2005/8/layout/hierarchy2"/>
    <dgm:cxn modelId="{D6F7542F-AE04-48D9-A0D3-C19AA1691FFF}" srcId="{1F74B0A2-0908-416B-846C-00DCF6806EE0}" destId="{2912B8C7-210D-4158-B93D-D08DDBA233F8}" srcOrd="1" destOrd="0" parTransId="{96C7C8F2-15A4-4F01-868D-9A7641C33046}" sibTransId="{EE6D7689-2F5F-43BF-8216-01F237786A3D}"/>
    <dgm:cxn modelId="{70A1A8ED-C51F-4B6B-9857-96336C74D0D8}" type="presOf" srcId="{96C7C8F2-15A4-4F01-868D-9A7641C33046}" destId="{516C8AD3-FE5D-4791-8F62-8D9F5F13297A}" srcOrd="1" destOrd="0" presId="urn:microsoft.com/office/officeart/2005/8/layout/hierarchy2"/>
    <dgm:cxn modelId="{E8922E05-62DB-4AC7-B378-416267B75B12}" type="presOf" srcId="{1708825D-D491-4EFD-9B5D-E0BA1256F2AF}" destId="{61862740-62AC-4EA4-9D60-03C6EF626B21}" srcOrd="1" destOrd="0" presId="urn:microsoft.com/office/officeart/2005/8/layout/hierarchy2"/>
    <dgm:cxn modelId="{84E49560-2D8B-499B-8E98-ADA2EE18251A}" srcId="{2912B8C7-210D-4158-B93D-D08DDBA233F8}" destId="{B1ED65AD-7EF0-4BC4-BA42-3C525791C2C8}" srcOrd="0" destOrd="0" parTransId="{814752E1-B7AC-4F29-B350-1AD9838DC115}" sibTransId="{925BE43A-6834-4561-8861-65C1B9B98ABF}"/>
    <dgm:cxn modelId="{BDA6BEA0-81AD-4A28-9357-8368B5535DE5}" srcId="{2912B8C7-210D-4158-B93D-D08DDBA233F8}" destId="{69E545CB-2A73-469E-942C-82560C906099}" srcOrd="3" destOrd="0" parTransId="{C7D4C304-C890-438E-9FA1-A0724C07C0AC}" sibTransId="{0478C361-2934-47B7-9193-9437ACA179F1}"/>
    <dgm:cxn modelId="{7AC986DA-6B9B-440B-905D-93726D474821}" srcId="{1F74B0A2-0908-416B-846C-00DCF6806EE0}" destId="{4E92D5A2-A8CF-48E7-8E25-AD6A300E749F}" srcOrd="0" destOrd="0" parTransId="{0A220632-711F-43C0-8A35-6879A1D9DAC2}" sibTransId="{001CA580-DA08-41EB-B234-05061979371F}"/>
    <dgm:cxn modelId="{C9C9C0C8-34CB-4D96-9A51-77D6509106EB}" type="presOf" srcId="{C7D4C304-C890-438E-9FA1-A0724C07C0AC}" destId="{8B96E052-47DA-42BB-88B3-A3E461614728}" srcOrd="1" destOrd="0" presId="urn:microsoft.com/office/officeart/2005/8/layout/hierarchy2"/>
    <dgm:cxn modelId="{607BC6AC-D75F-4DE3-A6D9-09F6E7C59BC5}" type="presOf" srcId="{DAC28B8E-C453-4534-9D5A-E269D24556F3}" destId="{7C37D357-A3E5-4AC3-9BD8-CC4516A57B83}" srcOrd="0" destOrd="0" presId="urn:microsoft.com/office/officeart/2005/8/layout/hierarchy2"/>
    <dgm:cxn modelId="{25D073EC-AB20-4D52-B329-CDE83AEE7A66}" srcId="{2912B8C7-210D-4158-B93D-D08DDBA233F8}" destId="{CE94818B-D2CE-4432-BE65-3798BACE1532}" srcOrd="2" destOrd="0" parTransId="{07AF3168-160F-45F3-BFA9-EBB1AD2A909F}" sibTransId="{2C2FB707-5010-43CD-8C3B-7A20AE971454}"/>
    <dgm:cxn modelId="{BA12EB1A-3B78-4DAF-8A4E-ED9A530637E8}" type="presOf" srcId="{1F74B0A2-0908-416B-846C-00DCF6806EE0}" destId="{A02CBA72-7DB3-4289-B3A2-9E8F3EA1EA3F}" srcOrd="0" destOrd="0" presId="urn:microsoft.com/office/officeart/2005/8/layout/hierarchy2"/>
    <dgm:cxn modelId="{7A3A298F-C78D-4FBC-B9AB-8944A6109D9F}" type="presOf" srcId="{B1ED65AD-7EF0-4BC4-BA42-3C525791C2C8}" destId="{F694077D-AAD2-47D2-A8C3-27F058F55B34}" srcOrd="0" destOrd="0" presId="urn:microsoft.com/office/officeart/2005/8/layout/hierarchy2"/>
    <dgm:cxn modelId="{FE951B91-675B-4523-A9F9-B07B8D084D23}" srcId="{2912B8C7-210D-4158-B93D-D08DDBA233F8}" destId="{5B813B28-8258-4EFD-A828-4F12F469A216}" srcOrd="1" destOrd="0" parTransId="{994E406F-BC02-4537-B0A3-6B40669FE575}" sibTransId="{DEC8D9F5-18A7-4BDE-AA8A-70D04EFB2ED6}"/>
    <dgm:cxn modelId="{2801BF63-9F58-4992-9A21-6A77A1BF7CFE}" type="presOf" srcId="{96C7C8F2-15A4-4F01-868D-9A7641C33046}" destId="{088EB80B-977A-47A4-B108-0D4BFD5229BD}" srcOrd="0" destOrd="0" presId="urn:microsoft.com/office/officeart/2005/8/layout/hierarchy2"/>
    <dgm:cxn modelId="{D89EF004-CD39-4EC5-B089-F5DF0A4CF6AC}" type="presOf" srcId="{5B813B28-8258-4EFD-A828-4F12F469A216}" destId="{FE78AC46-B759-419E-921C-285C6D7DCBF0}" srcOrd="0" destOrd="0" presId="urn:microsoft.com/office/officeart/2005/8/layout/hierarchy2"/>
    <dgm:cxn modelId="{A3C1B7ED-5F78-438B-9B08-020ABE33E793}" type="presOf" srcId="{0A220632-711F-43C0-8A35-6879A1D9DAC2}" destId="{C754EFF5-FC1D-4318-92CD-1018352648DE}" srcOrd="1" destOrd="0" presId="urn:microsoft.com/office/officeart/2005/8/layout/hierarchy2"/>
    <dgm:cxn modelId="{497CA774-3BA6-4EDA-B0B7-59914B0F89CB}" type="presOf" srcId="{4E92D5A2-A8CF-48E7-8E25-AD6A300E749F}" destId="{92F8C1F5-A996-4717-B2B8-5E846B0E9066}" srcOrd="0" destOrd="0" presId="urn:microsoft.com/office/officeart/2005/8/layout/hierarchy2"/>
    <dgm:cxn modelId="{E6E58272-3226-494B-9F1C-351003E61567}" type="presOf" srcId="{4FDD9905-B3C9-4E1E-8B10-A30858D4F115}" destId="{998A4B8B-2360-49E1-ADA9-53F9A4463044}" srcOrd="0" destOrd="0" presId="urn:microsoft.com/office/officeart/2005/8/layout/hierarchy2"/>
    <dgm:cxn modelId="{456BE886-7B83-472F-AED4-B70F1FCDBE6E}" type="presParOf" srcId="{7C37D357-A3E5-4AC3-9BD8-CC4516A57B83}" destId="{04E53F96-8498-4F1B-A5CF-3FDDB759DF0D}" srcOrd="0" destOrd="0" presId="urn:microsoft.com/office/officeart/2005/8/layout/hierarchy2"/>
    <dgm:cxn modelId="{1EF8CDCC-B311-41EF-AC3D-6DB0D7195E53}" type="presParOf" srcId="{04E53F96-8498-4F1B-A5CF-3FDDB759DF0D}" destId="{998A4B8B-2360-49E1-ADA9-53F9A4463044}" srcOrd="0" destOrd="0" presId="urn:microsoft.com/office/officeart/2005/8/layout/hierarchy2"/>
    <dgm:cxn modelId="{9C8F456F-C5F7-4DE2-81A0-630A8F1343AB}" type="presParOf" srcId="{04E53F96-8498-4F1B-A5CF-3FDDB759DF0D}" destId="{D8D43231-664E-49D6-A631-3CA53503BC6A}" srcOrd="1" destOrd="0" presId="urn:microsoft.com/office/officeart/2005/8/layout/hierarchy2"/>
    <dgm:cxn modelId="{D6B524C4-7A9D-4491-B4D7-99E9AE81243C}" type="presParOf" srcId="{D8D43231-664E-49D6-A631-3CA53503BC6A}" destId="{32A8CF13-32E7-4E1D-9845-BC8D8D5CE136}" srcOrd="0" destOrd="0" presId="urn:microsoft.com/office/officeart/2005/8/layout/hierarchy2"/>
    <dgm:cxn modelId="{33E968F4-467E-4EC0-9754-95BF46ADE68D}" type="presParOf" srcId="{32A8CF13-32E7-4E1D-9845-BC8D8D5CE136}" destId="{61862740-62AC-4EA4-9D60-03C6EF626B21}" srcOrd="0" destOrd="0" presId="urn:microsoft.com/office/officeart/2005/8/layout/hierarchy2"/>
    <dgm:cxn modelId="{8985453E-9F9D-46B3-A26A-B890057A2B9D}" type="presParOf" srcId="{D8D43231-664E-49D6-A631-3CA53503BC6A}" destId="{8C89111D-7608-4CD3-9A47-181B7BA0987F}" srcOrd="1" destOrd="0" presId="urn:microsoft.com/office/officeart/2005/8/layout/hierarchy2"/>
    <dgm:cxn modelId="{3A986F4D-B271-4F28-AADC-4D1527B866E0}" type="presParOf" srcId="{8C89111D-7608-4CD3-9A47-181B7BA0987F}" destId="{A02CBA72-7DB3-4289-B3A2-9E8F3EA1EA3F}" srcOrd="0" destOrd="0" presId="urn:microsoft.com/office/officeart/2005/8/layout/hierarchy2"/>
    <dgm:cxn modelId="{FD2D9157-596B-409A-ABC4-E9AF55F9CFBA}" type="presParOf" srcId="{8C89111D-7608-4CD3-9A47-181B7BA0987F}" destId="{5CEBB873-62A6-497D-A4B3-4AEC4372EDD9}" srcOrd="1" destOrd="0" presId="urn:microsoft.com/office/officeart/2005/8/layout/hierarchy2"/>
    <dgm:cxn modelId="{82AA7365-06B4-45E7-8453-795DAD5D8890}" type="presParOf" srcId="{5CEBB873-62A6-497D-A4B3-4AEC4372EDD9}" destId="{AB058AD5-939A-46E6-9030-83602139C97A}" srcOrd="0" destOrd="0" presId="urn:microsoft.com/office/officeart/2005/8/layout/hierarchy2"/>
    <dgm:cxn modelId="{656FF20A-2CA8-4C71-AA5E-6955368270B0}" type="presParOf" srcId="{AB058AD5-939A-46E6-9030-83602139C97A}" destId="{C754EFF5-FC1D-4318-92CD-1018352648DE}" srcOrd="0" destOrd="0" presId="urn:microsoft.com/office/officeart/2005/8/layout/hierarchy2"/>
    <dgm:cxn modelId="{FFEF5064-6D6D-4D67-98F5-5A5494E40B87}" type="presParOf" srcId="{5CEBB873-62A6-497D-A4B3-4AEC4372EDD9}" destId="{0788DD69-3780-4159-82C6-E52E26DD9FCD}" srcOrd="1" destOrd="0" presId="urn:microsoft.com/office/officeart/2005/8/layout/hierarchy2"/>
    <dgm:cxn modelId="{927B26D0-029B-461A-8763-F48202330926}" type="presParOf" srcId="{0788DD69-3780-4159-82C6-E52E26DD9FCD}" destId="{92F8C1F5-A996-4717-B2B8-5E846B0E9066}" srcOrd="0" destOrd="0" presId="urn:microsoft.com/office/officeart/2005/8/layout/hierarchy2"/>
    <dgm:cxn modelId="{25307EE8-46E4-4CAF-86A0-646B184EBD26}" type="presParOf" srcId="{0788DD69-3780-4159-82C6-E52E26DD9FCD}" destId="{096CD7E8-408E-4D7F-9DB0-35D0BB053137}" srcOrd="1" destOrd="0" presId="urn:microsoft.com/office/officeart/2005/8/layout/hierarchy2"/>
    <dgm:cxn modelId="{8A5C4878-FF81-40EE-AE68-555B91016C16}" type="presParOf" srcId="{5CEBB873-62A6-497D-A4B3-4AEC4372EDD9}" destId="{088EB80B-977A-47A4-B108-0D4BFD5229BD}" srcOrd="2" destOrd="0" presId="urn:microsoft.com/office/officeart/2005/8/layout/hierarchy2"/>
    <dgm:cxn modelId="{F77070A8-CF2B-410A-B51E-5BBCEC9B9672}" type="presParOf" srcId="{088EB80B-977A-47A4-B108-0D4BFD5229BD}" destId="{516C8AD3-FE5D-4791-8F62-8D9F5F13297A}" srcOrd="0" destOrd="0" presId="urn:microsoft.com/office/officeart/2005/8/layout/hierarchy2"/>
    <dgm:cxn modelId="{B407AB96-FCF1-4703-BD81-698E6B9002F6}" type="presParOf" srcId="{5CEBB873-62A6-497D-A4B3-4AEC4372EDD9}" destId="{B0AF13BC-22E7-45F9-9159-DB2CFDFE3801}" srcOrd="3" destOrd="0" presId="urn:microsoft.com/office/officeart/2005/8/layout/hierarchy2"/>
    <dgm:cxn modelId="{27C03A22-67EF-4D09-A5C1-8A958EDACFF9}" type="presParOf" srcId="{B0AF13BC-22E7-45F9-9159-DB2CFDFE3801}" destId="{33AE6628-25DB-403B-BD83-879A2FF05EEB}" srcOrd="0" destOrd="0" presId="urn:microsoft.com/office/officeart/2005/8/layout/hierarchy2"/>
    <dgm:cxn modelId="{D79C903E-19F4-43F2-9091-6AC7C6051ED8}" type="presParOf" srcId="{B0AF13BC-22E7-45F9-9159-DB2CFDFE3801}" destId="{92CB754F-C5EC-4692-82BC-F6E52C5F1211}" srcOrd="1" destOrd="0" presId="urn:microsoft.com/office/officeart/2005/8/layout/hierarchy2"/>
    <dgm:cxn modelId="{C2CB01A7-CBA6-41FC-877F-D1BA73EF45CC}" type="presParOf" srcId="{92CB754F-C5EC-4692-82BC-F6E52C5F1211}" destId="{3CD529FC-06EF-4005-B258-C4DF302D9218}" srcOrd="0" destOrd="0" presId="urn:microsoft.com/office/officeart/2005/8/layout/hierarchy2"/>
    <dgm:cxn modelId="{4B2F5A4F-2A93-49D2-9E41-2219882DE793}" type="presParOf" srcId="{3CD529FC-06EF-4005-B258-C4DF302D9218}" destId="{FB09FDD7-C31D-4E0B-93D4-28BC742B50DC}" srcOrd="0" destOrd="0" presId="urn:microsoft.com/office/officeart/2005/8/layout/hierarchy2"/>
    <dgm:cxn modelId="{BDC6FC65-0182-4463-B33C-97632D1B4756}" type="presParOf" srcId="{92CB754F-C5EC-4692-82BC-F6E52C5F1211}" destId="{88E8A091-B435-4619-B497-889204020D81}" srcOrd="1" destOrd="0" presId="urn:microsoft.com/office/officeart/2005/8/layout/hierarchy2"/>
    <dgm:cxn modelId="{3CF107BD-2EB1-4E77-A9EC-1CF6DDDA8EE1}" type="presParOf" srcId="{88E8A091-B435-4619-B497-889204020D81}" destId="{F694077D-AAD2-47D2-A8C3-27F058F55B34}" srcOrd="0" destOrd="0" presId="urn:microsoft.com/office/officeart/2005/8/layout/hierarchy2"/>
    <dgm:cxn modelId="{5AF6486E-4AF4-4B07-A5AE-470BDBAE2398}" type="presParOf" srcId="{88E8A091-B435-4619-B497-889204020D81}" destId="{23BCAF52-8A50-4C62-BB9A-4E9C14391BC1}" srcOrd="1" destOrd="0" presId="urn:microsoft.com/office/officeart/2005/8/layout/hierarchy2"/>
    <dgm:cxn modelId="{01570426-B106-4FA1-B890-8275746EADF6}" type="presParOf" srcId="{92CB754F-C5EC-4692-82BC-F6E52C5F1211}" destId="{AEE3528C-F118-4DEE-B276-DDCA3442283A}" srcOrd="2" destOrd="0" presId="urn:microsoft.com/office/officeart/2005/8/layout/hierarchy2"/>
    <dgm:cxn modelId="{A7D980C4-C8B3-4EAF-90C2-3A8AFD1E308A}" type="presParOf" srcId="{AEE3528C-F118-4DEE-B276-DDCA3442283A}" destId="{05EA5E20-3DE6-44D5-8BA7-3D1779442DC9}" srcOrd="0" destOrd="0" presId="urn:microsoft.com/office/officeart/2005/8/layout/hierarchy2"/>
    <dgm:cxn modelId="{B31B2D16-C060-49F7-AF79-FB54EC9A6B20}" type="presParOf" srcId="{92CB754F-C5EC-4692-82BC-F6E52C5F1211}" destId="{F1D920EF-7C70-4C8A-9A7C-7A47C3D61CE8}" srcOrd="3" destOrd="0" presId="urn:microsoft.com/office/officeart/2005/8/layout/hierarchy2"/>
    <dgm:cxn modelId="{26C2057E-6DE6-46C2-B4E4-2348A9381444}" type="presParOf" srcId="{F1D920EF-7C70-4C8A-9A7C-7A47C3D61CE8}" destId="{FE78AC46-B759-419E-921C-285C6D7DCBF0}" srcOrd="0" destOrd="0" presId="urn:microsoft.com/office/officeart/2005/8/layout/hierarchy2"/>
    <dgm:cxn modelId="{4F1B9A92-FEC8-4559-9A42-EB76AA9C3923}" type="presParOf" srcId="{F1D920EF-7C70-4C8A-9A7C-7A47C3D61CE8}" destId="{3A7522BE-FFA8-4EF2-92F6-E23336C0D495}" srcOrd="1" destOrd="0" presId="urn:microsoft.com/office/officeart/2005/8/layout/hierarchy2"/>
    <dgm:cxn modelId="{6241D3FA-D0D5-4CB2-B784-1386354EFFEA}" type="presParOf" srcId="{92CB754F-C5EC-4692-82BC-F6E52C5F1211}" destId="{B41CE2AF-21E3-4786-A6A3-1C66E06E1117}" srcOrd="4" destOrd="0" presId="urn:microsoft.com/office/officeart/2005/8/layout/hierarchy2"/>
    <dgm:cxn modelId="{7CFEA7E0-CA8F-4CE0-A418-78A59FBE56D3}" type="presParOf" srcId="{B41CE2AF-21E3-4786-A6A3-1C66E06E1117}" destId="{00051080-ECE1-4500-B663-1CAD3CE1FF70}" srcOrd="0" destOrd="0" presId="urn:microsoft.com/office/officeart/2005/8/layout/hierarchy2"/>
    <dgm:cxn modelId="{346229B7-439B-4F47-B08C-4B00A4B7BE38}" type="presParOf" srcId="{92CB754F-C5EC-4692-82BC-F6E52C5F1211}" destId="{2327D3B6-53BD-4BA6-90AB-2D9C8C023A4A}" srcOrd="5" destOrd="0" presId="urn:microsoft.com/office/officeart/2005/8/layout/hierarchy2"/>
    <dgm:cxn modelId="{ABE310CD-96B3-45FE-86C8-F272D4697FF0}" type="presParOf" srcId="{2327D3B6-53BD-4BA6-90AB-2D9C8C023A4A}" destId="{F511C078-4E7C-4634-B6D1-8E64428BB31B}" srcOrd="0" destOrd="0" presId="urn:microsoft.com/office/officeart/2005/8/layout/hierarchy2"/>
    <dgm:cxn modelId="{4891A2B2-0D9A-4609-A8AF-FE9853E4189C}" type="presParOf" srcId="{2327D3B6-53BD-4BA6-90AB-2D9C8C023A4A}" destId="{ADA6B836-63BF-432A-AE31-89122C46FF8C}" srcOrd="1" destOrd="0" presId="urn:microsoft.com/office/officeart/2005/8/layout/hierarchy2"/>
    <dgm:cxn modelId="{A89EAF69-5A7A-4CFD-BE5B-44D2608710BA}" type="presParOf" srcId="{92CB754F-C5EC-4692-82BC-F6E52C5F1211}" destId="{B1997E86-7E62-4F42-B294-9F592AD936A6}" srcOrd="6" destOrd="0" presId="urn:microsoft.com/office/officeart/2005/8/layout/hierarchy2"/>
    <dgm:cxn modelId="{FEEA3B36-8ECC-42DE-B2E7-4ADA68C9D602}" type="presParOf" srcId="{B1997E86-7E62-4F42-B294-9F592AD936A6}" destId="{8B96E052-47DA-42BB-88B3-A3E461614728}" srcOrd="0" destOrd="0" presId="urn:microsoft.com/office/officeart/2005/8/layout/hierarchy2"/>
    <dgm:cxn modelId="{48C396EA-C74D-49DD-AB21-3AE1BEB95D9B}" type="presParOf" srcId="{92CB754F-C5EC-4692-82BC-F6E52C5F1211}" destId="{F77AC123-8C6A-41D5-B099-507E93FB2A91}" srcOrd="7" destOrd="0" presId="urn:microsoft.com/office/officeart/2005/8/layout/hierarchy2"/>
    <dgm:cxn modelId="{7C60DDA6-C45A-454F-A454-4E020AE2082E}" type="presParOf" srcId="{F77AC123-8C6A-41D5-B099-507E93FB2A91}" destId="{C3618C99-B001-48DC-9056-639B6E837487}" srcOrd="0" destOrd="0" presId="urn:microsoft.com/office/officeart/2005/8/layout/hierarchy2"/>
    <dgm:cxn modelId="{1FF3CE1D-2234-418F-9FB8-8F2D5A7897A9}" type="presParOf" srcId="{F77AC123-8C6A-41D5-B099-507E93FB2A91}" destId="{9A9D4AAE-249A-4B98-B537-D81FC1590259}" srcOrd="1" destOrd="0" presId="urn:microsoft.com/office/officeart/2005/8/layout/hierarchy2"/>
  </dgm:cxnLst>
  <dgm:bg/>
  <dgm:whole>
    <a:ln>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DAC28B8E-C453-4534-9D5A-E269D24556F3}" type="doc">
      <dgm:prSet loTypeId="urn:microsoft.com/office/officeart/2005/8/layout/hierarchy2" loCatId="hierarchy" qsTypeId="urn:microsoft.com/office/officeart/2005/8/quickstyle/simple3" qsCatId="simple" csTypeId="urn:microsoft.com/office/officeart/2005/8/colors/accent3_5" csCatId="accent3" phldr="1"/>
      <dgm:spPr/>
      <dgm:t>
        <a:bodyPr/>
        <a:lstStyle/>
        <a:p>
          <a:endParaRPr lang="en-US"/>
        </a:p>
      </dgm:t>
    </dgm:pt>
    <dgm:pt modelId="{2912B8C7-210D-4158-B93D-D08DDBA233F8}">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sz="2400" b="1"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dirty="0">
            <a:ln>
              <a:solidFill>
                <a:schemeClr val="tx1"/>
              </a:solidFill>
            </a:ln>
            <a:solidFill>
              <a:schemeClr val="accent2">
                <a:lumMod val="75000"/>
              </a:schemeClr>
            </a:solidFill>
            <a:effectLst/>
            <a:latin typeface="Nabi" pitchFamily="2" charset="0"/>
            <a:cs typeface="Nabi" pitchFamily="2" charset="0"/>
          </a:endParaRPr>
        </a:p>
      </dgm:t>
    </dgm:pt>
    <dgm:pt modelId="{96C7C8F2-15A4-4F01-868D-9A7641C33046}" type="parTrans" cxnId="{D6F7542F-AE04-48D9-A0D3-C19AA1691FFF}">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EE6D7689-2F5F-43BF-8216-01F237786A3D}" type="sibTrans" cxnId="{D6F7542F-AE04-48D9-A0D3-C19AA1691FFF}">
      <dgm:prSet/>
      <dgm:spPr/>
      <dgm:t>
        <a:bodyPr/>
        <a:lstStyle/>
        <a:p>
          <a:endParaRPr lang="en-US"/>
        </a:p>
      </dgm:t>
    </dgm:pt>
    <dgm:pt modelId="{4E92D5A2-A8CF-48E7-8E25-AD6A300E749F}">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lang="fa-IR" sz="2400" b="1" smtClean="0">
              <a:ln>
                <a:solidFill>
                  <a:schemeClr val="tx1"/>
                </a:solidFill>
              </a:ln>
              <a:solidFill>
                <a:schemeClr val="accent2">
                  <a:lumMod val="75000"/>
                </a:schemeClr>
              </a:solidFill>
              <a:effectLst/>
              <a:latin typeface="Nabi" pitchFamily="2" charset="0"/>
              <a:cs typeface="Nabi" pitchFamily="2" charset="0"/>
            </a:rPr>
            <a:t> بِرَبّ‏ِ الْفَلَقِ(1)</a:t>
          </a:r>
          <a:endParaRPr lang="en-US" sz="2400" b="1" dirty="0">
            <a:ln>
              <a:solidFill>
                <a:schemeClr val="tx1"/>
              </a:solidFill>
            </a:ln>
            <a:solidFill>
              <a:schemeClr val="accent2">
                <a:lumMod val="75000"/>
              </a:schemeClr>
            </a:solidFill>
            <a:effectLst/>
            <a:latin typeface="Nabi" pitchFamily="2" charset="0"/>
            <a:cs typeface="Nabi" pitchFamily="2" charset="0"/>
          </a:endParaRPr>
        </a:p>
      </dgm:t>
    </dgm:pt>
    <dgm:pt modelId="{1F74B0A2-0908-416B-846C-00DCF6806EE0}">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lstStyle/>
        <a:p>
          <a:r>
            <a:rPr lang="fa-IR" sz="24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قُلْ </a:t>
          </a:r>
          <a:r>
            <a:rPr lang="fa-IR" sz="2000"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أَعُوذ</a:t>
          </a:r>
          <a:endParaRPr lang="en-US" sz="2000"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gm:t>
    </dgm:pt>
    <dgm:pt modelId="{87DC7289-32F9-46E0-AE42-ADFC4CABC8F7}" type="sibTrans" cxnId="{819261F7-3161-4DE0-83AF-E3C876C736AA}">
      <dgm:prSet/>
      <dgm:spPr/>
      <dgm:t>
        <a:bodyPr/>
        <a:lstStyle/>
        <a:p>
          <a:endParaRPr lang="en-US"/>
        </a:p>
      </dgm:t>
    </dgm:pt>
    <dgm:pt modelId="{1708825D-D491-4EFD-9B5D-E0BA1256F2AF}" type="parTrans" cxnId="{819261F7-3161-4DE0-83AF-E3C876C736AA}">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001CA580-DA08-41EB-B234-05061979371F}" type="sibTrans" cxnId="{7AC986DA-6B9B-440B-905D-93726D474821}">
      <dgm:prSet/>
      <dgm:spPr/>
      <dgm:t>
        <a:bodyPr/>
        <a:lstStyle/>
        <a:p>
          <a:endParaRPr lang="en-US"/>
        </a:p>
      </dgm:t>
    </dgm:pt>
    <dgm:pt modelId="{0A220632-711F-43C0-8A35-6879A1D9DAC2}" type="parTrans" cxnId="{7AC986DA-6B9B-440B-905D-93726D474821}">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4FDD9905-B3C9-4E1E-8B10-A30858D4F115}">
      <dgm:prSe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1"/>
          <a:r>
            <a:rPr lang="fa-IR" sz="1200" dirty="0" smtClean="0">
              <a:ln>
                <a:solidFill>
                  <a:schemeClr val="tx1"/>
                </a:solidFill>
              </a:ln>
              <a:solidFill>
                <a:schemeClr val="accent2">
                  <a:lumMod val="75000"/>
                </a:schemeClr>
              </a:solidFill>
              <a:latin typeface="Nabi" pitchFamily="2" charset="0"/>
              <a:cs typeface="Nabi" pitchFamily="2" charset="0"/>
            </a:rPr>
            <a:t> </a:t>
          </a:r>
          <a:r>
            <a:rPr lang="fa-IR" sz="24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gm:t>
    </dgm:pt>
    <dgm:pt modelId="{43F74114-7DAE-4CCB-8E71-76E06BD944D3}" type="parTrans" cxnId="{87C48525-CF88-4609-B1C2-AAC9DC880067}">
      <dgm:prSet/>
      <dgm:spPr/>
      <dgm:t>
        <a:bodyPr/>
        <a:lstStyle/>
        <a:p>
          <a:endParaRPr lang="en-US"/>
        </a:p>
      </dgm:t>
    </dgm:pt>
    <dgm:pt modelId="{F44BA394-C458-4996-87B3-E095524C0CE3}" type="sibTrans" cxnId="{87C48525-CF88-4609-B1C2-AAC9DC880067}">
      <dgm:prSet/>
      <dgm:spPr/>
      <dgm:t>
        <a:bodyPr/>
        <a:lstStyle/>
        <a:p>
          <a:endParaRPr lang="en-US"/>
        </a:p>
      </dgm:t>
    </dgm:pt>
    <dgm:pt modelId="{B1ED65AD-7EF0-4BC4-BA42-3C525791C2C8}">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r>
            <a:rPr lang="fa-IR" sz="2200" b="1"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814752E1-B7AC-4F29-B350-1AD9838DC115}" type="parTrans" cxnId="{84E49560-2D8B-499B-8E98-ADA2EE18251A}">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925BE43A-6834-4561-8861-65C1B9B98ABF}" type="sibTrans" cxnId="{84E49560-2D8B-499B-8E98-ADA2EE18251A}">
      <dgm:prSet/>
      <dgm:spPr/>
      <dgm:t>
        <a:bodyPr/>
        <a:lstStyle/>
        <a:p>
          <a:endParaRPr lang="en-US"/>
        </a:p>
      </dgm:t>
    </dgm:pt>
    <dgm:pt modelId="{5B813B28-8258-4EFD-A828-4F12F469A216}">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994E406F-BC02-4537-B0A3-6B40669FE575}" type="parTrans" cxnId="{FE951B91-675B-4523-A9F9-B07B8D084D23}">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DEC8D9F5-18A7-4BDE-AA8A-70D04EFB2ED6}" type="sibTrans" cxnId="{FE951B91-675B-4523-A9F9-B07B8D084D23}">
      <dgm:prSet/>
      <dgm:spPr/>
      <dgm:t>
        <a:bodyPr/>
        <a:lstStyle/>
        <a:p>
          <a:endParaRPr lang="en-US"/>
        </a:p>
      </dgm:t>
    </dgm:pt>
    <dgm:pt modelId="{CE94818B-D2CE-4432-BE65-3798BACE1532}">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07AF3168-160F-45F3-BFA9-EBB1AD2A909F}" type="parTrans" cxnId="{25D073EC-AB20-4D52-B329-CDE83AEE7A66}">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2C2FB707-5010-43CD-8C3B-7A20AE971454}" type="sibTrans" cxnId="{25D073EC-AB20-4D52-B329-CDE83AEE7A66}">
      <dgm:prSet/>
      <dgm:spPr/>
      <dgm:t>
        <a:bodyPr/>
        <a:lstStyle/>
        <a:p>
          <a:endParaRPr lang="en-US"/>
        </a:p>
      </dgm:t>
    </dgm:pt>
    <dgm:pt modelId="{69E545CB-2A73-469E-942C-82560C906099}">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algn="ct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C7D4C304-C890-438E-9FA1-A0724C07C0AC}" type="parTrans" cxnId="{BDA6BEA0-81AD-4A28-9357-8368B5535DE5}">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0478C361-2934-47B7-9193-9437ACA179F1}" type="sibTrans" cxnId="{BDA6BEA0-81AD-4A28-9357-8368B5535DE5}">
      <dgm:prSet/>
      <dgm:spPr/>
      <dgm:t>
        <a:bodyPr/>
        <a:lstStyle/>
        <a:p>
          <a:endParaRPr lang="en-US"/>
        </a:p>
      </dgm:t>
    </dgm:pt>
    <dgm:pt modelId="{7C37D357-A3E5-4AC3-9BD8-CC4516A57B83}" type="pres">
      <dgm:prSet presAssocID="{DAC28B8E-C453-4534-9D5A-E269D24556F3}" presName="diagram" presStyleCnt="0">
        <dgm:presLayoutVars>
          <dgm:chPref val="1"/>
          <dgm:dir val="rev"/>
          <dgm:animOne val="branch"/>
          <dgm:animLvl val="lvl"/>
          <dgm:resizeHandles val="exact"/>
        </dgm:presLayoutVars>
      </dgm:prSet>
      <dgm:spPr/>
      <dgm:t>
        <a:bodyPr/>
        <a:lstStyle/>
        <a:p>
          <a:endParaRPr lang="en-US"/>
        </a:p>
      </dgm:t>
    </dgm:pt>
    <dgm:pt modelId="{04E53F96-8498-4F1B-A5CF-3FDDB759DF0D}" type="pres">
      <dgm:prSet presAssocID="{4FDD9905-B3C9-4E1E-8B10-A30858D4F115}" presName="root1" presStyleCnt="0"/>
      <dgm:spPr/>
      <dgm:t>
        <a:bodyPr/>
        <a:lstStyle/>
        <a:p>
          <a:endParaRPr lang="en-US"/>
        </a:p>
      </dgm:t>
    </dgm:pt>
    <dgm:pt modelId="{998A4B8B-2360-49E1-ADA9-53F9A4463044}" type="pres">
      <dgm:prSet presAssocID="{4FDD9905-B3C9-4E1E-8B10-A30858D4F115}" presName="LevelOneTextNode" presStyleLbl="node0" presStyleIdx="0" presStyleCnt="1" custScaleX="71332" custScaleY="372955" custLinFactNeighborX="-7111">
        <dgm:presLayoutVars>
          <dgm:chPref val="3"/>
        </dgm:presLayoutVars>
      </dgm:prSet>
      <dgm:spPr/>
      <dgm:t>
        <a:bodyPr/>
        <a:lstStyle/>
        <a:p>
          <a:endParaRPr lang="en-US"/>
        </a:p>
      </dgm:t>
    </dgm:pt>
    <dgm:pt modelId="{D8D43231-664E-49D6-A631-3CA53503BC6A}" type="pres">
      <dgm:prSet presAssocID="{4FDD9905-B3C9-4E1E-8B10-A30858D4F115}" presName="level2hierChild" presStyleCnt="0"/>
      <dgm:spPr/>
      <dgm:t>
        <a:bodyPr/>
        <a:lstStyle/>
        <a:p>
          <a:endParaRPr lang="en-US"/>
        </a:p>
      </dgm:t>
    </dgm:pt>
    <dgm:pt modelId="{32A8CF13-32E7-4E1D-9845-BC8D8D5CE136}" type="pres">
      <dgm:prSet presAssocID="{1708825D-D491-4EFD-9B5D-E0BA1256F2AF}" presName="conn2-1" presStyleLbl="parChTrans1D2" presStyleIdx="0" presStyleCnt="1"/>
      <dgm:spPr/>
      <dgm:t>
        <a:bodyPr/>
        <a:lstStyle/>
        <a:p>
          <a:endParaRPr lang="en-US"/>
        </a:p>
      </dgm:t>
    </dgm:pt>
    <dgm:pt modelId="{61862740-62AC-4EA4-9D60-03C6EF626B21}" type="pres">
      <dgm:prSet presAssocID="{1708825D-D491-4EFD-9B5D-E0BA1256F2AF}" presName="connTx" presStyleLbl="parChTrans1D2" presStyleIdx="0" presStyleCnt="1"/>
      <dgm:spPr/>
      <dgm:t>
        <a:bodyPr/>
        <a:lstStyle/>
        <a:p>
          <a:endParaRPr lang="en-US"/>
        </a:p>
      </dgm:t>
    </dgm:pt>
    <dgm:pt modelId="{8C89111D-7608-4CD3-9A47-181B7BA0987F}" type="pres">
      <dgm:prSet presAssocID="{1F74B0A2-0908-416B-846C-00DCF6806EE0}" presName="root2" presStyleCnt="0"/>
      <dgm:spPr/>
      <dgm:t>
        <a:bodyPr/>
        <a:lstStyle/>
        <a:p>
          <a:endParaRPr lang="en-US"/>
        </a:p>
      </dgm:t>
    </dgm:pt>
    <dgm:pt modelId="{A02CBA72-7DB3-4289-B3A2-9E8F3EA1EA3F}" type="pres">
      <dgm:prSet presAssocID="{1F74B0A2-0908-416B-846C-00DCF6806EE0}" presName="LevelTwoTextNode" presStyleLbl="node2" presStyleIdx="0" presStyleCnt="1" custLinFactNeighborX="2567">
        <dgm:presLayoutVars>
          <dgm:chPref val="3"/>
        </dgm:presLayoutVars>
      </dgm:prSet>
      <dgm:spPr/>
      <dgm:t>
        <a:bodyPr/>
        <a:lstStyle/>
        <a:p>
          <a:endParaRPr lang="en-US"/>
        </a:p>
      </dgm:t>
    </dgm:pt>
    <dgm:pt modelId="{5CEBB873-62A6-497D-A4B3-4AEC4372EDD9}" type="pres">
      <dgm:prSet presAssocID="{1F74B0A2-0908-416B-846C-00DCF6806EE0}" presName="level3hierChild" presStyleCnt="0"/>
      <dgm:spPr/>
      <dgm:t>
        <a:bodyPr/>
        <a:lstStyle/>
        <a:p>
          <a:endParaRPr lang="en-US"/>
        </a:p>
      </dgm:t>
    </dgm:pt>
    <dgm:pt modelId="{AB058AD5-939A-46E6-9030-83602139C97A}" type="pres">
      <dgm:prSet presAssocID="{0A220632-711F-43C0-8A35-6879A1D9DAC2}" presName="conn2-1" presStyleLbl="parChTrans1D3" presStyleIdx="0" presStyleCnt="2"/>
      <dgm:spPr/>
      <dgm:t>
        <a:bodyPr/>
        <a:lstStyle/>
        <a:p>
          <a:endParaRPr lang="en-US"/>
        </a:p>
      </dgm:t>
    </dgm:pt>
    <dgm:pt modelId="{C754EFF5-FC1D-4318-92CD-1018352648DE}" type="pres">
      <dgm:prSet presAssocID="{0A220632-711F-43C0-8A35-6879A1D9DAC2}" presName="connTx" presStyleLbl="parChTrans1D3" presStyleIdx="0" presStyleCnt="2"/>
      <dgm:spPr/>
      <dgm:t>
        <a:bodyPr/>
        <a:lstStyle/>
        <a:p>
          <a:endParaRPr lang="en-US"/>
        </a:p>
      </dgm:t>
    </dgm:pt>
    <dgm:pt modelId="{0788DD69-3780-4159-82C6-E52E26DD9FCD}" type="pres">
      <dgm:prSet presAssocID="{4E92D5A2-A8CF-48E7-8E25-AD6A300E749F}" presName="root2" presStyleCnt="0"/>
      <dgm:spPr/>
      <dgm:t>
        <a:bodyPr/>
        <a:lstStyle/>
        <a:p>
          <a:endParaRPr lang="en-US"/>
        </a:p>
      </dgm:t>
    </dgm:pt>
    <dgm:pt modelId="{92F8C1F5-A996-4717-B2B8-5E846B0E9066}" type="pres">
      <dgm:prSet presAssocID="{4E92D5A2-A8CF-48E7-8E25-AD6A300E749F}" presName="LevelTwoTextNode" presStyleLbl="node3" presStyleIdx="0" presStyleCnt="2" custScaleX="137747" custScaleY="146105" custLinFactY="-75786" custLinFactNeighborX="1378" custLinFactNeighborY="-100000">
        <dgm:presLayoutVars>
          <dgm:chPref val="3"/>
        </dgm:presLayoutVars>
      </dgm:prSet>
      <dgm:spPr/>
      <dgm:t>
        <a:bodyPr/>
        <a:lstStyle/>
        <a:p>
          <a:endParaRPr lang="en-US"/>
        </a:p>
      </dgm:t>
    </dgm:pt>
    <dgm:pt modelId="{096CD7E8-408E-4D7F-9DB0-35D0BB053137}" type="pres">
      <dgm:prSet presAssocID="{4E92D5A2-A8CF-48E7-8E25-AD6A300E749F}" presName="level3hierChild" presStyleCnt="0"/>
      <dgm:spPr/>
      <dgm:t>
        <a:bodyPr/>
        <a:lstStyle/>
        <a:p>
          <a:endParaRPr lang="en-US"/>
        </a:p>
      </dgm:t>
    </dgm:pt>
    <dgm:pt modelId="{088EB80B-977A-47A4-B108-0D4BFD5229BD}" type="pres">
      <dgm:prSet presAssocID="{96C7C8F2-15A4-4F01-868D-9A7641C33046}" presName="conn2-1" presStyleLbl="parChTrans1D3" presStyleIdx="1" presStyleCnt="2"/>
      <dgm:spPr/>
      <dgm:t>
        <a:bodyPr/>
        <a:lstStyle/>
        <a:p>
          <a:endParaRPr lang="en-US"/>
        </a:p>
      </dgm:t>
    </dgm:pt>
    <dgm:pt modelId="{516C8AD3-FE5D-4791-8F62-8D9F5F13297A}" type="pres">
      <dgm:prSet presAssocID="{96C7C8F2-15A4-4F01-868D-9A7641C33046}" presName="connTx" presStyleLbl="parChTrans1D3" presStyleIdx="1" presStyleCnt="2"/>
      <dgm:spPr/>
      <dgm:t>
        <a:bodyPr/>
        <a:lstStyle/>
        <a:p>
          <a:endParaRPr lang="en-US"/>
        </a:p>
      </dgm:t>
    </dgm:pt>
    <dgm:pt modelId="{B0AF13BC-22E7-45F9-9159-DB2CFDFE3801}" type="pres">
      <dgm:prSet presAssocID="{2912B8C7-210D-4158-B93D-D08DDBA233F8}" presName="root2" presStyleCnt="0"/>
      <dgm:spPr/>
      <dgm:t>
        <a:bodyPr/>
        <a:lstStyle/>
        <a:p>
          <a:endParaRPr lang="en-US"/>
        </a:p>
      </dgm:t>
    </dgm:pt>
    <dgm:pt modelId="{33AE6628-25DB-403B-BD83-879A2FF05EEB}" type="pres">
      <dgm:prSet presAssocID="{2912B8C7-210D-4158-B93D-D08DDBA233F8}" presName="LevelTwoTextNode" presStyleLbl="node3" presStyleIdx="1" presStyleCnt="2" custLinFactNeighborX="5654" custLinFactNeighborY="80986">
        <dgm:presLayoutVars>
          <dgm:chPref val="3"/>
        </dgm:presLayoutVars>
      </dgm:prSet>
      <dgm:spPr/>
      <dgm:t>
        <a:bodyPr/>
        <a:lstStyle/>
        <a:p>
          <a:endParaRPr lang="en-US"/>
        </a:p>
      </dgm:t>
    </dgm:pt>
    <dgm:pt modelId="{92CB754F-C5EC-4692-82BC-F6E52C5F1211}" type="pres">
      <dgm:prSet presAssocID="{2912B8C7-210D-4158-B93D-D08DDBA233F8}" presName="level3hierChild" presStyleCnt="0"/>
      <dgm:spPr/>
      <dgm:t>
        <a:bodyPr/>
        <a:lstStyle/>
        <a:p>
          <a:endParaRPr lang="en-US"/>
        </a:p>
      </dgm:t>
    </dgm:pt>
    <dgm:pt modelId="{3CD529FC-06EF-4005-B258-C4DF302D9218}" type="pres">
      <dgm:prSet presAssocID="{814752E1-B7AC-4F29-B350-1AD9838DC115}" presName="conn2-1" presStyleLbl="parChTrans1D4" presStyleIdx="0" presStyleCnt="4"/>
      <dgm:spPr/>
      <dgm:t>
        <a:bodyPr/>
        <a:lstStyle/>
        <a:p>
          <a:endParaRPr lang="en-US"/>
        </a:p>
      </dgm:t>
    </dgm:pt>
    <dgm:pt modelId="{FB09FDD7-C31D-4E0B-93D4-28BC742B50DC}" type="pres">
      <dgm:prSet presAssocID="{814752E1-B7AC-4F29-B350-1AD9838DC115}" presName="connTx" presStyleLbl="parChTrans1D4" presStyleIdx="0" presStyleCnt="4"/>
      <dgm:spPr/>
      <dgm:t>
        <a:bodyPr/>
        <a:lstStyle/>
        <a:p>
          <a:endParaRPr lang="en-US"/>
        </a:p>
      </dgm:t>
    </dgm:pt>
    <dgm:pt modelId="{88E8A091-B435-4619-B497-889204020D81}" type="pres">
      <dgm:prSet presAssocID="{B1ED65AD-7EF0-4BC4-BA42-3C525791C2C8}" presName="root2" presStyleCnt="0"/>
      <dgm:spPr/>
      <dgm:t>
        <a:bodyPr/>
        <a:lstStyle/>
        <a:p>
          <a:endParaRPr lang="en-US"/>
        </a:p>
      </dgm:t>
    </dgm:pt>
    <dgm:pt modelId="{F694077D-AAD2-47D2-A8C3-27F058F55B34}" type="pres">
      <dgm:prSet presAssocID="{B1ED65AD-7EF0-4BC4-BA42-3C525791C2C8}" presName="LevelTwoTextNode" presStyleLbl="node4" presStyleIdx="0" presStyleCnt="4" custScaleX="140696" custLinFactNeighborX="-2838" custLinFactNeighborY="56936">
        <dgm:presLayoutVars>
          <dgm:chPref val="3"/>
        </dgm:presLayoutVars>
      </dgm:prSet>
      <dgm:spPr/>
      <dgm:t>
        <a:bodyPr/>
        <a:lstStyle/>
        <a:p>
          <a:endParaRPr lang="en-US"/>
        </a:p>
      </dgm:t>
    </dgm:pt>
    <dgm:pt modelId="{23BCAF52-8A50-4C62-BB9A-4E9C14391BC1}" type="pres">
      <dgm:prSet presAssocID="{B1ED65AD-7EF0-4BC4-BA42-3C525791C2C8}" presName="level3hierChild" presStyleCnt="0"/>
      <dgm:spPr/>
      <dgm:t>
        <a:bodyPr/>
        <a:lstStyle/>
        <a:p>
          <a:endParaRPr lang="en-US"/>
        </a:p>
      </dgm:t>
    </dgm:pt>
    <dgm:pt modelId="{AEE3528C-F118-4DEE-B276-DDCA3442283A}" type="pres">
      <dgm:prSet presAssocID="{994E406F-BC02-4537-B0A3-6B40669FE575}" presName="conn2-1" presStyleLbl="parChTrans1D4" presStyleIdx="1" presStyleCnt="4"/>
      <dgm:spPr/>
      <dgm:t>
        <a:bodyPr/>
        <a:lstStyle/>
        <a:p>
          <a:endParaRPr lang="en-US"/>
        </a:p>
      </dgm:t>
    </dgm:pt>
    <dgm:pt modelId="{05EA5E20-3DE6-44D5-8BA7-3D1779442DC9}" type="pres">
      <dgm:prSet presAssocID="{994E406F-BC02-4537-B0A3-6B40669FE575}" presName="connTx" presStyleLbl="parChTrans1D4" presStyleIdx="1" presStyleCnt="4"/>
      <dgm:spPr/>
      <dgm:t>
        <a:bodyPr/>
        <a:lstStyle/>
        <a:p>
          <a:endParaRPr lang="en-US"/>
        </a:p>
      </dgm:t>
    </dgm:pt>
    <dgm:pt modelId="{F1D920EF-7C70-4C8A-9A7C-7A47C3D61CE8}" type="pres">
      <dgm:prSet presAssocID="{5B813B28-8258-4EFD-A828-4F12F469A216}" presName="root2" presStyleCnt="0"/>
      <dgm:spPr/>
      <dgm:t>
        <a:bodyPr/>
        <a:lstStyle/>
        <a:p>
          <a:endParaRPr lang="en-US"/>
        </a:p>
      </dgm:t>
    </dgm:pt>
    <dgm:pt modelId="{FE78AC46-B759-419E-921C-285C6D7DCBF0}" type="pres">
      <dgm:prSet presAssocID="{5B813B28-8258-4EFD-A828-4F12F469A216}" presName="LevelTwoTextNode" presStyleLbl="node4" presStyleIdx="1" presStyleCnt="4" custScaleX="196649" custScaleY="131077" custLinFactNeighborX="-386" custLinFactNeighborY="53940">
        <dgm:presLayoutVars>
          <dgm:chPref val="3"/>
        </dgm:presLayoutVars>
      </dgm:prSet>
      <dgm:spPr/>
      <dgm:t>
        <a:bodyPr/>
        <a:lstStyle/>
        <a:p>
          <a:endParaRPr lang="en-US"/>
        </a:p>
      </dgm:t>
    </dgm:pt>
    <dgm:pt modelId="{3A7522BE-FFA8-4EF2-92F6-E23336C0D495}" type="pres">
      <dgm:prSet presAssocID="{5B813B28-8258-4EFD-A828-4F12F469A216}" presName="level3hierChild" presStyleCnt="0"/>
      <dgm:spPr/>
      <dgm:t>
        <a:bodyPr/>
        <a:lstStyle/>
        <a:p>
          <a:endParaRPr lang="en-US"/>
        </a:p>
      </dgm:t>
    </dgm:pt>
    <dgm:pt modelId="{B41CE2AF-21E3-4786-A6A3-1C66E06E1117}" type="pres">
      <dgm:prSet presAssocID="{07AF3168-160F-45F3-BFA9-EBB1AD2A909F}" presName="conn2-1" presStyleLbl="parChTrans1D4" presStyleIdx="2" presStyleCnt="4"/>
      <dgm:spPr/>
      <dgm:t>
        <a:bodyPr/>
        <a:lstStyle/>
        <a:p>
          <a:endParaRPr lang="en-US"/>
        </a:p>
      </dgm:t>
    </dgm:pt>
    <dgm:pt modelId="{00051080-ECE1-4500-B663-1CAD3CE1FF70}" type="pres">
      <dgm:prSet presAssocID="{07AF3168-160F-45F3-BFA9-EBB1AD2A909F}" presName="connTx" presStyleLbl="parChTrans1D4" presStyleIdx="2" presStyleCnt="4"/>
      <dgm:spPr/>
      <dgm:t>
        <a:bodyPr/>
        <a:lstStyle/>
        <a:p>
          <a:endParaRPr lang="en-US"/>
        </a:p>
      </dgm:t>
    </dgm:pt>
    <dgm:pt modelId="{2327D3B6-53BD-4BA6-90AB-2D9C8C023A4A}" type="pres">
      <dgm:prSet presAssocID="{CE94818B-D2CE-4432-BE65-3798BACE1532}" presName="root2" presStyleCnt="0"/>
      <dgm:spPr/>
      <dgm:t>
        <a:bodyPr/>
        <a:lstStyle/>
        <a:p>
          <a:endParaRPr lang="en-US"/>
        </a:p>
      </dgm:t>
    </dgm:pt>
    <dgm:pt modelId="{F511C078-4E7C-4634-B6D1-8E64428BB31B}" type="pres">
      <dgm:prSet presAssocID="{CE94818B-D2CE-4432-BE65-3798BACE1532}" presName="LevelTwoTextNode" presStyleLbl="node4" presStyleIdx="2" presStyleCnt="4" custScaleX="174958" custScaleY="149157" custLinFactNeighborX="-2838" custLinFactNeighborY="52583">
        <dgm:presLayoutVars>
          <dgm:chPref val="3"/>
        </dgm:presLayoutVars>
      </dgm:prSet>
      <dgm:spPr/>
      <dgm:t>
        <a:bodyPr/>
        <a:lstStyle/>
        <a:p>
          <a:endParaRPr lang="en-US"/>
        </a:p>
      </dgm:t>
    </dgm:pt>
    <dgm:pt modelId="{ADA6B836-63BF-432A-AE31-89122C46FF8C}" type="pres">
      <dgm:prSet presAssocID="{CE94818B-D2CE-4432-BE65-3798BACE1532}" presName="level3hierChild" presStyleCnt="0"/>
      <dgm:spPr/>
      <dgm:t>
        <a:bodyPr/>
        <a:lstStyle/>
        <a:p>
          <a:endParaRPr lang="en-US"/>
        </a:p>
      </dgm:t>
    </dgm:pt>
    <dgm:pt modelId="{B1997E86-7E62-4F42-B294-9F592AD936A6}" type="pres">
      <dgm:prSet presAssocID="{C7D4C304-C890-438E-9FA1-A0724C07C0AC}" presName="conn2-1" presStyleLbl="parChTrans1D4" presStyleIdx="3" presStyleCnt="4"/>
      <dgm:spPr/>
      <dgm:t>
        <a:bodyPr/>
        <a:lstStyle/>
        <a:p>
          <a:endParaRPr lang="en-US"/>
        </a:p>
      </dgm:t>
    </dgm:pt>
    <dgm:pt modelId="{8B96E052-47DA-42BB-88B3-A3E461614728}" type="pres">
      <dgm:prSet presAssocID="{C7D4C304-C890-438E-9FA1-A0724C07C0AC}" presName="connTx" presStyleLbl="parChTrans1D4" presStyleIdx="3" presStyleCnt="4"/>
      <dgm:spPr/>
      <dgm:t>
        <a:bodyPr/>
        <a:lstStyle/>
        <a:p>
          <a:endParaRPr lang="en-US"/>
        </a:p>
      </dgm:t>
    </dgm:pt>
    <dgm:pt modelId="{F77AC123-8C6A-41D5-B099-507E93FB2A91}" type="pres">
      <dgm:prSet presAssocID="{69E545CB-2A73-469E-942C-82560C906099}" presName="root2" presStyleCnt="0"/>
      <dgm:spPr/>
      <dgm:t>
        <a:bodyPr/>
        <a:lstStyle/>
        <a:p>
          <a:endParaRPr lang="en-US"/>
        </a:p>
      </dgm:t>
    </dgm:pt>
    <dgm:pt modelId="{C3618C99-B001-48DC-9056-639B6E837487}" type="pres">
      <dgm:prSet presAssocID="{69E545CB-2A73-469E-942C-82560C906099}" presName="LevelTwoTextNode" presStyleLbl="node4" presStyleIdx="3" presStyleCnt="4" custScaleX="184056" custScaleY="140117" custLinFactNeighborX="-2838" custLinFactNeighborY="82146">
        <dgm:presLayoutVars>
          <dgm:chPref val="3"/>
        </dgm:presLayoutVars>
      </dgm:prSet>
      <dgm:spPr/>
      <dgm:t>
        <a:bodyPr/>
        <a:lstStyle/>
        <a:p>
          <a:endParaRPr lang="en-US"/>
        </a:p>
      </dgm:t>
    </dgm:pt>
    <dgm:pt modelId="{9A9D4AAE-249A-4B98-B537-D81FC1590259}" type="pres">
      <dgm:prSet presAssocID="{69E545CB-2A73-469E-942C-82560C906099}" presName="level3hierChild" presStyleCnt="0"/>
      <dgm:spPr/>
      <dgm:t>
        <a:bodyPr/>
        <a:lstStyle/>
        <a:p>
          <a:endParaRPr lang="en-US"/>
        </a:p>
      </dgm:t>
    </dgm:pt>
  </dgm:ptLst>
  <dgm:cxnLst>
    <dgm:cxn modelId="{E6D94011-F08D-4958-B304-6BC653098849}" type="presOf" srcId="{4FDD9905-B3C9-4E1E-8B10-A30858D4F115}" destId="{998A4B8B-2360-49E1-ADA9-53F9A4463044}" srcOrd="0" destOrd="0" presId="urn:microsoft.com/office/officeart/2005/8/layout/hierarchy2"/>
    <dgm:cxn modelId="{84E49560-2D8B-499B-8E98-ADA2EE18251A}" srcId="{2912B8C7-210D-4158-B93D-D08DDBA233F8}" destId="{B1ED65AD-7EF0-4BC4-BA42-3C525791C2C8}" srcOrd="0" destOrd="0" parTransId="{814752E1-B7AC-4F29-B350-1AD9838DC115}" sibTransId="{925BE43A-6834-4561-8861-65C1B9B98ABF}"/>
    <dgm:cxn modelId="{D1944134-27A7-4C24-BACB-60DE64DF02C3}" type="presOf" srcId="{814752E1-B7AC-4F29-B350-1AD9838DC115}" destId="{FB09FDD7-C31D-4E0B-93D4-28BC742B50DC}" srcOrd="1" destOrd="0" presId="urn:microsoft.com/office/officeart/2005/8/layout/hierarchy2"/>
    <dgm:cxn modelId="{441DC739-8E3C-4616-BE20-D8817F1D9A65}" type="presOf" srcId="{07AF3168-160F-45F3-BFA9-EBB1AD2A909F}" destId="{00051080-ECE1-4500-B663-1CAD3CE1FF70}" srcOrd="1" destOrd="0" presId="urn:microsoft.com/office/officeart/2005/8/layout/hierarchy2"/>
    <dgm:cxn modelId="{4EFD34E6-E5DC-4562-8564-4BF8DB8E265D}" type="presOf" srcId="{C7D4C304-C890-438E-9FA1-A0724C07C0AC}" destId="{B1997E86-7E62-4F42-B294-9F592AD936A6}" srcOrd="0" destOrd="0" presId="urn:microsoft.com/office/officeart/2005/8/layout/hierarchy2"/>
    <dgm:cxn modelId="{5BA4B016-3CC3-4CB3-9C1C-E5482F6CCC46}" type="presOf" srcId="{2912B8C7-210D-4158-B93D-D08DDBA233F8}" destId="{33AE6628-25DB-403B-BD83-879A2FF05EEB}" srcOrd="0" destOrd="0" presId="urn:microsoft.com/office/officeart/2005/8/layout/hierarchy2"/>
    <dgm:cxn modelId="{FE951B91-675B-4523-A9F9-B07B8D084D23}" srcId="{2912B8C7-210D-4158-B93D-D08DDBA233F8}" destId="{5B813B28-8258-4EFD-A828-4F12F469A216}" srcOrd="1" destOrd="0" parTransId="{994E406F-BC02-4537-B0A3-6B40669FE575}" sibTransId="{DEC8D9F5-18A7-4BDE-AA8A-70D04EFB2ED6}"/>
    <dgm:cxn modelId="{58F0C585-CF9C-41E4-83CC-285A220F134C}" type="presOf" srcId="{4E92D5A2-A8CF-48E7-8E25-AD6A300E749F}" destId="{92F8C1F5-A996-4717-B2B8-5E846B0E9066}" srcOrd="0" destOrd="0" presId="urn:microsoft.com/office/officeart/2005/8/layout/hierarchy2"/>
    <dgm:cxn modelId="{8762A118-0B79-4E5A-B559-F5A1F5A74E8D}" type="presOf" srcId="{CE94818B-D2CE-4432-BE65-3798BACE1532}" destId="{F511C078-4E7C-4634-B6D1-8E64428BB31B}" srcOrd="0" destOrd="0" presId="urn:microsoft.com/office/officeart/2005/8/layout/hierarchy2"/>
    <dgm:cxn modelId="{713951B8-66CD-4B13-8CCB-841513F9FA82}" type="presOf" srcId="{994E406F-BC02-4537-B0A3-6B40669FE575}" destId="{AEE3528C-F118-4DEE-B276-DDCA3442283A}" srcOrd="0" destOrd="0" presId="urn:microsoft.com/office/officeart/2005/8/layout/hierarchy2"/>
    <dgm:cxn modelId="{7AC986DA-6B9B-440B-905D-93726D474821}" srcId="{1F74B0A2-0908-416B-846C-00DCF6806EE0}" destId="{4E92D5A2-A8CF-48E7-8E25-AD6A300E749F}" srcOrd="0" destOrd="0" parTransId="{0A220632-711F-43C0-8A35-6879A1D9DAC2}" sibTransId="{001CA580-DA08-41EB-B234-05061979371F}"/>
    <dgm:cxn modelId="{FEDDEB9E-33AA-4E43-BE6F-5A4D14A75A29}" type="presOf" srcId="{5B813B28-8258-4EFD-A828-4F12F469A216}" destId="{FE78AC46-B759-419E-921C-285C6D7DCBF0}" srcOrd="0" destOrd="0" presId="urn:microsoft.com/office/officeart/2005/8/layout/hierarchy2"/>
    <dgm:cxn modelId="{F351E22B-887A-411E-9C62-EA13B4345F06}" type="presOf" srcId="{C7D4C304-C890-438E-9FA1-A0724C07C0AC}" destId="{8B96E052-47DA-42BB-88B3-A3E461614728}" srcOrd="1" destOrd="0" presId="urn:microsoft.com/office/officeart/2005/8/layout/hierarchy2"/>
    <dgm:cxn modelId="{2C2939E4-4CE1-489D-9FDF-DAAF02E80CEB}" type="presOf" srcId="{0A220632-711F-43C0-8A35-6879A1D9DAC2}" destId="{AB058AD5-939A-46E6-9030-83602139C97A}" srcOrd="0" destOrd="0" presId="urn:microsoft.com/office/officeart/2005/8/layout/hierarchy2"/>
    <dgm:cxn modelId="{3C5E8C75-759D-43E2-8566-47F6260F3F40}" type="presOf" srcId="{1708825D-D491-4EFD-9B5D-E0BA1256F2AF}" destId="{32A8CF13-32E7-4E1D-9845-BC8D8D5CE136}" srcOrd="0" destOrd="0" presId="urn:microsoft.com/office/officeart/2005/8/layout/hierarchy2"/>
    <dgm:cxn modelId="{496DDD1C-7DF7-490D-9E29-8039CCFC37D0}" type="presOf" srcId="{DAC28B8E-C453-4534-9D5A-E269D24556F3}" destId="{7C37D357-A3E5-4AC3-9BD8-CC4516A57B83}" srcOrd="0" destOrd="0" presId="urn:microsoft.com/office/officeart/2005/8/layout/hierarchy2"/>
    <dgm:cxn modelId="{818A66B3-4CCB-489B-9BEB-FA83B9D917CD}" type="presOf" srcId="{814752E1-B7AC-4F29-B350-1AD9838DC115}" destId="{3CD529FC-06EF-4005-B258-C4DF302D9218}" srcOrd="0" destOrd="0" presId="urn:microsoft.com/office/officeart/2005/8/layout/hierarchy2"/>
    <dgm:cxn modelId="{5B477823-BBDB-46C1-8417-51C3F1DFA019}" type="presOf" srcId="{1708825D-D491-4EFD-9B5D-E0BA1256F2AF}" destId="{61862740-62AC-4EA4-9D60-03C6EF626B21}" srcOrd="1" destOrd="0" presId="urn:microsoft.com/office/officeart/2005/8/layout/hierarchy2"/>
    <dgm:cxn modelId="{F87594A7-7218-45A1-A604-BCFECCEDA105}" type="presOf" srcId="{96C7C8F2-15A4-4F01-868D-9A7641C33046}" destId="{088EB80B-977A-47A4-B108-0D4BFD5229BD}" srcOrd="0" destOrd="0" presId="urn:microsoft.com/office/officeart/2005/8/layout/hierarchy2"/>
    <dgm:cxn modelId="{6496FA53-5DAB-43BC-919D-C027BA41130F}" type="presOf" srcId="{0A220632-711F-43C0-8A35-6879A1D9DAC2}" destId="{C754EFF5-FC1D-4318-92CD-1018352648DE}" srcOrd="1" destOrd="0" presId="urn:microsoft.com/office/officeart/2005/8/layout/hierarchy2"/>
    <dgm:cxn modelId="{87C48525-CF88-4609-B1C2-AAC9DC880067}" srcId="{DAC28B8E-C453-4534-9D5A-E269D24556F3}" destId="{4FDD9905-B3C9-4E1E-8B10-A30858D4F115}" srcOrd="0" destOrd="0" parTransId="{43F74114-7DAE-4CCB-8E71-76E06BD944D3}" sibTransId="{F44BA394-C458-4996-87B3-E095524C0CE3}"/>
    <dgm:cxn modelId="{4E52332B-533E-439E-84C0-485EC2329F93}" type="presOf" srcId="{07AF3168-160F-45F3-BFA9-EBB1AD2A909F}" destId="{B41CE2AF-21E3-4786-A6A3-1C66E06E1117}" srcOrd="0" destOrd="0" presId="urn:microsoft.com/office/officeart/2005/8/layout/hierarchy2"/>
    <dgm:cxn modelId="{BDA6BEA0-81AD-4A28-9357-8368B5535DE5}" srcId="{2912B8C7-210D-4158-B93D-D08DDBA233F8}" destId="{69E545CB-2A73-469E-942C-82560C906099}" srcOrd="3" destOrd="0" parTransId="{C7D4C304-C890-438E-9FA1-A0724C07C0AC}" sibTransId="{0478C361-2934-47B7-9193-9437ACA179F1}"/>
    <dgm:cxn modelId="{E2F9DEE0-E2E4-44A7-B414-3DCA115CB6D1}" type="presOf" srcId="{B1ED65AD-7EF0-4BC4-BA42-3C525791C2C8}" destId="{F694077D-AAD2-47D2-A8C3-27F058F55B34}" srcOrd="0" destOrd="0" presId="urn:microsoft.com/office/officeart/2005/8/layout/hierarchy2"/>
    <dgm:cxn modelId="{819261F7-3161-4DE0-83AF-E3C876C736AA}" srcId="{4FDD9905-B3C9-4E1E-8B10-A30858D4F115}" destId="{1F74B0A2-0908-416B-846C-00DCF6806EE0}" srcOrd="0" destOrd="0" parTransId="{1708825D-D491-4EFD-9B5D-E0BA1256F2AF}" sibTransId="{87DC7289-32F9-46E0-AE42-ADFC4CABC8F7}"/>
    <dgm:cxn modelId="{D6F7542F-AE04-48D9-A0D3-C19AA1691FFF}" srcId="{1F74B0A2-0908-416B-846C-00DCF6806EE0}" destId="{2912B8C7-210D-4158-B93D-D08DDBA233F8}" srcOrd="1" destOrd="0" parTransId="{96C7C8F2-15A4-4F01-868D-9A7641C33046}" sibTransId="{EE6D7689-2F5F-43BF-8216-01F237786A3D}"/>
    <dgm:cxn modelId="{8BE390F8-7509-4D2C-BB33-B56604FB960B}" type="presOf" srcId="{69E545CB-2A73-469E-942C-82560C906099}" destId="{C3618C99-B001-48DC-9056-639B6E837487}" srcOrd="0" destOrd="0" presId="urn:microsoft.com/office/officeart/2005/8/layout/hierarchy2"/>
    <dgm:cxn modelId="{E9B8A2BB-C319-4C8F-9849-CD131D52C38A}" type="presOf" srcId="{1F74B0A2-0908-416B-846C-00DCF6806EE0}" destId="{A02CBA72-7DB3-4289-B3A2-9E8F3EA1EA3F}" srcOrd="0" destOrd="0" presId="urn:microsoft.com/office/officeart/2005/8/layout/hierarchy2"/>
    <dgm:cxn modelId="{509229FB-874C-4106-8DB9-3E4DE56E2FCB}" type="presOf" srcId="{96C7C8F2-15A4-4F01-868D-9A7641C33046}" destId="{516C8AD3-FE5D-4791-8F62-8D9F5F13297A}" srcOrd="1" destOrd="0" presId="urn:microsoft.com/office/officeart/2005/8/layout/hierarchy2"/>
    <dgm:cxn modelId="{25D073EC-AB20-4D52-B329-CDE83AEE7A66}" srcId="{2912B8C7-210D-4158-B93D-D08DDBA233F8}" destId="{CE94818B-D2CE-4432-BE65-3798BACE1532}" srcOrd="2" destOrd="0" parTransId="{07AF3168-160F-45F3-BFA9-EBB1AD2A909F}" sibTransId="{2C2FB707-5010-43CD-8C3B-7A20AE971454}"/>
    <dgm:cxn modelId="{5172E5A4-C893-4D80-B4FB-29EE163FDE53}" type="presOf" srcId="{994E406F-BC02-4537-B0A3-6B40669FE575}" destId="{05EA5E20-3DE6-44D5-8BA7-3D1779442DC9}" srcOrd="1" destOrd="0" presId="urn:microsoft.com/office/officeart/2005/8/layout/hierarchy2"/>
    <dgm:cxn modelId="{D4CBC636-33B1-4B91-A34B-AE76CA4382C1}" type="presParOf" srcId="{7C37D357-A3E5-4AC3-9BD8-CC4516A57B83}" destId="{04E53F96-8498-4F1B-A5CF-3FDDB759DF0D}" srcOrd="0" destOrd="0" presId="urn:microsoft.com/office/officeart/2005/8/layout/hierarchy2"/>
    <dgm:cxn modelId="{9796ED24-2A67-4A7B-8AAE-F29ABBEC8E47}" type="presParOf" srcId="{04E53F96-8498-4F1B-A5CF-3FDDB759DF0D}" destId="{998A4B8B-2360-49E1-ADA9-53F9A4463044}" srcOrd="0" destOrd="0" presId="urn:microsoft.com/office/officeart/2005/8/layout/hierarchy2"/>
    <dgm:cxn modelId="{517E5A6C-53F2-4BAE-8D4E-0DD1F7C5E300}" type="presParOf" srcId="{04E53F96-8498-4F1B-A5CF-3FDDB759DF0D}" destId="{D8D43231-664E-49D6-A631-3CA53503BC6A}" srcOrd="1" destOrd="0" presId="urn:microsoft.com/office/officeart/2005/8/layout/hierarchy2"/>
    <dgm:cxn modelId="{31450644-599F-4172-A3D3-0162E0E23465}" type="presParOf" srcId="{D8D43231-664E-49D6-A631-3CA53503BC6A}" destId="{32A8CF13-32E7-4E1D-9845-BC8D8D5CE136}" srcOrd="0" destOrd="0" presId="urn:microsoft.com/office/officeart/2005/8/layout/hierarchy2"/>
    <dgm:cxn modelId="{69847030-640C-413E-8F62-10E0E4488470}" type="presParOf" srcId="{32A8CF13-32E7-4E1D-9845-BC8D8D5CE136}" destId="{61862740-62AC-4EA4-9D60-03C6EF626B21}" srcOrd="0" destOrd="0" presId="urn:microsoft.com/office/officeart/2005/8/layout/hierarchy2"/>
    <dgm:cxn modelId="{731A6DFE-5A1D-4C33-9AD3-EBF27A7EADEE}" type="presParOf" srcId="{D8D43231-664E-49D6-A631-3CA53503BC6A}" destId="{8C89111D-7608-4CD3-9A47-181B7BA0987F}" srcOrd="1" destOrd="0" presId="urn:microsoft.com/office/officeart/2005/8/layout/hierarchy2"/>
    <dgm:cxn modelId="{FF4BA0D6-2DC8-4B50-8C58-79ECDA2EC3E6}" type="presParOf" srcId="{8C89111D-7608-4CD3-9A47-181B7BA0987F}" destId="{A02CBA72-7DB3-4289-B3A2-9E8F3EA1EA3F}" srcOrd="0" destOrd="0" presId="urn:microsoft.com/office/officeart/2005/8/layout/hierarchy2"/>
    <dgm:cxn modelId="{18EFB7A5-B835-4808-8C6F-1234547E1805}" type="presParOf" srcId="{8C89111D-7608-4CD3-9A47-181B7BA0987F}" destId="{5CEBB873-62A6-497D-A4B3-4AEC4372EDD9}" srcOrd="1" destOrd="0" presId="urn:microsoft.com/office/officeart/2005/8/layout/hierarchy2"/>
    <dgm:cxn modelId="{E366DCAC-2E94-40A2-9D9A-D6721B4517D0}" type="presParOf" srcId="{5CEBB873-62A6-497D-A4B3-4AEC4372EDD9}" destId="{AB058AD5-939A-46E6-9030-83602139C97A}" srcOrd="0" destOrd="0" presId="urn:microsoft.com/office/officeart/2005/8/layout/hierarchy2"/>
    <dgm:cxn modelId="{C7A25296-9D3E-4FC1-A7B5-8C96EA9BDB4E}" type="presParOf" srcId="{AB058AD5-939A-46E6-9030-83602139C97A}" destId="{C754EFF5-FC1D-4318-92CD-1018352648DE}" srcOrd="0" destOrd="0" presId="urn:microsoft.com/office/officeart/2005/8/layout/hierarchy2"/>
    <dgm:cxn modelId="{B121D6BF-35BE-4700-99DC-FF4B9B304D28}" type="presParOf" srcId="{5CEBB873-62A6-497D-A4B3-4AEC4372EDD9}" destId="{0788DD69-3780-4159-82C6-E52E26DD9FCD}" srcOrd="1" destOrd="0" presId="urn:microsoft.com/office/officeart/2005/8/layout/hierarchy2"/>
    <dgm:cxn modelId="{44FB89F5-621A-48C2-8A90-C243773B021E}" type="presParOf" srcId="{0788DD69-3780-4159-82C6-E52E26DD9FCD}" destId="{92F8C1F5-A996-4717-B2B8-5E846B0E9066}" srcOrd="0" destOrd="0" presId="urn:microsoft.com/office/officeart/2005/8/layout/hierarchy2"/>
    <dgm:cxn modelId="{FD314340-2A6D-4E86-A841-3D5C7A47946C}" type="presParOf" srcId="{0788DD69-3780-4159-82C6-E52E26DD9FCD}" destId="{096CD7E8-408E-4D7F-9DB0-35D0BB053137}" srcOrd="1" destOrd="0" presId="urn:microsoft.com/office/officeart/2005/8/layout/hierarchy2"/>
    <dgm:cxn modelId="{B2466D4B-644D-4622-B826-E17972B12511}" type="presParOf" srcId="{5CEBB873-62A6-497D-A4B3-4AEC4372EDD9}" destId="{088EB80B-977A-47A4-B108-0D4BFD5229BD}" srcOrd="2" destOrd="0" presId="urn:microsoft.com/office/officeart/2005/8/layout/hierarchy2"/>
    <dgm:cxn modelId="{0A14D711-DC56-4992-9E18-31A3AF3E0699}" type="presParOf" srcId="{088EB80B-977A-47A4-B108-0D4BFD5229BD}" destId="{516C8AD3-FE5D-4791-8F62-8D9F5F13297A}" srcOrd="0" destOrd="0" presId="urn:microsoft.com/office/officeart/2005/8/layout/hierarchy2"/>
    <dgm:cxn modelId="{9CFDCFA1-6CDB-4495-95F3-7B8EE4B93E3E}" type="presParOf" srcId="{5CEBB873-62A6-497D-A4B3-4AEC4372EDD9}" destId="{B0AF13BC-22E7-45F9-9159-DB2CFDFE3801}" srcOrd="3" destOrd="0" presId="urn:microsoft.com/office/officeart/2005/8/layout/hierarchy2"/>
    <dgm:cxn modelId="{8753AC33-3756-4708-BCA7-EE50D5C8636B}" type="presParOf" srcId="{B0AF13BC-22E7-45F9-9159-DB2CFDFE3801}" destId="{33AE6628-25DB-403B-BD83-879A2FF05EEB}" srcOrd="0" destOrd="0" presId="urn:microsoft.com/office/officeart/2005/8/layout/hierarchy2"/>
    <dgm:cxn modelId="{416FE128-1EA5-4B82-BB5D-842BDF8B51F2}" type="presParOf" srcId="{B0AF13BC-22E7-45F9-9159-DB2CFDFE3801}" destId="{92CB754F-C5EC-4692-82BC-F6E52C5F1211}" srcOrd="1" destOrd="0" presId="urn:microsoft.com/office/officeart/2005/8/layout/hierarchy2"/>
    <dgm:cxn modelId="{9BD24A19-DCAA-4E49-9A35-3A1265EF2C4A}" type="presParOf" srcId="{92CB754F-C5EC-4692-82BC-F6E52C5F1211}" destId="{3CD529FC-06EF-4005-B258-C4DF302D9218}" srcOrd="0" destOrd="0" presId="urn:microsoft.com/office/officeart/2005/8/layout/hierarchy2"/>
    <dgm:cxn modelId="{90BEED33-2B9B-4FF3-BAA1-0B084356FA78}" type="presParOf" srcId="{3CD529FC-06EF-4005-B258-C4DF302D9218}" destId="{FB09FDD7-C31D-4E0B-93D4-28BC742B50DC}" srcOrd="0" destOrd="0" presId="urn:microsoft.com/office/officeart/2005/8/layout/hierarchy2"/>
    <dgm:cxn modelId="{D3DE916E-6DDE-496A-9A9E-D3E34A678C3B}" type="presParOf" srcId="{92CB754F-C5EC-4692-82BC-F6E52C5F1211}" destId="{88E8A091-B435-4619-B497-889204020D81}" srcOrd="1" destOrd="0" presId="urn:microsoft.com/office/officeart/2005/8/layout/hierarchy2"/>
    <dgm:cxn modelId="{9185AD01-6B62-4A15-B4C2-9B9723C95B18}" type="presParOf" srcId="{88E8A091-B435-4619-B497-889204020D81}" destId="{F694077D-AAD2-47D2-A8C3-27F058F55B34}" srcOrd="0" destOrd="0" presId="urn:microsoft.com/office/officeart/2005/8/layout/hierarchy2"/>
    <dgm:cxn modelId="{1A781019-78CD-490D-B72B-3685688B2871}" type="presParOf" srcId="{88E8A091-B435-4619-B497-889204020D81}" destId="{23BCAF52-8A50-4C62-BB9A-4E9C14391BC1}" srcOrd="1" destOrd="0" presId="urn:microsoft.com/office/officeart/2005/8/layout/hierarchy2"/>
    <dgm:cxn modelId="{6A35CE5E-AED1-46AE-B4FB-3912417F99E8}" type="presParOf" srcId="{92CB754F-C5EC-4692-82BC-F6E52C5F1211}" destId="{AEE3528C-F118-4DEE-B276-DDCA3442283A}" srcOrd="2" destOrd="0" presId="urn:microsoft.com/office/officeart/2005/8/layout/hierarchy2"/>
    <dgm:cxn modelId="{3C7FF58A-DE1D-4794-A4C8-F058388BB2BC}" type="presParOf" srcId="{AEE3528C-F118-4DEE-B276-DDCA3442283A}" destId="{05EA5E20-3DE6-44D5-8BA7-3D1779442DC9}" srcOrd="0" destOrd="0" presId="urn:microsoft.com/office/officeart/2005/8/layout/hierarchy2"/>
    <dgm:cxn modelId="{F4C90651-A83B-4E35-A687-8E1AD3FFA424}" type="presParOf" srcId="{92CB754F-C5EC-4692-82BC-F6E52C5F1211}" destId="{F1D920EF-7C70-4C8A-9A7C-7A47C3D61CE8}" srcOrd="3" destOrd="0" presId="urn:microsoft.com/office/officeart/2005/8/layout/hierarchy2"/>
    <dgm:cxn modelId="{86A5DD7F-DEC9-4D69-90D2-067B04F62ACC}" type="presParOf" srcId="{F1D920EF-7C70-4C8A-9A7C-7A47C3D61CE8}" destId="{FE78AC46-B759-419E-921C-285C6D7DCBF0}" srcOrd="0" destOrd="0" presId="urn:microsoft.com/office/officeart/2005/8/layout/hierarchy2"/>
    <dgm:cxn modelId="{E446C97E-6AA4-404E-A5CC-430B8AEE86E7}" type="presParOf" srcId="{F1D920EF-7C70-4C8A-9A7C-7A47C3D61CE8}" destId="{3A7522BE-FFA8-4EF2-92F6-E23336C0D495}" srcOrd="1" destOrd="0" presId="urn:microsoft.com/office/officeart/2005/8/layout/hierarchy2"/>
    <dgm:cxn modelId="{5DCECC99-F959-46C0-849A-846C30DF8C52}" type="presParOf" srcId="{92CB754F-C5EC-4692-82BC-F6E52C5F1211}" destId="{B41CE2AF-21E3-4786-A6A3-1C66E06E1117}" srcOrd="4" destOrd="0" presId="urn:microsoft.com/office/officeart/2005/8/layout/hierarchy2"/>
    <dgm:cxn modelId="{4B227DE0-0160-44FA-AD6F-3BDCEF5065B1}" type="presParOf" srcId="{B41CE2AF-21E3-4786-A6A3-1C66E06E1117}" destId="{00051080-ECE1-4500-B663-1CAD3CE1FF70}" srcOrd="0" destOrd="0" presId="urn:microsoft.com/office/officeart/2005/8/layout/hierarchy2"/>
    <dgm:cxn modelId="{FE7C8AA0-9CA4-4F7F-B077-C251F4D10CE9}" type="presParOf" srcId="{92CB754F-C5EC-4692-82BC-F6E52C5F1211}" destId="{2327D3B6-53BD-4BA6-90AB-2D9C8C023A4A}" srcOrd="5" destOrd="0" presId="urn:microsoft.com/office/officeart/2005/8/layout/hierarchy2"/>
    <dgm:cxn modelId="{5F3C465F-9E12-4B54-B212-4871BF1C2EAE}" type="presParOf" srcId="{2327D3B6-53BD-4BA6-90AB-2D9C8C023A4A}" destId="{F511C078-4E7C-4634-B6D1-8E64428BB31B}" srcOrd="0" destOrd="0" presId="urn:microsoft.com/office/officeart/2005/8/layout/hierarchy2"/>
    <dgm:cxn modelId="{75D7BEF4-4032-43D3-859F-2E9120516693}" type="presParOf" srcId="{2327D3B6-53BD-4BA6-90AB-2D9C8C023A4A}" destId="{ADA6B836-63BF-432A-AE31-89122C46FF8C}" srcOrd="1" destOrd="0" presId="urn:microsoft.com/office/officeart/2005/8/layout/hierarchy2"/>
    <dgm:cxn modelId="{FC0809A6-FA7B-4A1F-BD84-4B5E158371D0}" type="presParOf" srcId="{92CB754F-C5EC-4692-82BC-F6E52C5F1211}" destId="{B1997E86-7E62-4F42-B294-9F592AD936A6}" srcOrd="6" destOrd="0" presId="urn:microsoft.com/office/officeart/2005/8/layout/hierarchy2"/>
    <dgm:cxn modelId="{AE301220-9E66-4871-AF0C-BD9A9CB4B5B8}" type="presParOf" srcId="{B1997E86-7E62-4F42-B294-9F592AD936A6}" destId="{8B96E052-47DA-42BB-88B3-A3E461614728}" srcOrd="0" destOrd="0" presId="urn:microsoft.com/office/officeart/2005/8/layout/hierarchy2"/>
    <dgm:cxn modelId="{BDC553E4-8DDA-4E68-9363-8CE7FD2EFA58}" type="presParOf" srcId="{92CB754F-C5EC-4692-82BC-F6E52C5F1211}" destId="{F77AC123-8C6A-41D5-B099-507E93FB2A91}" srcOrd="7" destOrd="0" presId="urn:microsoft.com/office/officeart/2005/8/layout/hierarchy2"/>
    <dgm:cxn modelId="{5C84DC5E-C768-420D-BDD6-87467F8C9FF6}" type="presParOf" srcId="{F77AC123-8C6A-41D5-B099-507E93FB2A91}" destId="{C3618C99-B001-48DC-9056-639B6E837487}" srcOrd="0" destOrd="0" presId="urn:microsoft.com/office/officeart/2005/8/layout/hierarchy2"/>
    <dgm:cxn modelId="{9F521C6C-D5C7-4835-A262-482AB7FBA138}" type="presParOf" srcId="{F77AC123-8C6A-41D5-B099-507E93FB2A91}" destId="{9A9D4AAE-249A-4B98-B537-D81FC1590259}" srcOrd="1" destOrd="0" presId="urn:microsoft.com/office/officeart/2005/8/layout/hierarchy2"/>
  </dgm:cxnLst>
  <dgm:bg/>
  <dgm:whole>
    <a:ln>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DAC28B8E-C453-4534-9D5A-E269D24556F3}" type="doc">
      <dgm:prSet loTypeId="urn:microsoft.com/office/officeart/2005/8/layout/hierarchy2" loCatId="hierarchy" qsTypeId="urn:microsoft.com/office/officeart/2005/8/quickstyle/simple3" qsCatId="simple" csTypeId="urn:microsoft.com/office/officeart/2005/8/colors/accent3_5" csCatId="accent3" phldr="1"/>
      <dgm:spPr/>
      <dgm:t>
        <a:bodyPr/>
        <a:lstStyle/>
        <a:p>
          <a:endParaRPr lang="en-US"/>
        </a:p>
      </dgm:t>
    </dgm:pt>
    <dgm:pt modelId="{2912B8C7-210D-4158-B93D-D08DDBA233F8}">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sz="2400" b="1"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dirty="0">
            <a:ln>
              <a:solidFill>
                <a:schemeClr val="tx1"/>
              </a:solidFill>
            </a:ln>
            <a:solidFill>
              <a:schemeClr val="accent2">
                <a:lumMod val="75000"/>
              </a:schemeClr>
            </a:solidFill>
            <a:effectLst/>
            <a:latin typeface="Nabi" pitchFamily="2" charset="0"/>
            <a:cs typeface="Nabi" pitchFamily="2" charset="0"/>
          </a:endParaRPr>
        </a:p>
      </dgm:t>
    </dgm:pt>
    <dgm:pt modelId="{96C7C8F2-15A4-4F01-868D-9A7641C33046}" type="parTrans" cxnId="{D6F7542F-AE04-48D9-A0D3-C19AA1691FFF}">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EE6D7689-2F5F-43BF-8216-01F237786A3D}" type="sibTrans" cxnId="{D6F7542F-AE04-48D9-A0D3-C19AA1691FFF}">
      <dgm:prSet/>
      <dgm:spPr/>
      <dgm:t>
        <a:bodyPr/>
        <a:lstStyle/>
        <a:p>
          <a:endParaRPr lang="en-US"/>
        </a:p>
      </dgm:t>
    </dgm:pt>
    <dgm:pt modelId="{4E92D5A2-A8CF-48E7-8E25-AD6A300E749F}">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lang="fa-IR" sz="2400" b="1" dirty="0" smtClean="0">
              <a:ln>
                <a:solidFill>
                  <a:schemeClr val="tx1"/>
                </a:solidFill>
              </a:ln>
              <a:solidFill>
                <a:schemeClr val="accent2">
                  <a:lumMod val="75000"/>
                </a:schemeClr>
              </a:solidFill>
              <a:effectLst/>
              <a:latin typeface="Nabi" pitchFamily="2" charset="0"/>
              <a:cs typeface="Nabi" pitchFamily="2" charset="0"/>
            </a:rPr>
            <a:t> </a:t>
          </a:r>
          <a:r>
            <a:rPr lang="fa-IR" sz="24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بِرَبّ‏ِ الْفَلَقِ(1)</a:t>
          </a:r>
          <a:endParaRPr lang="en-US" sz="2400" dirty="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endParaRPr>
        </a:p>
      </dgm:t>
    </dgm:pt>
    <dgm:pt modelId="{1F74B0A2-0908-416B-846C-00DCF6806EE0}">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lstStyle/>
        <a:p>
          <a:r>
            <a:rPr lang="fa-IR" sz="2000" b="1"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000" b="1"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gm:t>
    </dgm:pt>
    <dgm:pt modelId="{87DC7289-32F9-46E0-AE42-ADFC4CABC8F7}" type="sibTrans" cxnId="{819261F7-3161-4DE0-83AF-E3C876C736AA}">
      <dgm:prSet/>
      <dgm:spPr/>
      <dgm:t>
        <a:bodyPr/>
        <a:lstStyle/>
        <a:p>
          <a:endParaRPr lang="en-US"/>
        </a:p>
      </dgm:t>
    </dgm:pt>
    <dgm:pt modelId="{1708825D-D491-4EFD-9B5D-E0BA1256F2AF}" type="parTrans" cxnId="{819261F7-3161-4DE0-83AF-E3C876C736AA}">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001CA580-DA08-41EB-B234-05061979371F}" type="sibTrans" cxnId="{7AC986DA-6B9B-440B-905D-93726D474821}">
      <dgm:prSet/>
      <dgm:spPr/>
      <dgm:t>
        <a:bodyPr/>
        <a:lstStyle/>
        <a:p>
          <a:endParaRPr lang="en-US"/>
        </a:p>
      </dgm:t>
    </dgm:pt>
    <dgm:pt modelId="{0A220632-711F-43C0-8A35-6879A1D9DAC2}" type="parTrans" cxnId="{7AC986DA-6B9B-440B-905D-93726D474821}">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4FDD9905-B3C9-4E1E-8B10-A30858D4F115}">
      <dgm:prSe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1"/>
          <a:r>
            <a:rPr lang="fa-IR" sz="1200" dirty="0" smtClean="0">
              <a:ln>
                <a:solidFill>
                  <a:schemeClr val="tx1"/>
                </a:solidFill>
              </a:ln>
              <a:solidFill>
                <a:schemeClr val="accent2">
                  <a:lumMod val="75000"/>
                </a:schemeClr>
              </a:solidFill>
              <a:latin typeface="Nabi" pitchFamily="2" charset="0"/>
              <a:cs typeface="Nabi" pitchFamily="2" charset="0"/>
            </a:rPr>
            <a:t> </a:t>
          </a:r>
          <a:r>
            <a:rPr lang="fa-IR" sz="24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gm:t>
    </dgm:pt>
    <dgm:pt modelId="{43F74114-7DAE-4CCB-8E71-76E06BD944D3}" type="parTrans" cxnId="{87C48525-CF88-4609-B1C2-AAC9DC880067}">
      <dgm:prSet/>
      <dgm:spPr/>
      <dgm:t>
        <a:bodyPr/>
        <a:lstStyle/>
        <a:p>
          <a:endParaRPr lang="en-US"/>
        </a:p>
      </dgm:t>
    </dgm:pt>
    <dgm:pt modelId="{F44BA394-C458-4996-87B3-E095524C0CE3}" type="sibTrans" cxnId="{87C48525-CF88-4609-B1C2-AAC9DC880067}">
      <dgm:prSet/>
      <dgm:spPr/>
      <dgm:t>
        <a:bodyPr/>
        <a:lstStyle/>
        <a:p>
          <a:endParaRPr lang="en-US"/>
        </a:p>
      </dgm:t>
    </dgm:pt>
    <dgm:pt modelId="{B1ED65AD-7EF0-4BC4-BA42-3C525791C2C8}">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r>
            <a:rPr lang="fa-IR" sz="2200" b="1"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814752E1-B7AC-4F29-B350-1AD9838DC115}" type="parTrans" cxnId="{84E49560-2D8B-499B-8E98-ADA2EE18251A}">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925BE43A-6834-4561-8861-65C1B9B98ABF}" type="sibTrans" cxnId="{84E49560-2D8B-499B-8E98-ADA2EE18251A}">
      <dgm:prSet/>
      <dgm:spPr/>
      <dgm:t>
        <a:bodyPr/>
        <a:lstStyle/>
        <a:p>
          <a:endParaRPr lang="en-US"/>
        </a:p>
      </dgm:t>
    </dgm:pt>
    <dgm:pt modelId="{5B813B28-8258-4EFD-A828-4F12F469A216}">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994E406F-BC02-4537-B0A3-6B40669FE575}" type="parTrans" cxnId="{FE951B91-675B-4523-A9F9-B07B8D084D23}">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DEC8D9F5-18A7-4BDE-AA8A-70D04EFB2ED6}" type="sibTrans" cxnId="{FE951B91-675B-4523-A9F9-B07B8D084D23}">
      <dgm:prSet/>
      <dgm:spPr/>
      <dgm:t>
        <a:bodyPr/>
        <a:lstStyle/>
        <a:p>
          <a:endParaRPr lang="en-US"/>
        </a:p>
      </dgm:t>
    </dgm:pt>
    <dgm:pt modelId="{CE94818B-D2CE-4432-BE65-3798BACE1532}">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07AF3168-160F-45F3-BFA9-EBB1AD2A909F}" type="parTrans" cxnId="{25D073EC-AB20-4D52-B329-CDE83AEE7A66}">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2C2FB707-5010-43CD-8C3B-7A20AE971454}" type="sibTrans" cxnId="{25D073EC-AB20-4D52-B329-CDE83AEE7A66}">
      <dgm:prSet/>
      <dgm:spPr/>
      <dgm:t>
        <a:bodyPr/>
        <a:lstStyle/>
        <a:p>
          <a:endParaRPr lang="en-US"/>
        </a:p>
      </dgm:t>
    </dgm:pt>
    <dgm:pt modelId="{69E545CB-2A73-469E-942C-82560C906099}">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algn="ct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C7D4C304-C890-438E-9FA1-A0724C07C0AC}" type="parTrans" cxnId="{BDA6BEA0-81AD-4A28-9357-8368B5535DE5}">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0478C361-2934-47B7-9193-9437ACA179F1}" type="sibTrans" cxnId="{BDA6BEA0-81AD-4A28-9357-8368B5535DE5}">
      <dgm:prSet/>
      <dgm:spPr/>
      <dgm:t>
        <a:bodyPr/>
        <a:lstStyle/>
        <a:p>
          <a:endParaRPr lang="en-US"/>
        </a:p>
      </dgm:t>
    </dgm:pt>
    <dgm:pt modelId="{7C37D357-A3E5-4AC3-9BD8-CC4516A57B83}" type="pres">
      <dgm:prSet presAssocID="{DAC28B8E-C453-4534-9D5A-E269D24556F3}" presName="diagram" presStyleCnt="0">
        <dgm:presLayoutVars>
          <dgm:chPref val="1"/>
          <dgm:dir val="rev"/>
          <dgm:animOne val="branch"/>
          <dgm:animLvl val="lvl"/>
          <dgm:resizeHandles val="exact"/>
        </dgm:presLayoutVars>
      </dgm:prSet>
      <dgm:spPr/>
      <dgm:t>
        <a:bodyPr/>
        <a:lstStyle/>
        <a:p>
          <a:endParaRPr lang="en-US"/>
        </a:p>
      </dgm:t>
    </dgm:pt>
    <dgm:pt modelId="{04E53F96-8498-4F1B-A5CF-3FDDB759DF0D}" type="pres">
      <dgm:prSet presAssocID="{4FDD9905-B3C9-4E1E-8B10-A30858D4F115}" presName="root1" presStyleCnt="0"/>
      <dgm:spPr/>
      <dgm:t>
        <a:bodyPr/>
        <a:lstStyle/>
        <a:p>
          <a:endParaRPr lang="en-US"/>
        </a:p>
      </dgm:t>
    </dgm:pt>
    <dgm:pt modelId="{998A4B8B-2360-49E1-ADA9-53F9A4463044}" type="pres">
      <dgm:prSet presAssocID="{4FDD9905-B3C9-4E1E-8B10-A30858D4F115}" presName="LevelOneTextNode" presStyleLbl="node0" presStyleIdx="0" presStyleCnt="1" custScaleX="71332" custScaleY="372955" custLinFactNeighborX="-7111">
        <dgm:presLayoutVars>
          <dgm:chPref val="3"/>
        </dgm:presLayoutVars>
      </dgm:prSet>
      <dgm:spPr/>
      <dgm:t>
        <a:bodyPr/>
        <a:lstStyle/>
        <a:p>
          <a:endParaRPr lang="en-US"/>
        </a:p>
      </dgm:t>
    </dgm:pt>
    <dgm:pt modelId="{D8D43231-664E-49D6-A631-3CA53503BC6A}" type="pres">
      <dgm:prSet presAssocID="{4FDD9905-B3C9-4E1E-8B10-A30858D4F115}" presName="level2hierChild" presStyleCnt="0"/>
      <dgm:spPr/>
      <dgm:t>
        <a:bodyPr/>
        <a:lstStyle/>
        <a:p>
          <a:endParaRPr lang="en-US"/>
        </a:p>
      </dgm:t>
    </dgm:pt>
    <dgm:pt modelId="{32A8CF13-32E7-4E1D-9845-BC8D8D5CE136}" type="pres">
      <dgm:prSet presAssocID="{1708825D-D491-4EFD-9B5D-E0BA1256F2AF}" presName="conn2-1" presStyleLbl="parChTrans1D2" presStyleIdx="0" presStyleCnt="1"/>
      <dgm:spPr/>
      <dgm:t>
        <a:bodyPr/>
        <a:lstStyle/>
        <a:p>
          <a:endParaRPr lang="en-US"/>
        </a:p>
      </dgm:t>
    </dgm:pt>
    <dgm:pt modelId="{61862740-62AC-4EA4-9D60-03C6EF626B21}" type="pres">
      <dgm:prSet presAssocID="{1708825D-D491-4EFD-9B5D-E0BA1256F2AF}" presName="connTx" presStyleLbl="parChTrans1D2" presStyleIdx="0" presStyleCnt="1"/>
      <dgm:spPr/>
      <dgm:t>
        <a:bodyPr/>
        <a:lstStyle/>
        <a:p>
          <a:endParaRPr lang="en-US"/>
        </a:p>
      </dgm:t>
    </dgm:pt>
    <dgm:pt modelId="{8C89111D-7608-4CD3-9A47-181B7BA0987F}" type="pres">
      <dgm:prSet presAssocID="{1F74B0A2-0908-416B-846C-00DCF6806EE0}" presName="root2" presStyleCnt="0"/>
      <dgm:spPr/>
      <dgm:t>
        <a:bodyPr/>
        <a:lstStyle/>
        <a:p>
          <a:endParaRPr lang="en-US"/>
        </a:p>
      </dgm:t>
    </dgm:pt>
    <dgm:pt modelId="{A02CBA72-7DB3-4289-B3A2-9E8F3EA1EA3F}" type="pres">
      <dgm:prSet presAssocID="{1F74B0A2-0908-416B-846C-00DCF6806EE0}" presName="LevelTwoTextNode" presStyleLbl="node2" presStyleIdx="0" presStyleCnt="1" custLinFactNeighborX="2567">
        <dgm:presLayoutVars>
          <dgm:chPref val="3"/>
        </dgm:presLayoutVars>
      </dgm:prSet>
      <dgm:spPr/>
      <dgm:t>
        <a:bodyPr/>
        <a:lstStyle/>
        <a:p>
          <a:endParaRPr lang="en-US"/>
        </a:p>
      </dgm:t>
    </dgm:pt>
    <dgm:pt modelId="{5CEBB873-62A6-497D-A4B3-4AEC4372EDD9}" type="pres">
      <dgm:prSet presAssocID="{1F74B0A2-0908-416B-846C-00DCF6806EE0}" presName="level3hierChild" presStyleCnt="0"/>
      <dgm:spPr/>
      <dgm:t>
        <a:bodyPr/>
        <a:lstStyle/>
        <a:p>
          <a:endParaRPr lang="en-US"/>
        </a:p>
      </dgm:t>
    </dgm:pt>
    <dgm:pt modelId="{AB058AD5-939A-46E6-9030-83602139C97A}" type="pres">
      <dgm:prSet presAssocID="{0A220632-711F-43C0-8A35-6879A1D9DAC2}" presName="conn2-1" presStyleLbl="parChTrans1D3" presStyleIdx="0" presStyleCnt="2"/>
      <dgm:spPr/>
      <dgm:t>
        <a:bodyPr/>
        <a:lstStyle/>
        <a:p>
          <a:endParaRPr lang="en-US"/>
        </a:p>
      </dgm:t>
    </dgm:pt>
    <dgm:pt modelId="{C754EFF5-FC1D-4318-92CD-1018352648DE}" type="pres">
      <dgm:prSet presAssocID="{0A220632-711F-43C0-8A35-6879A1D9DAC2}" presName="connTx" presStyleLbl="parChTrans1D3" presStyleIdx="0" presStyleCnt="2"/>
      <dgm:spPr/>
      <dgm:t>
        <a:bodyPr/>
        <a:lstStyle/>
        <a:p>
          <a:endParaRPr lang="en-US"/>
        </a:p>
      </dgm:t>
    </dgm:pt>
    <dgm:pt modelId="{0788DD69-3780-4159-82C6-E52E26DD9FCD}" type="pres">
      <dgm:prSet presAssocID="{4E92D5A2-A8CF-48E7-8E25-AD6A300E749F}" presName="root2" presStyleCnt="0"/>
      <dgm:spPr/>
      <dgm:t>
        <a:bodyPr/>
        <a:lstStyle/>
        <a:p>
          <a:endParaRPr lang="en-US"/>
        </a:p>
      </dgm:t>
    </dgm:pt>
    <dgm:pt modelId="{92F8C1F5-A996-4717-B2B8-5E846B0E9066}" type="pres">
      <dgm:prSet presAssocID="{4E92D5A2-A8CF-48E7-8E25-AD6A300E749F}" presName="LevelTwoTextNode" presStyleLbl="node3" presStyleIdx="0" presStyleCnt="2" custScaleX="137747" custScaleY="146105" custLinFactY="-75786" custLinFactNeighborX="1378" custLinFactNeighborY="-100000">
        <dgm:presLayoutVars>
          <dgm:chPref val="3"/>
        </dgm:presLayoutVars>
      </dgm:prSet>
      <dgm:spPr/>
      <dgm:t>
        <a:bodyPr/>
        <a:lstStyle/>
        <a:p>
          <a:endParaRPr lang="en-US"/>
        </a:p>
      </dgm:t>
    </dgm:pt>
    <dgm:pt modelId="{096CD7E8-408E-4D7F-9DB0-35D0BB053137}" type="pres">
      <dgm:prSet presAssocID="{4E92D5A2-A8CF-48E7-8E25-AD6A300E749F}" presName="level3hierChild" presStyleCnt="0"/>
      <dgm:spPr/>
      <dgm:t>
        <a:bodyPr/>
        <a:lstStyle/>
        <a:p>
          <a:endParaRPr lang="en-US"/>
        </a:p>
      </dgm:t>
    </dgm:pt>
    <dgm:pt modelId="{088EB80B-977A-47A4-B108-0D4BFD5229BD}" type="pres">
      <dgm:prSet presAssocID="{96C7C8F2-15A4-4F01-868D-9A7641C33046}" presName="conn2-1" presStyleLbl="parChTrans1D3" presStyleIdx="1" presStyleCnt="2"/>
      <dgm:spPr/>
      <dgm:t>
        <a:bodyPr/>
        <a:lstStyle/>
        <a:p>
          <a:endParaRPr lang="en-US"/>
        </a:p>
      </dgm:t>
    </dgm:pt>
    <dgm:pt modelId="{516C8AD3-FE5D-4791-8F62-8D9F5F13297A}" type="pres">
      <dgm:prSet presAssocID="{96C7C8F2-15A4-4F01-868D-9A7641C33046}" presName="connTx" presStyleLbl="parChTrans1D3" presStyleIdx="1" presStyleCnt="2"/>
      <dgm:spPr/>
      <dgm:t>
        <a:bodyPr/>
        <a:lstStyle/>
        <a:p>
          <a:endParaRPr lang="en-US"/>
        </a:p>
      </dgm:t>
    </dgm:pt>
    <dgm:pt modelId="{B0AF13BC-22E7-45F9-9159-DB2CFDFE3801}" type="pres">
      <dgm:prSet presAssocID="{2912B8C7-210D-4158-B93D-D08DDBA233F8}" presName="root2" presStyleCnt="0"/>
      <dgm:spPr/>
      <dgm:t>
        <a:bodyPr/>
        <a:lstStyle/>
        <a:p>
          <a:endParaRPr lang="en-US"/>
        </a:p>
      </dgm:t>
    </dgm:pt>
    <dgm:pt modelId="{33AE6628-25DB-403B-BD83-879A2FF05EEB}" type="pres">
      <dgm:prSet presAssocID="{2912B8C7-210D-4158-B93D-D08DDBA233F8}" presName="LevelTwoTextNode" presStyleLbl="node3" presStyleIdx="1" presStyleCnt="2" custLinFactNeighborX="5654" custLinFactNeighborY="80986">
        <dgm:presLayoutVars>
          <dgm:chPref val="3"/>
        </dgm:presLayoutVars>
      </dgm:prSet>
      <dgm:spPr/>
      <dgm:t>
        <a:bodyPr/>
        <a:lstStyle/>
        <a:p>
          <a:endParaRPr lang="en-US"/>
        </a:p>
      </dgm:t>
    </dgm:pt>
    <dgm:pt modelId="{92CB754F-C5EC-4692-82BC-F6E52C5F1211}" type="pres">
      <dgm:prSet presAssocID="{2912B8C7-210D-4158-B93D-D08DDBA233F8}" presName="level3hierChild" presStyleCnt="0"/>
      <dgm:spPr/>
      <dgm:t>
        <a:bodyPr/>
        <a:lstStyle/>
        <a:p>
          <a:endParaRPr lang="en-US"/>
        </a:p>
      </dgm:t>
    </dgm:pt>
    <dgm:pt modelId="{3CD529FC-06EF-4005-B258-C4DF302D9218}" type="pres">
      <dgm:prSet presAssocID="{814752E1-B7AC-4F29-B350-1AD9838DC115}" presName="conn2-1" presStyleLbl="parChTrans1D4" presStyleIdx="0" presStyleCnt="4"/>
      <dgm:spPr/>
      <dgm:t>
        <a:bodyPr/>
        <a:lstStyle/>
        <a:p>
          <a:endParaRPr lang="en-US"/>
        </a:p>
      </dgm:t>
    </dgm:pt>
    <dgm:pt modelId="{FB09FDD7-C31D-4E0B-93D4-28BC742B50DC}" type="pres">
      <dgm:prSet presAssocID="{814752E1-B7AC-4F29-B350-1AD9838DC115}" presName="connTx" presStyleLbl="parChTrans1D4" presStyleIdx="0" presStyleCnt="4"/>
      <dgm:spPr/>
      <dgm:t>
        <a:bodyPr/>
        <a:lstStyle/>
        <a:p>
          <a:endParaRPr lang="en-US"/>
        </a:p>
      </dgm:t>
    </dgm:pt>
    <dgm:pt modelId="{88E8A091-B435-4619-B497-889204020D81}" type="pres">
      <dgm:prSet presAssocID="{B1ED65AD-7EF0-4BC4-BA42-3C525791C2C8}" presName="root2" presStyleCnt="0"/>
      <dgm:spPr/>
      <dgm:t>
        <a:bodyPr/>
        <a:lstStyle/>
        <a:p>
          <a:endParaRPr lang="en-US"/>
        </a:p>
      </dgm:t>
    </dgm:pt>
    <dgm:pt modelId="{F694077D-AAD2-47D2-A8C3-27F058F55B34}" type="pres">
      <dgm:prSet presAssocID="{B1ED65AD-7EF0-4BC4-BA42-3C525791C2C8}" presName="LevelTwoTextNode" presStyleLbl="node4" presStyleIdx="0" presStyleCnt="4" custScaleX="140696" custLinFactNeighborX="-2838" custLinFactNeighborY="56936">
        <dgm:presLayoutVars>
          <dgm:chPref val="3"/>
        </dgm:presLayoutVars>
      </dgm:prSet>
      <dgm:spPr/>
      <dgm:t>
        <a:bodyPr/>
        <a:lstStyle/>
        <a:p>
          <a:endParaRPr lang="en-US"/>
        </a:p>
      </dgm:t>
    </dgm:pt>
    <dgm:pt modelId="{23BCAF52-8A50-4C62-BB9A-4E9C14391BC1}" type="pres">
      <dgm:prSet presAssocID="{B1ED65AD-7EF0-4BC4-BA42-3C525791C2C8}" presName="level3hierChild" presStyleCnt="0"/>
      <dgm:spPr/>
      <dgm:t>
        <a:bodyPr/>
        <a:lstStyle/>
        <a:p>
          <a:endParaRPr lang="en-US"/>
        </a:p>
      </dgm:t>
    </dgm:pt>
    <dgm:pt modelId="{AEE3528C-F118-4DEE-B276-DDCA3442283A}" type="pres">
      <dgm:prSet presAssocID="{994E406F-BC02-4537-B0A3-6B40669FE575}" presName="conn2-1" presStyleLbl="parChTrans1D4" presStyleIdx="1" presStyleCnt="4"/>
      <dgm:spPr/>
      <dgm:t>
        <a:bodyPr/>
        <a:lstStyle/>
        <a:p>
          <a:endParaRPr lang="en-US"/>
        </a:p>
      </dgm:t>
    </dgm:pt>
    <dgm:pt modelId="{05EA5E20-3DE6-44D5-8BA7-3D1779442DC9}" type="pres">
      <dgm:prSet presAssocID="{994E406F-BC02-4537-B0A3-6B40669FE575}" presName="connTx" presStyleLbl="parChTrans1D4" presStyleIdx="1" presStyleCnt="4"/>
      <dgm:spPr/>
      <dgm:t>
        <a:bodyPr/>
        <a:lstStyle/>
        <a:p>
          <a:endParaRPr lang="en-US"/>
        </a:p>
      </dgm:t>
    </dgm:pt>
    <dgm:pt modelId="{F1D920EF-7C70-4C8A-9A7C-7A47C3D61CE8}" type="pres">
      <dgm:prSet presAssocID="{5B813B28-8258-4EFD-A828-4F12F469A216}" presName="root2" presStyleCnt="0"/>
      <dgm:spPr/>
      <dgm:t>
        <a:bodyPr/>
        <a:lstStyle/>
        <a:p>
          <a:endParaRPr lang="en-US"/>
        </a:p>
      </dgm:t>
    </dgm:pt>
    <dgm:pt modelId="{FE78AC46-B759-419E-921C-285C6D7DCBF0}" type="pres">
      <dgm:prSet presAssocID="{5B813B28-8258-4EFD-A828-4F12F469A216}" presName="LevelTwoTextNode" presStyleLbl="node4" presStyleIdx="1" presStyleCnt="4" custScaleX="196649" custScaleY="131077" custLinFactNeighborX="-386" custLinFactNeighborY="53940">
        <dgm:presLayoutVars>
          <dgm:chPref val="3"/>
        </dgm:presLayoutVars>
      </dgm:prSet>
      <dgm:spPr/>
      <dgm:t>
        <a:bodyPr/>
        <a:lstStyle/>
        <a:p>
          <a:endParaRPr lang="en-US"/>
        </a:p>
      </dgm:t>
    </dgm:pt>
    <dgm:pt modelId="{3A7522BE-FFA8-4EF2-92F6-E23336C0D495}" type="pres">
      <dgm:prSet presAssocID="{5B813B28-8258-4EFD-A828-4F12F469A216}" presName="level3hierChild" presStyleCnt="0"/>
      <dgm:spPr/>
      <dgm:t>
        <a:bodyPr/>
        <a:lstStyle/>
        <a:p>
          <a:endParaRPr lang="en-US"/>
        </a:p>
      </dgm:t>
    </dgm:pt>
    <dgm:pt modelId="{B41CE2AF-21E3-4786-A6A3-1C66E06E1117}" type="pres">
      <dgm:prSet presAssocID="{07AF3168-160F-45F3-BFA9-EBB1AD2A909F}" presName="conn2-1" presStyleLbl="parChTrans1D4" presStyleIdx="2" presStyleCnt="4"/>
      <dgm:spPr/>
      <dgm:t>
        <a:bodyPr/>
        <a:lstStyle/>
        <a:p>
          <a:endParaRPr lang="en-US"/>
        </a:p>
      </dgm:t>
    </dgm:pt>
    <dgm:pt modelId="{00051080-ECE1-4500-B663-1CAD3CE1FF70}" type="pres">
      <dgm:prSet presAssocID="{07AF3168-160F-45F3-BFA9-EBB1AD2A909F}" presName="connTx" presStyleLbl="parChTrans1D4" presStyleIdx="2" presStyleCnt="4"/>
      <dgm:spPr/>
      <dgm:t>
        <a:bodyPr/>
        <a:lstStyle/>
        <a:p>
          <a:endParaRPr lang="en-US"/>
        </a:p>
      </dgm:t>
    </dgm:pt>
    <dgm:pt modelId="{2327D3B6-53BD-4BA6-90AB-2D9C8C023A4A}" type="pres">
      <dgm:prSet presAssocID="{CE94818B-D2CE-4432-BE65-3798BACE1532}" presName="root2" presStyleCnt="0"/>
      <dgm:spPr/>
      <dgm:t>
        <a:bodyPr/>
        <a:lstStyle/>
        <a:p>
          <a:endParaRPr lang="en-US"/>
        </a:p>
      </dgm:t>
    </dgm:pt>
    <dgm:pt modelId="{F511C078-4E7C-4634-B6D1-8E64428BB31B}" type="pres">
      <dgm:prSet presAssocID="{CE94818B-D2CE-4432-BE65-3798BACE1532}" presName="LevelTwoTextNode" presStyleLbl="node4" presStyleIdx="2" presStyleCnt="4" custScaleX="174958" custScaleY="149157" custLinFactNeighborX="-2838" custLinFactNeighborY="52583">
        <dgm:presLayoutVars>
          <dgm:chPref val="3"/>
        </dgm:presLayoutVars>
      </dgm:prSet>
      <dgm:spPr/>
      <dgm:t>
        <a:bodyPr/>
        <a:lstStyle/>
        <a:p>
          <a:endParaRPr lang="en-US"/>
        </a:p>
      </dgm:t>
    </dgm:pt>
    <dgm:pt modelId="{ADA6B836-63BF-432A-AE31-89122C46FF8C}" type="pres">
      <dgm:prSet presAssocID="{CE94818B-D2CE-4432-BE65-3798BACE1532}" presName="level3hierChild" presStyleCnt="0"/>
      <dgm:spPr/>
      <dgm:t>
        <a:bodyPr/>
        <a:lstStyle/>
        <a:p>
          <a:endParaRPr lang="en-US"/>
        </a:p>
      </dgm:t>
    </dgm:pt>
    <dgm:pt modelId="{B1997E86-7E62-4F42-B294-9F592AD936A6}" type="pres">
      <dgm:prSet presAssocID="{C7D4C304-C890-438E-9FA1-A0724C07C0AC}" presName="conn2-1" presStyleLbl="parChTrans1D4" presStyleIdx="3" presStyleCnt="4"/>
      <dgm:spPr/>
      <dgm:t>
        <a:bodyPr/>
        <a:lstStyle/>
        <a:p>
          <a:endParaRPr lang="en-US"/>
        </a:p>
      </dgm:t>
    </dgm:pt>
    <dgm:pt modelId="{8B96E052-47DA-42BB-88B3-A3E461614728}" type="pres">
      <dgm:prSet presAssocID="{C7D4C304-C890-438E-9FA1-A0724C07C0AC}" presName="connTx" presStyleLbl="parChTrans1D4" presStyleIdx="3" presStyleCnt="4"/>
      <dgm:spPr/>
      <dgm:t>
        <a:bodyPr/>
        <a:lstStyle/>
        <a:p>
          <a:endParaRPr lang="en-US"/>
        </a:p>
      </dgm:t>
    </dgm:pt>
    <dgm:pt modelId="{F77AC123-8C6A-41D5-B099-507E93FB2A91}" type="pres">
      <dgm:prSet presAssocID="{69E545CB-2A73-469E-942C-82560C906099}" presName="root2" presStyleCnt="0"/>
      <dgm:spPr/>
      <dgm:t>
        <a:bodyPr/>
        <a:lstStyle/>
        <a:p>
          <a:endParaRPr lang="en-US"/>
        </a:p>
      </dgm:t>
    </dgm:pt>
    <dgm:pt modelId="{C3618C99-B001-48DC-9056-639B6E837487}" type="pres">
      <dgm:prSet presAssocID="{69E545CB-2A73-469E-942C-82560C906099}" presName="LevelTwoTextNode" presStyleLbl="node4" presStyleIdx="3" presStyleCnt="4" custScaleX="184056" custScaleY="140117" custLinFactNeighborX="-2838" custLinFactNeighborY="82146">
        <dgm:presLayoutVars>
          <dgm:chPref val="3"/>
        </dgm:presLayoutVars>
      </dgm:prSet>
      <dgm:spPr/>
      <dgm:t>
        <a:bodyPr/>
        <a:lstStyle/>
        <a:p>
          <a:endParaRPr lang="en-US"/>
        </a:p>
      </dgm:t>
    </dgm:pt>
    <dgm:pt modelId="{9A9D4AAE-249A-4B98-B537-D81FC1590259}" type="pres">
      <dgm:prSet presAssocID="{69E545CB-2A73-469E-942C-82560C906099}" presName="level3hierChild" presStyleCnt="0"/>
      <dgm:spPr/>
      <dgm:t>
        <a:bodyPr/>
        <a:lstStyle/>
        <a:p>
          <a:endParaRPr lang="en-US"/>
        </a:p>
      </dgm:t>
    </dgm:pt>
  </dgm:ptLst>
  <dgm:cxnLst>
    <dgm:cxn modelId="{AA381839-4B4C-4217-A44B-7F06D36B53F1}" type="presOf" srcId="{69E545CB-2A73-469E-942C-82560C906099}" destId="{C3618C99-B001-48DC-9056-639B6E837487}" srcOrd="0" destOrd="0" presId="urn:microsoft.com/office/officeart/2005/8/layout/hierarchy2"/>
    <dgm:cxn modelId="{2EECC803-8284-4EA1-869B-2BAA46F1A99A}" type="presOf" srcId="{96C7C8F2-15A4-4F01-868D-9A7641C33046}" destId="{516C8AD3-FE5D-4791-8F62-8D9F5F13297A}" srcOrd="1" destOrd="0" presId="urn:microsoft.com/office/officeart/2005/8/layout/hierarchy2"/>
    <dgm:cxn modelId="{C73DF112-32F0-40EA-AA11-7E48C55C4DF8}" type="presOf" srcId="{B1ED65AD-7EF0-4BC4-BA42-3C525791C2C8}" destId="{F694077D-AAD2-47D2-A8C3-27F058F55B34}" srcOrd="0" destOrd="0" presId="urn:microsoft.com/office/officeart/2005/8/layout/hierarchy2"/>
    <dgm:cxn modelId="{2167B903-DB28-43B9-B1B6-401168E6C05F}" type="presOf" srcId="{C7D4C304-C890-438E-9FA1-A0724C07C0AC}" destId="{B1997E86-7E62-4F42-B294-9F592AD936A6}" srcOrd="0" destOrd="0" presId="urn:microsoft.com/office/officeart/2005/8/layout/hierarchy2"/>
    <dgm:cxn modelId="{87C48525-CF88-4609-B1C2-AAC9DC880067}" srcId="{DAC28B8E-C453-4534-9D5A-E269D24556F3}" destId="{4FDD9905-B3C9-4E1E-8B10-A30858D4F115}" srcOrd="0" destOrd="0" parTransId="{43F74114-7DAE-4CCB-8E71-76E06BD944D3}" sibTransId="{F44BA394-C458-4996-87B3-E095524C0CE3}"/>
    <dgm:cxn modelId="{F690E525-14ED-4C32-8B71-0BD53D675B2A}" type="presOf" srcId="{814752E1-B7AC-4F29-B350-1AD9838DC115}" destId="{FB09FDD7-C31D-4E0B-93D4-28BC742B50DC}" srcOrd="1" destOrd="0" presId="urn:microsoft.com/office/officeart/2005/8/layout/hierarchy2"/>
    <dgm:cxn modelId="{819261F7-3161-4DE0-83AF-E3C876C736AA}" srcId="{4FDD9905-B3C9-4E1E-8B10-A30858D4F115}" destId="{1F74B0A2-0908-416B-846C-00DCF6806EE0}" srcOrd="0" destOrd="0" parTransId="{1708825D-D491-4EFD-9B5D-E0BA1256F2AF}" sibTransId="{87DC7289-32F9-46E0-AE42-ADFC4CABC8F7}"/>
    <dgm:cxn modelId="{4D55CB51-33D7-4303-89F9-A82F10235470}" type="presOf" srcId="{C7D4C304-C890-438E-9FA1-A0724C07C0AC}" destId="{8B96E052-47DA-42BB-88B3-A3E461614728}" srcOrd="1" destOrd="0" presId="urn:microsoft.com/office/officeart/2005/8/layout/hierarchy2"/>
    <dgm:cxn modelId="{43068E82-2D9F-468D-857C-4BC4B1EE21BD}" type="presOf" srcId="{2912B8C7-210D-4158-B93D-D08DDBA233F8}" destId="{33AE6628-25DB-403B-BD83-879A2FF05EEB}" srcOrd="0" destOrd="0" presId="urn:microsoft.com/office/officeart/2005/8/layout/hierarchy2"/>
    <dgm:cxn modelId="{35186F2C-ADB8-4ED7-8E0D-B171EA5E5F2E}" type="presOf" srcId="{4E92D5A2-A8CF-48E7-8E25-AD6A300E749F}" destId="{92F8C1F5-A996-4717-B2B8-5E846B0E9066}" srcOrd="0" destOrd="0" presId="urn:microsoft.com/office/officeart/2005/8/layout/hierarchy2"/>
    <dgm:cxn modelId="{D6F7542F-AE04-48D9-A0D3-C19AA1691FFF}" srcId="{1F74B0A2-0908-416B-846C-00DCF6806EE0}" destId="{2912B8C7-210D-4158-B93D-D08DDBA233F8}" srcOrd="1" destOrd="0" parTransId="{96C7C8F2-15A4-4F01-868D-9A7641C33046}" sibTransId="{EE6D7689-2F5F-43BF-8216-01F237786A3D}"/>
    <dgm:cxn modelId="{84E49560-2D8B-499B-8E98-ADA2EE18251A}" srcId="{2912B8C7-210D-4158-B93D-D08DDBA233F8}" destId="{B1ED65AD-7EF0-4BC4-BA42-3C525791C2C8}" srcOrd="0" destOrd="0" parTransId="{814752E1-B7AC-4F29-B350-1AD9838DC115}" sibTransId="{925BE43A-6834-4561-8861-65C1B9B98ABF}"/>
    <dgm:cxn modelId="{BDA6BEA0-81AD-4A28-9357-8368B5535DE5}" srcId="{2912B8C7-210D-4158-B93D-D08DDBA233F8}" destId="{69E545CB-2A73-469E-942C-82560C906099}" srcOrd="3" destOrd="0" parTransId="{C7D4C304-C890-438E-9FA1-A0724C07C0AC}" sibTransId="{0478C361-2934-47B7-9193-9437ACA179F1}"/>
    <dgm:cxn modelId="{7AC986DA-6B9B-440B-905D-93726D474821}" srcId="{1F74B0A2-0908-416B-846C-00DCF6806EE0}" destId="{4E92D5A2-A8CF-48E7-8E25-AD6A300E749F}" srcOrd="0" destOrd="0" parTransId="{0A220632-711F-43C0-8A35-6879A1D9DAC2}" sibTransId="{001CA580-DA08-41EB-B234-05061979371F}"/>
    <dgm:cxn modelId="{E6E2126C-C7EC-47B9-833D-D3E654BBE257}" type="presOf" srcId="{5B813B28-8258-4EFD-A828-4F12F469A216}" destId="{FE78AC46-B759-419E-921C-285C6D7DCBF0}" srcOrd="0" destOrd="0" presId="urn:microsoft.com/office/officeart/2005/8/layout/hierarchy2"/>
    <dgm:cxn modelId="{5C0B639E-9D16-45FC-93B3-A3CADFA2B7D3}" type="presOf" srcId="{CE94818B-D2CE-4432-BE65-3798BACE1532}" destId="{F511C078-4E7C-4634-B6D1-8E64428BB31B}" srcOrd="0" destOrd="0" presId="urn:microsoft.com/office/officeart/2005/8/layout/hierarchy2"/>
    <dgm:cxn modelId="{D189B7EF-7819-4BE6-8587-CB4053254436}" type="presOf" srcId="{96C7C8F2-15A4-4F01-868D-9A7641C33046}" destId="{088EB80B-977A-47A4-B108-0D4BFD5229BD}" srcOrd="0" destOrd="0" presId="urn:microsoft.com/office/officeart/2005/8/layout/hierarchy2"/>
    <dgm:cxn modelId="{13E3C4A6-A098-4ABC-90B8-4ED9FA8869CF}" type="presOf" srcId="{DAC28B8E-C453-4534-9D5A-E269D24556F3}" destId="{7C37D357-A3E5-4AC3-9BD8-CC4516A57B83}" srcOrd="0" destOrd="0" presId="urn:microsoft.com/office/officeart/2005/8/layout/hierarchy2"/>
    <dgm:cxn modelId="{25D073EC-AB20-4D52-B329-CDE83AEE7A66}" srcId="{2912B8C7-210D-4158-B93D-D08DDBA233F8}" destId="{CE94818B-D2CE-4432-BE65-3798BACE1532}" srcOrd="2" destOrd="0" parTransId="{07AF3168-160F-45F3-BFA9-EBB1AD2A909F}" sibTransId="{2C2FB707-5010-43CD-8C3B-7A20AE971454}"/>
    <dgm:cxn modelId="{180412C2-33FB-4DF1-B1A2-21036DA76A92}" type="presOf" srcId="{07AF3168-160F-45F3-BFA9-EBB1AD2A909F}" destId="{B41CE2AF-21E3-4786-A6A3-1C66E06E1117}" srcOrd="0" destOrd="0" presId="urn:microsoft.com/office/officeart/2005/8/layout/hierarchy2"/>
    <dgm:cxn modelId="{AE231B3B-6ADC-4A45-8BD4-A1A0419EE2A8}" type="presOf" srcId="{814752E1-B7AC-4F29-B350-1AD9838DC115}" destId="{3CD529FC-06EF-4005-B258-C4DF302D9218}" srcOrd="0" destOrd="0" presId="urn:microsoft.com/office/officeart/2005/8/layout/hierarchy2"/>
    <dgm:cxn modelId="{799C8E2F-8EF7-409A-97D1-D9A488FEE03B}" type="presOf" srcId="{994E406F-BC02-4537-B0A3-6B40669FE575}" destId="{AEE3528C-F118-4DEE-B276-DDCA3442283A}" srcOrd="0" destOrd="0" presId="urn:microsoft.com/office/officeart/2005/8/layout/hierarchy2"/>
    <dgm:cxn modelId="{A89E29BF-A718-47EB-86D0-A528F15EDC55}" type="presOf" srcId="{1708825D-D491-4EFD-9B5D-E0BA1256F2AF}" destId="{61862740-62AC-4EA4-9D60-03C6EF626B21}" srcOrd="1" destOrd="0" presId="urn:microsoft.com/office/officeart/2005/8/layout/hierarchy2"/>
    <dgm:cxn modelId="{E9B42277-C7BF-4703-B72D-E23416E27EE1}" type="presOf" srcId="{994E406F-BC02-4537-B0A3-6B40669FE575}" destId="{05EA5E20-3DE6-44D5-8BA7-3D1779442DC9}" srcOrd="1" destOrd="0" presId="urn:microsoft.com/office/officeart/2005/8/layout/hierarchy2"/>
    <dgm:cxn modelId="{EC20E448-E4AE-4922-88F8-95CA63E8C022}" type="presOf" srcId="{1F74B0A2-0908-416B-846C-00DCF6806EE0}" destId="{A02CBA72-7DB3-4289-B3A2-9E8F3EA1EA3F}" srcOrd="0" destOrd="0" presId="urn:microsoft.com/office/officeart/2005/8/layout/hierarchy2"/>
    <dgm:cxn modelId="{FE951B91-675B-4523-A9F9-B07B8D084D23}" srcId="{2912B8C7-210D-4158-B93D-D08DDBA233F8}" destId="{5B813B28-8258-4EFD-A828-4F12F469A216}" srcOrd="1" destOrd="0" parTransId="{994E406F-BC02-4537-B0A3-6B40669FE575}" sibTransId="{DEC8D9F5-18A7-4BDE-AA8A-70D04EFB2ED6}"/>
    <dgm:cxn modelId="{D723E752-C5B8-40FE-A8C2-AC2DEDF426B2}" type="presOf" srcId="{4FDD9905-B3C9-4E1E-8B10-A30858D4F115}" destId="{998A4B8B-2360-49E1-ADA9-53F9A4463044}" srcOrd="0" destOrd="0" presId="urn:microsoft.com/office/officeart/2005/8/layout/hierarchy2"/>
    <dgm:cxn modelId="{C554D604-3D34-4270-84F3-9FB2DB2DB90A}" type="presOf" srcId="{1708825D-D491-4EFD-9B5D-E0BA1256F2AF}" destId="{32A8CF13-32E7-4E1D-9845-BC8D8D5CE136}" srcOrd="0" destOrd="0" presId="urn:microsoft.com/office/officeart/2005/8/layout/hierarchy2"/>
    <dgm:cxn modelId="{932B9D65-7A6E-4492-8600-9CC152A9F3E7}" type="presOf" srcId="{0A220632-711F-43C0-8A35-6879A1D9DAC2}" destId="{AB058AD5-939A-46E6-9030-83602139C97A}" srcOrd="0" destOrd="0" presId="urn:microsoft.com/office/officeart/2005/8/layout/hierarchy2"/>
    <dgm:cxn modelId="{EFA8891A-339F-475D-B803-642178989FAF}" type="presOf" srcId="{0A220632-711F-43C0-8A35-6879A1D9DAC2}" destId="{C754EFF5-FC1D-4318-92CD-1018352648DE}" srcOrd="1" destOrd="0" presId="urn:microsoft.com/office/officeart/2005/8/layout/hierarchy2"/>
    <dgm:cxn modelId="{B6483526-DDE7-4B4F-89FB-3D6581DF521E}" type="presOf" srcId="{07AF3168-160F-45F3-BFA9-EBB1AD2A909F}" destId="{00051080-ECE1-4500-B663-1CAD3CE1FF70}" srcOrd="1" destOrd="0" presId="urn:microsoft.com/office/officeart/2005/8/layout/hierarchy2"/>
    <dgm:cxn modelId="{F1346A27-A55A-4005-95AF-DFE03C9C3E69}" type="presParOf" srcId="{7C37D357-A3E5-4AC3-9BD8-CC4516A57B83}" destId="{04E53F96-8498-4F1B-A5CF-3FDDB759DF0D}" srcOrd="0" destOrd="0" presId="urn:microsoft.com/office/officeart/2005/8/layout/hierarchy2"/>
    <dgm:cxn modelId="{9CF7016F-4AA4-40CC-A42B-802CD0AA36D4}" type="presParOf" srcId="{04E53F96-8498-4F1B-A5CF-3FDDB759DF0D}" destId="{998A4B8B-2360-49E1-ADA9-53F9A4463044}" srcOrd="0" destOrd="0" presId="urn:microsoft.com/office/officeart/2005/8/layout/hierarchy2"/>
    <dgm:cxn modelId="{EB78EFEC-C497-4BFB-BC77-78ED25E07B2C}" type="presParOf" srcId="{04E53F96-8498-4F1B-A5CF-3FDDB759DF0D}" destId="{D8D43231-664E-49D6-A631-3CA53503BC6A}" srcOrd="1" destOrd="0" presId="urn:microsoft.com/office/officeart/2005/8/layout/hierarchy2"/>
    <dgm:cxn modelId="{CDA58D9B-C441-4FD0-ABB0-3457FE16BEE5}" type="presParOf" srcId="{D8D43231-664E-49D6-A631-3CA53503BC6A}" destId="{32A8CF13-32E7-4E1D-9845-BC8D8D5CE136}" srcOrd="0" destOrd="0" presId="urn:microsoft.com/office/officeart/2005/8/layout/hierarchy2"/>
    <dgm:cxn modelId="{90F733BD-3FA1-4802-B21A-98B7A706C9DD}" type="presParOf" srcId="{32A8CF13-32E7-4E1D-9845-BC8D8D5CE136}" destId="{61862740-62AC-4EA4-9D60-03C6EF626B21}" srcOrd="0" destOrd="0" presId="urn:microsoft.com/office/officeart/2005/8/layout/hierarchy2"/>
    <dgm:cxn modelId="{3C9F6EF9-45C5-46CB-83AD-AE11B1CA17A7}" type="presParOf" srcId="{D8D43231-664E-49D6-A631-3CA53503BC6A}" destId="{8C89111D-7608-4CD3-9A47-181B7BA0987F}" srcOrd="1" destOrd="0" presId="urn:microsoft.com/office/officeart/2005/8/layout/hierarchy2"/>
    <dgm:cxn modelId="{FAB89BC9-F96A-4D12-9874-32529E4E144A}" type="presParOf" srcId="{8C89111D-7608-4CD3-9A47-181B7BA0987F}" destId="{A02CBA72-7DB3-4289-B3A2-9E8F3EA1EA3F}" srcOrd="0" destOrd="0" presId="urn:microsoft.com/office/officeart/2005/8/layout/hierarchy2"/>
    <dgm:cxn modelId="{2C57320F-94EC-416F-B310-7F5AD73CE385}" type="presParOf" srcId="{8C89111D-7608-4CD3-9A47-181B7BA0987F}" destId="{5CEBB873-62A6-497D-A4B3-4AEC4372EDD9}" srcOrd="1" destOrd="0" presId="urn:microsoft.com/office/officeart/2005/8/layout/hierarchy2"/>
    <dgm:cxn modelId="{13D30183-9D9F-48A1-87C4-248566D431E0}" type="presParOf" srcId="{5CEBB873-62A6-497D-A4B3-4AEC4372EDD9}" destId="{AB058AD5-939A-46E6-9030-83602139C97A}" srcOrd="0" destOrd="0" presId="urn:microsoft.com/office/officeart/2005/8/layout/hierarchy2"/>
    <dgm:cxn modelId="{857ED8A1-C13A-4801-AAC5-F3E935477A24}" type="presParOf" srcId="{AB058AD5-939A-46E6-9030-83602139C97A}" destId="{C754EFF5-FC1D-4318-92CD-1018352648DE}" srcOrd="0" destOrd="0" presId="urn:microsoft.com/office/officeart/2005/8/layout/hierarchy2"/>
    <dgm:cxn modelId="{3B23D298-DCBA-46E1-8FE6-0D9590728119}" type="presParOf" srcId="{5CEBB873-62A6-497D-A4B3-4AEC4372EDD9}" destId="{0788DD69-3780-4159-82C6-E52E26DD9FCD}" srcOrd="1" destOrd="0" presId="urn:microsoft.com/office/officeart/2005/8/layout/hierarchy2"/>
    <dgm:cxn modelId="{84FFADEA-C2CB-4235-AEEC-CB22C8CAEED7}" type="presParOf" srcId="{0788DD69-3780-4159-82C6-E52E26DD9FCD}" destId="{92F8C1F5-A996-4717-B2B8-5E846B0E9066}" srcOrd="0" destOrd="0" presId="urn:microsoft.com/office/officeart/2005/8/layout/hierarchy2"/>
    <dgm:cxn modelId="{1002121B-ECAD-4B76-B13A-FF5D8C3F7BB3}" type="presParOf" srcId="{0788DD69-3780-4159-82C6-E52E26DD9FCD}" destId="{096CD7E8-408E-4D7F-9DB0-35D0BB053137}" srcOrd="1" destOrd="0" presId="urn:microsoft.com/office/officeart/2005/8/layout/hierarchy2"/>
    <dgm:cxn modelId="{053C94B1-E4C1-412E-8A8B-99D82D992073}" type="presParOf" srcId="{5CEBB873-62A6-497D-A4B3-4AEC4372EDD9}" destId="{088EB80B-977A-47A4-B108-0D4BFD5229BD}" srcOrd="2" destOrd="0" presId="urn:microsoft.com/office/officeart/2005/8/layout/hierarchy2"/>
    <dgm:cxn modelId="{BE50E368-681B-4DB7-85D0-DBA0A0093F15}" type="presParOf" srcId="{088EB80B-977A-47A4-B108-0D4BFD5229BD}" destId="{516C8AD3-FE5D-4791-8F62-8D9F5F13297A}" srcOrd="0" destOrd="0" presId="urn:microsoft.com/office/officeart/2005/8/layout/hierarchy2"/>
    <dgm:cxn modelId="{6AEA4458-DF83-44A1-9E9A-275F5F636AEA}" type="presParOf" srcId="{5CEBB873-62A6-497D-A4B3-4AEC4372EDD9}" destId="{B0AF13BC-22E7-45F9-9159-DB2CFDFE3801}" srcOrd="3" destOrd="0" presId="urn:microsoft.com/office/officeart/2005/8/layout/hierarchy2"/>
    <dgm:cxn modelId="{F8F9A28E-81A4-4AAE-984B-E499BF3D51E2}" type="presParOf" srcId="{B0AF13BC-22E7-45F9-9159-DB2CFDFE3801}" destId="{33AE6628-25DB-403B-BD83-879A2FF05EEB}" srcOrd="0" destOrd="0" presId="urn:microsoft.com/office/officeart/2005/8/layout/hierarchy2"/>
    <dgm:cxn modelId="{6F622B72-B0F9-4B3F-938B-51B1B8720419}" type="presParOf" srcId="{B0AF13BC-22E7-45F9-9159-DB2CFDFE3801}" destId="{92CB754F-C5EC-4692-82BC-F6E52C5F1211}" srcOrd="1" destOrd="0" presId="urn:microsoft.com/office/officeart/2005/8/layout/hierarchy2"/>
    <dgm:cxn modelId="{4EA4FEBB-D5EE-4A13-92BE-76F9940CD1FE}" type="presParOf" srcId="{92CB754F-C5EC-4692-82BC-F6E52C5F1211}" destId="{3CD529FC-06EF-4005-B258-C4DF302D9218}" srcOrd="0" destOrd="0" presId="urn:microsoft.com/office/officeart/2005/8/layout/hierarchy2"/>
    <dgm:cxn modelId="{ED4BA81A-1ADD-465E-8E05-45B0B81EA5F9}" type="presParOf" srcId="{3CD529FC-06EF-4005-B258-C4DF302D9218}" destId="{FB09FDD7-C31D-4E0B-93D4-28BC742B50DC}" srcOrd="0" destOrd="0" presId="urn:microsoft.com/office/officeart/2005/8/layout/hierarchy2"/>
    <dgm:cxn modelId="{BE9E3F87-AE88-4A15-A309-024CB3FAB76C}" type="presParOf" srcId="{92CB754F-C5EC-4692-82BC-F6E52C5F1211}" destId="{88E8A091-B435-4619-B497-889204020D81}" srcOrd="1" destOrd="0" presId="urn:microsoft.com/office/officeart/2005/8/layout/hierarchy2"/>
    <dgm:cxn modelId="{4F309044-A5F2-4D1F-817E-D0C77EC39624}" type="presParOf" srcId="{88E8A091-B435-4619-B497-889204020D81}" destId="{F694077D-AAD2-47D2-A8C3-27F058F55B34}" srcOrd="0" destOrd="0" presId="urn:microsoft.com/office/officeart/2005/8/layout/hierarchy2"/>
    <dgm:cxn modelId="{0029969F-FCA5-4715-A589-013143A04F04}" type="presParOf" srcId="{88E8A091-B435-4619-B497-889204020D81}" destId="{23BCAF52-8A50-4C62-BB9A-4E9C14391BC1}" srcOrd="1" destOrd="0" presId="urn:microsoft.com/office/officeart/2005/8/layout/hierarchy2"/>
    <dgm:cxn modelId="{E20F6C75-6C27-4637-8485-41431928EC47}" type="presParOf" srcId="{92CB754F-C5EC-4692-82BC-F6E52C5F1211}" destId="{AEE3528C-F118-4DEE-B276-DDCA3442283A}" srcOrd="2" destOrd="0" presId="urn:microsoft.com/office/officeart/2005/8/layout/hierarchy2"/>
    <dgm:cxn modelId="{FA9E17C5-8099-4C39-AFE1-5F3AE6FE45C7}" type="presParOf" srcId="{AEE3528C-F118-4DEE-B276-DDCA3442283A}" destId="{05EA5E20-3DE6-44D5-8BA7-3D1779442DC9}" srcOrd="0" destOrd="0" presId="urn:microsoft.com/office/officeart/2005/8/layout/hierarchy2"/>
    <dgm:cxn modelId="{D6169F61-9505-4957-AC47-6EE0DD79804F}" type="presParOf" srcId="{92CB754F-C5EC-4692-82BC-F6E52C5F1211}" destId="{F1D920EF-7C70-4C8A-9A7C-7A47C3D61CE8}" srcOrd="3" destOrd="0" presId="urn:microsoft.com/office/officeart/2005/8/layout/hierarchy2"/>
    <dgm:cxn modelId="{AA477F21-0A78-4783-8A2B-FAC1B79D8019}" type="presParOf" srcId="{F1D920EF-7C70-4C8A-9A7C-7A47C3D61CE8}" destId="{FE78AC46-B759-419E-921C-285C6D7DCBF0}" srcOrd="0" destOrd="0" presId="urn:microsoft.com/office/officeart/2005/8/layout/hierarchy2"/>
    <dgm:cxn modelId="{01C8D017-BECA-4410-8E9F-96E694F9F993}" type="presParOf" srcId="{F1D920EF-7C70-4C8A-9A7C-7A47C3D61CE8}" destId="{3A7522BE-FFA8-4EF2-92F6-E23336C0D495}" srcOrd="1" destOrd="0" presId="urn:microsoft.com/office/officeart/2005/8/layout/hierarchy2"/>
    <dgm:cxn modelId="{183B7889-5862-4B3D-94AC-0F037F4881D8}" type="presParOf" srcId="{92CB754F-C5EC-4692-82BC-F6E52C5F1211}" destId="{B41CE2AF-21E3-4786-A6A3-1C66E06E1117}" srcOrd="4" destOrd="0" presId="urn:microsoft.com/office/officeart/2005/8/layout/hierarchy2"/>
    <dgm:cxn modelId="{B92E6936-9EC2-40EE-BDE5-553A4BB8911E}" type="presParOf" srcId="{B41CE2AF-21E3-4786-A6A3-1C66E06E1117}" destId="{00051080-ECE1-4500-B663-1CAD3CE1FF70}" srcOrd="0" destOrd="0" presId="urn:microsoft.com/office/officeart/2005/8/layout/hierarchy2"/>
    <dgm:cxn modelId="{F969DE12-2FC4-4E2E-9F36-00814EF375D2}" type="presParOf" srcId="{92CB754F-C5EC-4692-82BC-F6E52C5F1211}" destId="{2327D3B6-53BD-4BA6-90AB-2D9C8C023A4A}" srcOrd="5" destOrd="0" presId="urn:microsoft.com/office/officeart/2005/8/layout/hierarchy2"/>
    <dgm:cxn modelId="{A8ACDDE1-7A26-411C-B87B-1EDD5D68E0AE}" type="presParOf" srcId="{2327D3B6-53BD-4BA6-90AB-2D9C8C023A4A}" destId="{F511C078-4E7C-4634-B6D1-8E64428BB31B}" srcOrd="0" destOrd="0" presId="urn:microsoft.com/office/officeart/2005/8/layout/hierarchy2"/>
    <dgm:cxn modelId="{D038696C-DE21-41E5-AA1F-1F370FA0D74E}" type="presParOf" srcId="{2327D3B6-53BD-4BA6-90AB-2D9C8C023A4A}" destId="{ADA6B836-63BF-432A-AE31-89122C46FF8C}" srcOrd="1" destOrd="0" presId="urn:microsoft.com/office/officeart/2005/8/layout/hierarchy2"/>
    <dgm:cxn modelId="{8E0CBF98-C474-42DE-A61B-9535572EA1F6}" type="presParOf" srcId="{92CB754F-C5EC-4692-82BC-F6E52C5F1211}" destId="{B1997E86-7E62-4F42-B294-9F592AD936A6}" srcOrd="6" destOrd="0" presId="urn:microsoft.com/office/officeart/2005/8/layout/hierarchy2"/>
    <dgm:cxn modelId="{283A32C2-CD8E-4E5C-8D59-43AE39E5241C}" type="presParOf" srcId="{B1997E86-7E62-4F42-B294-9F592AD936A6}" destId="{8B96E052-47DA-42BB-88B3-A3E461614728}" srcOrd="0" destOrd="0" presId="urn:microsoft.com/office/officeart/2005/8/layout/hierarchy2"/>
    <dgm:cxn modelId="{4B26264F-25DB-4B71-BA13-E31A26122BD6}" type="presParOf" srcId="{92CB754F-C5EC-4692-82BC-F6E52C5F1211}" destId="{F77AC123-8C6A-41D5-B099-507E93FB2A91}" srcOrd="7" destOrd="0" presId="urn:microsoft.com/office/officeart/2005/8/layout/hierarchy2"/>
    <dgm:cxn modelId="{7D94CAFD-6C6E-4C70-8AE3-8DFE341537D9}" type="presParOf" srcId="{F77AC123-8C6A-41D5-B099-507E93FB2A91}" destId="{C3618C99-B001-48DC-9056-639B6E837487}" srcOrd="0" destOrd="0" presId="urn:microsoft.com/office/officeart/2005/8/layout/hierarchy2"/>
    <dgm:cxn modelId="{4151669A-FE85-467D-A390-5B07D60A6D21}" type="presParOf" srcId="{F77AC123-8C6A-41D5-B099-507E93FB2A91}" destId="{9A9D4AAE-249A-4B98-B537-D81FC1590259}" srcOrd="1" destOrd="0" presId="urn:microsoft.com/office/officeart/2005/8/layout/hierarchy2"/>
  </dgm:cxnLst>
  <dgm:bg/>
  <dgm:whole>
    <a:ln>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DAC28B8E-C453-4534-9D5A-E269D24556F3}" type="doc">
      <dgm:prSet loTypeId="urn:microsoft.com/office/officeart/2005/8/layout/hierarchy2" loCatId="hierarchy" qsTypeId="urn:microsoft.com/office/officeart/2005/8/quickstyle/simple3" qsCatId="simple" csTypeId="urn:microsoft.com/office/officeart/2005/8/colors/accent3_5" csCatId="accent3" phldr="1"/>
      <dgm:spPr/>
      <dgm:t>
        <a:bodyPr/>
        <a:lstStyle/>
        <a:p>
          <a:endParaRPr lang="en-US"/>
        </a:p>
      </dgm:t>
    </dgm:pt>
    <dgm:pt modelId="{2912B8C7-210D-4158-B93D-D08DDBA233F8}">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sz="2400" b="1"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dirty="0">
            <a:ln>
              <a:solidFill>
                <a:schemeClr val="tx1"/>
              </a:solidFill>
            </a:ln>
            <a:solidFill>
              <a:schemeClr val="accent2">
                <a:lumMod val="75000"/>
              </a:schemeClr>
            </a:solidFill>
            <a:effectLst/>
            <a:latin typeface="Nabi" pitchFamily="2" charset="0"/>
            <a:cs typeface="Nabi" pitchFamily="2" charset="0"/>
          </a:endParaRPr>
        </a:p>
      </dgm:t>
    </dgm:pt>
    <dgm:pt modelId="{96C7C8F2-15A4-4F01-868D-9A7641C33046}" type="parTrans" cxnId="{D6F7542F-AE04-48D9-A0D3-C19AA1691FFF}">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EE6D7689-2F5F-43BF-8216-01F237786A3D}" type="sibTrans" cxnId="{D6F7542F-AE04-48D9-A0D3-C19AA1691FFF}">
      <dgm:prSet/>
      <dgm:spPr/>
      <dgm:t>
        <a:bodyPr/>
        <a:lstStyle/>
        <a:p>
          <a:endParaRPr lang="en-US"/>
        </a:p>
      </dgm:t>
    </dgm:pt>
    <dgm:pt modelId="{4E92D5A2-A8CF-48E7-8E25-AD6A300E749F}">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lang="fa-IR" sz="2400" b="1" dirty="0" smtClean="0">
              <a:ln>
                <a:solidFill>
                  <a:schemeClr val="tx1"/>
                </a:solidFill>
              </a:ln>
              <a:solidFill>
                <a:schemeClr val="accent2">
                  <a:lumMod val="75000"/>
                </a:schemeClr>
              </a:solidFill>
              <a:effectLst/>
              <a:latin typeface="Nabi" pitchFamily="2" charset="0"/>
              <a:cs typeface="Nabi" pitchFamily="2" charset="0"/>
            </a:rPr>
            <a:t> بِرَبّ‏ِ الْفَلَقِ(1)</a:t>
          </a:r>
          <a:endParaRPr lang="en-US" sz="2400" b="1" dirty="0">
            <a:ln>
              <a:solidFill>
                <a:schemeClr val="tx1"/>
              </a:solidFill>
            </a:ln>
            <a:solidFill>
              <a:schemeClr val="accent2">
                <a:lumMod val="75000"/>
              </a:schemeClr>
            </a:solidFill>
            <a:effectLst/>
            <a:latin typeface="Nabi" pitchFamily="2" charset="0"/>
            <a:cs typeface="Nabi" pitchFamily="2" charset="0"/>
          </a:endParaRPr>
        </a:p>
      </dgm:t>
    </dgm:pt>
    <dgm:pt modelId="{1F74B0A2-0908-416B-846C-00DCF6806EE0}">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lstStyle/>
        <a:p>
          <a:r>
            <a:rPr lang="fa-IR" sz="2000" b="1"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000" b="1"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gm:t>
    </dgm:pt>
    <dgm:pt modelId="{87DC7289-32F9-46E0-AE42-ADFC4CABC8F7}" type="sibTrans" cxnId="{819261F7-3161-4DE0-83AF-E3C876C736AA}">
      <dgm:prSet/>
      <dgm:spPr/>
      <dgm:t>
        <a:bodyPr/>
        <a:lstStyle/>
        <a:p>
          <a:endParaRPr lang="en-US"/>
        </a:p>
      </dgm:t>
    </dgm:pt>
    <dgm:pt modelId="{1708825D-D491-4EFD-9B5D-E0BA1256F2AF}" type="parTrans" cxnId="{819261F7-3161-4DE0-83AF-E3C876C736AA}">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001CA580-DA08-41EB-B234-05061979371F}" type="sibTrans" cxnId="{7AC986DA-6B9B-440B-905D-93726D474821}">
      <dgm:prSet/>
      <dgm:spPr/>
      <dgm:t>
        <a:bodyPr/>
        <a:lstStyle/>
        <a:p>
          <a:endParaRPr lang="en-US"/>
        </a:p>
      </dgm:t>
    </dgm:pt>
    <dgm:pt modelId="{0A220632-711F-43C0-8A35-6879A1D9DAC2}" type="parTrans" cxnId="{7AC986DA-6B9B-440B-905D-93726D474821}">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4FDD9905-B3C9-4E1E-8B10-A30858D4F115}">
      <dgm:prSe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1"/>
          <a:r>
            <a:rPr lang="fa-IR" sz="1200" dirty="0" smtClean="0">
              <a:ln>
                <a:solidFill>
                  <a:schemeClr val="tx1"/>
                </a:solidFill>
              </a:ln>
              <a:solidFill>
                <a:schemeClr val="accent2">
                  <a:lumMod val="75000"/>
                </a:schemeClr>
              </a:solidFill>
              <a:latin typeface="Nabi" pitchFamily="2" charset="0"/>
              <a:cs typeface="Nabi" pitchFamily="2" charset="0"/>
            </a:rPr>
            <a:t> </a:t>
          </a:r>
          <a:r>
            <a:rPr lang="fa-IR" sz="24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gm:t>
    </dgm:pt>
    <dgm:pt modelId="{43F74114-7DAE-4CCB-8E71-76E06BD944D3}" type="parTrans" cxnId="{87C48525-CF88-4609-B1C2-AAC9DC880067}">
      <dgm:prSet/>
      <dgm:spPr/>
      <dgm:t>
        <a:bodyPr/>
        <a:lstStyle/>
        <a:p>
          <a:endParaRPr lang="en-US"/>
        </a:p>
      </dgm:t>
    </dgm:pt>
    <dgm:pt modelId="{F44BA394-C458-4996-87B3-E095524C0CE3}" type="sibTrans" cxnId="{87C48525-CF88-4609-B1C2-AAC9DC880067}">
      <dgm:prSet/>
      <dgm:spPr/>
      <dgm:t>
        <a:bodyPr/>
        <a:lstStyle/>
        <a:p>
          <a:endParaRPr lang="en-US"/>
        </a:p>
      </dgm:t>
    </dgm:pt>
    <dgm:pt modelId="{B1ED65AD-7EF0-4BC4-BA42-3C525791C2C8}">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r>
            <a:rPr lang="fa-IR" sz="20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مِن شَرِّ مَا خَلَقَ(2)</a:t>
          </a:r>
          <a:endParaRPr lang="en-US" sz="2000" dirty="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endParaRPr>
        </a:p>
      </dgm:t>
    </dgm:pt>
    <dgm:pt modelId="{814752E1-B7AC-4F29-B350-1AD9838DC115}" type="parTrans" cxnId="{84E49560-2D8B-499B-8E98-ADA2EE18251A}">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925BE43A-6834-4561-8861-65C1B9B98ABF}" type="sibTrans" cxnId="{84E49560-2D8B-499B-8E98-ADA2EE18251A}">
      <dgm:prSet/>
      <dgm:spPr/>
      <dgm:t>
        <a:bodyPr/>
        <a:lstStyle/>
        <a:p>
          <a:endParaRPr lang="en-US"/>
        </a:p>
      </dgm:t>
    </dgm:pt>
    <dgm:pt modelId="{5B813B28-8258-4EFD-A828-4F12F469A216}">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000" b="1" cap="none" spc="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994E406F-BC02-4537-B0A3-6B40669FE575}" type="parTrans" cxnId="{FE951B91-675B-4523-A9F9-B07B8D084D23}">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DEC8D9F5-18A7-4BDE-AA8A-70D04EFB2ED6}" type="sibTrans" cxnId="{FE951B91-675B-4523-A9F9-B07B8D084D23}">
      <dgm:prSet/>
      <dgm:spPr/>
      <dgm:t>
        <a:bodyPr/>
        <a:lstStyle/>
        <a:p>
          <a:endParaRPr lang="en-US"/>
        </a:p>
      </dgm:t>
    </dgm:pt>
    <dgm:pt modelId="{CE94818B-D2CE-4432-BE65-3798BACE1532}">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07AF3168-160F-45F3-BFA9-EBB1AD2A909F}" type="parTrans" cxnId="{25D073EC-AB20-4D52-B329-CDE83AEE7A66}">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2C2FB707-5010-43CD-8C3B-7A20AE971454}" type="sibTrans" cxnId="{25D073EC-AB20-4D52-B329-CDE83AEE7A66}">
      <dgm:prSet/>
      <dgm:spPr/>
      <dgm:t>
        <a:bodyPr/>
        <a:lstStyle/>
        <a:p>
          <a:endParaRPr lang="en-US"/>
        </a:p>
      </dgm:t>
    </dgm:pt>
    <dgm:pt modelId="{69E545CB-2A73-469E-942C-82560C906099}">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algn="ct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C7D4C304-C890-438E-9FA1-A0724C07C0AC}" type="parTrans" cxnId="{BDA6BEA0-81AD-4A28-9357-8368B5535DE5}">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0478C361-2934-47B7-9193-9437ACA179F1}" type="sibTrans" cxnId="{BDA6BEA0-81AD-4A28-9357-8368B5535DE5}">
      <dgm:prSet/>
      <dgm:spPr/>
      <dgm:t>
        <a:bodyPr/>
        <a:lstStyle/>
        <a:p>
          <a:endParaRPr lang="en-US"/>
        </a:p>
      </dgm:t>
    </dgm:pt>
    <dgm:pt modelId="{7C37D357-A3E5-4AC3-9BD8-CC4516A57B83}" type="pres">
      <dgm:prSet presAssocID="{DAC28B8E-C453-4534-9D5A-E269D24556F3}" presName="diagram" presStyleCnt="0">
        <dgm:presLayoutVars>
          <dgm:chPref val="1"/>
          <dgm:dir val="rev"/>
          <dgm:animOne val="branch"/>
          <dgm:animLvl val="lvl"/>
          <dgm:resizeHandles val="exact"/>
        </dgm:presLayoutVars>
      </dgm:prSet>
      <dgm:spPr/>
      <dgm:t>
        <a:bodyPr/>
        <a:lstStyle/>
        <a:p>
          <a:endParaRPr lang="en-US"/>
        </a:p>
      </dgm:t>
    </dgm:pt>
    <dgm:pt modelId="{04E53F96-8498-4F1B-A5CF-3FDDB759DF0D}" type="pres">
      <dgm:prSet presAssocID="{4FDD9905-B3C9-4E1E-8B10-A30858D4F115}" presName="root1" presStyleCnt="0"/>
      <dgm:spPr/>
      <dgm:t>
        <a:bodyPr/>
        <a:lstStyle/>
        <a:p>
          <a:endParaRPr lang="en-US"/>
        </a:p>
      </dgm:t>
    </dgm:pt>
    <dgm:pt modelId="{998A4B8B-2360-49E1-ADA9-53F9A4463044}" type="pres">
      <dgm:prSet presAssocID="{4FDD9905-B3C9-4E1E-8B10-A30858D4F115}" presName="LevelOneTextNode" presStyleLbl="node0" presStyleIdx="0" presStyleCnt="1" custScaleX="71332" custScaleY="372955" custLinFactNeighborX="-7111">
        <dgm:presLayoutVars>
          <dgm:chPref val="3"/>
        </dgm:presLayoutVars>
      </dgm:prSet>
      <dgm:spPr/>
      <dgm:t>
        <a:bodyPr/>
        <a:lstStyle/>
        <a:p>
          <a:endParaRPr lang="en-US"/>
        </a:p>
      </dgm:t>
    </dgm:pt>
    <dgm:pt modelId="{D8D43231-664E-49D6-A631-3CA53503BC6A}" type="pres">
      <dgm:prSet presAssocID="{4FDD9905-B3C9-4E1E-8B10-A30858D4F115}" presName="level2hierChild" presStyleCnt="0"/>
      <dgm:spPr/>
      <dgm:t>
        <a:bodyPr/>
        <a:lstStyle/>
        <a:p>
          <a:endParaRPr lang="en-US"/>
        </a:p>
      </dgm:t>
    </dgm:pt>
    <dgm:pt modelId="{32A8CF13-32E7-4E1D-9845-BC8D8D5CE136}" type="pres">
      <dgm:prSet presAssocID="{1708825D-D491-4EFD-9B5D-E0BA1256F2AF}" presName="conn2-1" presStyleLbl="parChTrans1D2" presStyleIdx="0" presStyleCnt="1"/>
      <dgm:spPr/>
      <dgm:t>
        <a:bodyPr/>
        <a:lstStyle/>
        <a:p>
          <a:endParaRPr lang="en-US"/>
        </a:p>
      </dgm:t>
    </dgm:pt>
    <dgm:pt modelId="{61862740-62AC-4EA4-9D60-03C6EF626B21}" type="pres">
      <dgm:prSet presAssocID="{1708825D-D491-4EFD-9B5D-E0BA1256F2AF}" presName="connTx" presStyleLbl="parChTrans1D2" presStyleIdx="0" presStyleCnt="1"/>
      <dgm:spPr/>
      <dgm:t>
        <a:bodyPr/>
        <a:lstStyle/>
        <a:p>
          <a:endParaRPr lang="en-US"/>
        </a:p>
      </dgm:t>
    </dgm:pt>
    <dgm:pt modelId="{8C89111D-7608-4CD3-9A47-181B7BA0987F}" type="pres">
      <dgm:prSet presAssocID="{1F74B0A2-0908-416B-846C-00DCF6806EE0}" presName="root2" presStyleCnt="0"/>
      <dgm:spPr/>
      <dgm:t>
        <a:bodyPr/>
        <a:lstStyle/>
        <a:p>
          <a:endParaRPr lang="en-US"/>
        </a:p>
      </dgm:t>
    </dgm:pt>
    <dgm:pt modelId="{A02CBA72-7DB3-4289-B3A2-9E8F3EA1EA3F}" type="pres">
      <dgm:prSet presAssocID="{1F74B0A2-0908-416B-846C-00DCF6806EE0}" presName="LevelTwoTextNode" presStyleLbl="node2" presStyleIdx="0" presStyleCnt="1" custLinFactNeighborX="2567">
        <dgm:presLayoutVars>
          <dgm:chPref val="3"/>
        </dgm:presLayoutVars>
      </dgm:prSet>
      <dgm:spPr/>
      <dgm:t>
        <a:bodyPr/>
        <a:lstStyle/>
        <a:p>
          <a:endParaRPr lang="en-US"/>
        </a:p>
      </dgm:t>
    </dgm:pt>
    <dgm:pt modelId="{5CEBB873-62A6-497D-A4B3-4AEC4372EDD9}" type="pres">
      <dgm:prSet presAssocID="{1F74B0A2-0908-416B-846C-00DCF6806EE0}" presName="level3hierChild" presStyleCnt="0"/>
      <dgm:spPr/>
      <dgm:t>
        <a:bodyPr/>
        <a:lstStyle/>
        <a:p>
          <a:endParaRPr lang="en-US"/>
        </a:p>
      </dgm:t>
    </dgm:pt>
    <dgm:pt modelId="{AB058AD5-939A-46E6-9030-83602139C97A}" type="pres">
      <dgm:prSet presAssocID="{0A220632-711F-43C0-8A35-6879A1D9DAC2}" presName="conn2-1" presStyleLbl="parChTrans1D3" presStyleIdx="0" presStyleCnt="2"/>
      <dgm:spPr/>
      <dgm:t>
        <a:bodyPr/>
        <a:lstStyle/>
        <a:p>
          <a:endParaRPr lang="en-US"/>
        </a:p>
      </dgm:t>
    </dgm:pt>
    <dgm:pt modelId="{C754EFF5-FC1D-4318-92CD-1018352648DE}" type="pres">
      <dgm:prSet presAssocID="{0A220632-711F-43C0-8A35-6879A1D9DAC2}" presName="connTx" presStyleLbl="parChTrans1D3" presStyleIdx="0" presStyleCnt="2"/>
      <dgm:spPr/>
      <dgm:t>
        <a:bodyPr/>
        <a:lstStyle/>
        <a:p>
          <a:endParaRPr lang="en-US"/>
        </a:p>
      </dgm:t>
    </dgm:pt>
    <dgm:pt modelId="{0788DD69-3780-4159-82C6-E52E26DD9FCD}" type="pres">
      <dgm:prSet presAssocID="{4E92D5A2-A8CF-48E7-8E25-AD6A300E749F}" presName="root2" presStyleCnt="0"/>
      <dgm:spPr/>
      <dgm:t>
        <a:bodyPr/>
        <a:lstStyle/>
        <a:p>
          <a:endParaRPr lang="en-US"/>
        </a:p>
      </dgm:t>
    </dgm:pt>
    <dgm:pt modelId="{92F8C1F5-A996-4717-B2B8-5E846B0E9066}" type="pres">
      <dgm:prSet presAssocID="{4E92D5A2-A8CF-48E7-8E25-AD6A300E749F}" presName="LevelTwoTextNode" presStyleLbl="node3" presStyleIdx="0" presStyleCnt="2" custScaleX="137747" custScaleY="146105" custLinFactY="-75786" custLinFactNeighborX="1378" custLinFactNeighborY="-100000">
        <dgm:presLayoutVars>
          <dgm:chPref val="3"/>
        </dgm:presLayoutVars>
      </dgm:prSet>
      <dgm:spPr/>
      <dgm:t>
        <a:bodyPr/>
        <a:lstStyle/>
        <a:p>
          <a:endParaRPr lang="en-US"/>
        </a:p>
      </dgm:t>
    </dgm:pt>
    <dgm:pt modelId="{096CD7E8-408E-4D7F-9DB0-35D0BB053137}" type="pres">
      <dgm:prSet presAssocID="{4E92D5A2-A8CF-48E7-8E25-AD6A300E749F}" presName="level3hierChild" presStyleCnt="0"/>
      <dgm:spPr/>
      <dgm:t>
        <a:bodyPr/>
        <a:lstStyle/>
        <a:p>
          <a:endParaRPr lang="en-US"/>
        </a:p>
      </dgm:t>
    </dgm:pt>
    <dgm:pt modelId="{088EB80B-977A-47A4-B108-0D4BFD5229BD}" type="pres">
      <dgm:prSet presAssocID="{96C7C8F2-15A4-4F01-868D-9A7641C33046}" presName="conn2-1" presStyleLbl="parChTrans1D3" presStyleIdx="1" presStyleCnt="2"/>
      <dgm:spPr/>
      <dgm:t>
        <a:bodyPr/>
        <a:lstStyle/>
        <a:p>
          <a:endParaRPr lang="en-US"/>
        </a:p>
      </dgm:t>
    </dgm:pt>
    <dgm:pt modelId="{516C8AD3-FE5D-4791-8F62-8D9F5F13297A}" type="pres">
      <dgm:prSet presAssocID="{96C7C8F2-15A4-4F01-868D-9A7641C33046}" presName="connTx" presStyleLbl="parChTrans1D3" presStyleIdx="1" presStyleCnt="2"/>
      <dgm:spPr/>
      <dgm:t>
        <a:bodyPr/>
        <a:lstStyle/>
        <a:p>
          <a:endParaRPr lang="en-US"/>
        </a:p>
      </dgm:t>
    </dgm:pt>
    <dgm:pt modelId="{B0AF13BC-22E7-45F9-9159-DB2CFDFE3801}" type="pres">
      <dgm:prSet presAssocID="{2912B8C7-210D-4158-B93D-D08DDBA233F8}" presName="root2" presStyleCnt="0"/>
      <dgm:spPr/>
      <dgm:t>
        <a:bodyPr/>
        <a:lstStyle/>
        <a:p>
          <a:endParaRPr lang="en-US"/>
        </a:p>
      </dgm:t>
    </dgm:pt>
    <dgm:pt modelId="{33AE6628-25DB-403B-BD83-879A2FF05EEB}" type="pres">
      <dgm:prSet presAssocID="{2912B8C7-210D-4158-B93D-D08DDBA233F8}" presName="LevelTwoTextNode" presStyleLbl="node3" presStyleIdx="1" presStyleCnt="2" custLinFactNeighborX="5654" custLinFactNeighborY="80986">
        <dgm:presLayoutVars>
          <dgm:chPref val="3"/>
        </dgm:presLayoutVars>
      </dgm:prSet>
      <dgm:spPr/>
      <dgm:t>
        <a:bodyPr/>
        <a:lstStyle/>
        <a:p>
          <a:endParaRPr lang="en-US"/>
        </a:p>
      </dgm:t>
    </dgm:pt>
    <dgm:pt modelId="{92CB754F-C5EC-4692-82BC-F6E52C5F1211}" type="pres">
      <dgm:prSet presAssocID="{2912B8C7-210D-4158-B93D-D08DDBA233F8}" presName="level3hierChild" presStyleCnt="0"/>
      <dgm:spPr/>
      <dgm:t>
        <a:bodyPr/>
        <a:lstStyle/>
        <a:p>
          <a:endParaRPr lang="en-US"/>
        </a:p>
      </dgm:t>
    </dgm:pt>
    <dgm:pt modelId="{3CD529FC-06EF-4005-B258-C4DF302D9218}" type="pres">
      <dgm:prSet presAssocID="{814752E1-B7AC-4F29-B350-1AD9838DC115}" presName="conn2-1" presStyleLbl="parChTrans1D4" presStyleIdx="0" presStyleCnt="4"/>
      <dgm:spPr/>
      <dgm:t>
        <a:bodyPr/>
        <a:lstStyle/>
        <a:p>
          <a:endParaRPr lang="en-US"/>
        </a:p>
      </dgm:t>
    </dgm:pt>
    <dgm:pt modelId="{FB09FDD7-C31D-4E0B-93D4-28BC742B50DC}" type="pres">
      <dgm:prSet presAssocID="{814752E1-B7AC-4F29-B350-1AD9838DC115}" presName="connTx" presStyleLbl="parChTrans1D4" presStyleIdx="0" presStyleCnt="4"/>
      <dgm:spPr/>
      <dgm:t>
        <a:bodyPr/>
        <a:lstStyle/>
        <a:p>
          <a:endParaRPr lang="en-US"/>
        </a:p>
      </dgm:t>
    </dgm:pt>
    <dgm:pt modelId="{88E8A091-B435-4619-B497-889204020D81}" type="pres">
      <dgm:prSet presAssocID="{B1ED65AD-7EF0-4BC4-BA42-3C525791C2C8}" presName="root2" presStyleCnt="0"/>
      <dgm:spPr/>
      <dgm:t>
        <a:bodyPr/>
        <a:lstStyle/>
        <a:p>
          <a:endParaRPr lang="en-US"/>
        </a:p>
      </dgm:t>
    </dgm:pt>
    <dgm:pt modelId="{F694077D-AAD2-47D2-A8C3-27F058F55B34}" type="pres">
      <dgm:prSet presAssocID="{B1ED65AD-7EF0-4BC4-BA42-3C525791C2C8}" presName="LevelTwoTextNode" presStyleLbl="node4" presStyleIdx="0" presStyleCnt="4" custScaleX="140696" custLinFactNeighborX="-2838" custLinFactNeighborY="56936">
        <dgm:presLayoutVars>
          <dgm:chPref val="3"/>
        </dgm:presLayoutVars>
      </dgm:prSet>
      <dgm:spPr/>
      <dgm:t>
        <a:bodyPr/>
        <a:lstStyle/>
        <a:p>
          <a:endParaRPr lang="en-US"/>
        </a:p>
      </dgm:t>
    </dgm:pt>
    <dgm:pt modelId="{23BCAF52-8A50-4C62-BB9A-4E9C14391BC1}" type="pres">
      <dgm:prSet presAssocID="{B1ED65AD-7EF0-4BC4-BA42-3C525791C2C8}" presName="level3hierChild" presStyleCnt="0"/>
      <dgm:spPr/>
      <dgm:t>
        <a:bodyPr/>
        <a:lstStyle/>
        <a:p>
          <a:endParaRPr lang="en-US"/>
        </a:p>
      </dgm:t>
    </dgm:pt>
    <dgm:pt modelId="{AEE3528C-F118-4DEE-B276-DDCA3442283A}" type="pres">
      <dgm:prSet presAssocID="{994E406F-BC02-4537-B0A3-6B40669FE575}" presName="conn2-1" presStyleLbl="parChTrans1D4" presStyleIdx="1" presStyleCnt="4"/>
      <dgm:spPr/>
      <dgm:t>
        <a:bodyPr/>
        <a:lstStyle/>
        <a:p>
          <a:endParaRPr lang="en-US"/>
        </a:p>
      </dgm:t>
    </dgm:pt>
    <dgm:pt modelId="{05EA5E20-3DE6-44D5-8BA7-3D1779442DC9}" type="pres">
      <dgm:prSet presAssocID="{994E406F-BC02-4537-B0A3-6B40669FE575}" presName="connTx" presStyleLbl="parChTrans1D4" presStyleIdx="1" presStyleCnt="4"/>
      <dgm:spPr/>
      <dgm:t>
        <a:bodyPr/>
        <a:lstStyle/>
        <a:p>
          <a:endParaRPr lang="en-US"/>
        </a:p>
      </dgm:t>
    </dgm:pt>
    <dgm:pt modelId="{F1D920EF-7C70-4C8A-9A7C-7A47C3D61CE8}" type="pres">
      <dgm:prSet presAssocID="{5B813B28-8258-4EFD-A828-4F12F469A216}" presName="root2" presStyleCnt="0"/>
      <dgm:spPr/>
      <dgm:t>
        <a:bodyPr/>
        <a:lstStyle/>
        <a:p>
          <a:endParaRPr lang="en-US"/>
        </a:p>
      </dgm:t>
    </dgm:pt>
    <dgm:pt modelId="{FE78AC46-B759-419E-921C-285C6D7DCBF0}" type="pres">
      <dgm:prSet presAssocID="{5B813B28-8258-4EFD-A828-4F12F469A216}" presName="LevelTwoTextNode" presStyleLbl="node4" presStyleIdx="1" presStyleCnt="4" custScaleX="196649" custScaleY="131077" custLinFactNeighborX="-386" custLinFactNeighborY="53940">
        <dgm:presLayoutVars>
          <dgm:chPref val="3"/>
        </dgm:presLayoutVars>
      </dgm:prSet>
      <dgm:spPr/>
      <dgm:t>
        <a:bodyPr/>
        <a:lstStyle/>
        <a:p>
          <a:endParaRPr lang="en-US"/>
        </a:p>
      </dgm:t>
    </dgm:pt>
    <dgm:pt modelId="{3A7522BE-FFA8-4EF2-92F6-E23336C0D495}" type="pres">
      <dgm:prSet presAssocID="{5B813B28-8258-4EFD-A828-4F12F469A216}" presName="level3hierChild" presStyleCnt="0"/>
      <dgm:spPr/>
      <dgm:t>
        <a:bodyPr/>
        <a:lstStyle/>
        <a:p>
          <a:endParaRPr lang="en-US"/>
        </a:p>
      </dgm:t>
    </dgm:pt>
    <dgm:pt modelId="{B41CE2AF-21E3-4786-A6A3-1C66E06E1117}" type="pres">
      <dgm:prSet presAssocID="{07AF3168-160F-45F3-BFA9-EBB1AD2A909F}" presName="conn2-1" presStyleLbl="parChTrans1D4" presStyleIdx="2" presStyleCnt="4"/>
      <dgm:spPr/>
      <dgm:t>
        <a:bodyPr/>
        <a:lstStyle/>
        <a:p>
          <a:endParaRPr lang="en-US"/>
        </a:p>
      </dgm:t>
    </dgm:pt>
    <dgm:pt modelId="{00051080-ECE1-4500-B663-1CAD3CE1FF70}" type="pres">
      <dgm:prSet presAssocID="{07AF3168-160F-45F3-BFA9-EBB1AD2A909F}" presName="connTx" presStyleLbl="parChTrans1D4" presStyleIdx="2" presStyleCnt="4"/>
      <dgm:spPr/>
      <dgm:t>
        <a:bodyPr/>
        <a:lstStyle/>
        <a:p>
          <a:endParaRPr lang="en-US"/>
        </a:p>
      </dgm:t>
    </dgm:pt>
    <dgm:pt modelId="{2327D3B6-53BD-4BA6-90AB-2D9C8C023A4A}" type="pres">
      <dgm:prSet presAssocID="{CE94818B-D2CE-4432-BE65-3798BACE1532}" presName="root2" presStyleCnt="0"/>
      <dgm:spPr/>
      <dgm:t>
        <a:bodyPr/>
        <a:lstStyle/>
        <a:p>
          <a:endParaRPr lang="en-US"/>
        </a:p>
      </dgm:t>
    </dgm:pt>
    <dgm:pt modelId="{F511C078-4E7C-4634-B6D1-8E64428BB31B}" type="pres">
      <dgm:prSet presAssocID="{CE94818B-D2CE-4432-BE65-3798BACE1532}" presName="LevelTwoTextNode" presStyleLbl="node4" presStyleIdx="2" presStyleCnt="4" custScaleX="174958" custScaleY="149157" custLinFactNeighborX="-2838" custLinFactNeighborY="52583">
        <dgm:presLayoutVars>
          <dgm:chPref val="3"/>
        </dgm:presLayoutVars>
      </dgm:prSet>
      <dgm:spPr/>
      <dgm:t>
        <a:bodyPr/>
        <a:lstStyle/>
        <a:p>
          <a:endParaRPr lang="en-US"/>
        </a:p>
      </dgm:t>
    </dgm:pt>
    <dgm:pt modelId="{ADA6B836-63BF-432A-AE31-89122C46FF8C}" type="pres">
      <dgm:prSet presAssocID="{CE94818B-D2CE-4432-BE65-3798BACE1532}" presName="level3hierChild" presStyleCnt="0"/>
      <dgm:spPr/>
      <dgm:t>
        <a:bodyPr/>
        <a:lstStyle/>
        <a:p>
          <a:endParaRPr lang="en-US"/>
        </a:p>
      </dgm:t>
    </dgm:pt>
    <dgm:pt modelId="{B1997E86-7E62-4F42-B294-9F592AD936A6}" type="pres">
      <dgm:prSet presAssocID="{C7D4C304-C890-438E-9FA1-A0724C07C0AC}" presName="conn2-1" presStyleLbl="parChTrans1D4" presStyleIdx="3" presStyleCnt="4"/>
      <dgm:spPr/>
      <dgm:t>
        <a:bodyPr/>
        <a:lstStyle/>
        <a:p>
          <a:endParaRPr lang="en-US"/>
        </a:p>
      </dgm:t>
    </dgm:pt>
    <dgm:pt modelId="{8B96E052-47DA-42BB-88B3-A3E461614728}" type="pres">
      <dgm:prSet presAssocID="{C7D4C304-C890-438E-9FA1-A0724C07C0AC}" presName="connTx" presStyleLbl="parChTrans1D4" presStyleIdx="3" presStyleCnt="4"/>
      <dgm:spPr/>
      <dgm:t>
        <a:bodyPr/>
        <a:lstStyle/>
        <a:p>
          <a:endParaRPr lang="en-US"/>
        </a:p>
      </dgm:t>
    </dgm:pt>
    <dgm:pt modelId="{F77AC123-8C6A-41D5-B099-507E93FB2A91}" type="pres">
      <dgm:prSet presAssocID="{69E545CB-2A73-469E-942C-82560C906099}" presName="root2" presStyleCnt="0"/>
      <dgm:spPr/>
      <dgm:t>
        <a:bodyPr/>
        <a:lstStyle/>
        <a:p>
          <a:endParaRPr lang="en-US"/>
        </a:p>
      </dgm:t>
    </dgm:pt>
    <dgm:pt modelId="{C3618C99-B001-48DC-9056-639B6E837487}" type="pres">
      <dgm:prSet presAssocID="{69E545CB-2A73-469E-942C-82560C906099}" presName="LevelTwoTextNode" presStyleLbl="node4" presStyleIdx="3" presStyleCnt="4" custScaleX="184056" custScaleY="140117" custLinFactNeighborX="-2838" custLinFactNeighborY="82146">
        <dgm:presLayoutVars>
          <dgm:chPref val="3"/>
        </dgm:presLayoutVars>
      </dgm:prSet>
      <dgm:spPr/>
      <dgm:t>
        <a:bodyPr/>
        <a:lstStyle/>
        <a:p>
          <a:endParaRPr lang="en-US"/>
        </a:p>
      </dgm:t>
    </dgm:pt>
    <dgm:pt modelId="{9A9D4AAE-249A-4B98-B537-D81FC1590259}" type="pres">
      <dgm:prSet presAssocID="{69E545CB-2A73-469E-942C-82560C906099}" presName="level3hierChild" presStyleCnt="0"/>
      <dgm:spPr/>
      <dgm:t>
        <a:bodyPr/>
        <a:lstStyle/>
        <a:p>
          <a:endParaRPr lang="en-US"/>
        </a:p>
      </dgm:t>
    </dgm:pt>
  </dgm:ptLst>
  <dgm:cxnLst>
    <dgm:cxn modelId="{567D132E-0180-4080-BBFD-63FABE721598}" type="presOf" srcId="{C7D4C304-C890-438E-9FA1-A0724C07C0AC}" destId="{8B96E052-47DA-42BB-88B3-A3E461614728}" srcOrd="1" destOrd="0" presId="urn:microsoft.com/office/officeart/2005/8/layout/hierarchy2"/>
    <dgm:cxn modelId="{A7973225-23CB-4E4A-AC5D-C112BFBCF834}" type="presOf" srcId="{1708825D-D491-4EFD-9B5D-E0BA1256F2AF}" destId="{32A8CF13-32E7-4E1D-9845-BC8D8D5CE136}" srcOrd="0" destOrd="0" presId="urn:microsoft.com/office/officeart/2005/8/layout/hierarchy2"/>
    <dgm:cxn modelId="{12E93AB0-7F72-412B-A485-CB0A5B0C81EA}" type="presOf" srcId="{DAC28B8E-C453-4534-9D5A-E269D24556F3}" destId="{7C37D357-A3E5-4AC3-9BD8-CC4516A57B83}" srcOrd="0" destOrd="0" presId="urn:microsoft.com/office/officeart/2005/8/layout/hierarchy2"/>
    <dgm:cxn modelId="{6109CCBD-D577-49FF-92B6-73EB3A940C26}" type="presOf" srcId="{814752E1-B7AC-4F29-B350-1AD9838DC115}" destId="{FB09FDD7-C31D-4E0B-93D4-28BC742B50DC}" srcOrd="1" destOrd="0" presId="urn:microsoft.com/office/officeart/2005/8/layout/hierarchy2"/>
    <dgm:cxn modelId="{EF2559CE-5667-4EEE-B822-84C0B9ADDABD}" type="presOf" srcId="{4E92D5A2-A8CF-48E7-8E25-AD6A300E749F}" destId="{92F8C1F5-A996-4717-B2B8-5E846B0E9066}" srcOrd="0" destOrd="0" presId="urn:microsoft.com/office/officeart/2005/8/layout/hierarchy2"/>
    <dgm:cxn modelId="{0FBA7D3A-D96B-4E0E-A727-EDD1A0BFE254}" type="presOf" srcId="{07AF3168-160F-45F3-BFA9-EBB1AD2A909F}" destId="{B41CE2AF-21E3-4786-A6A3-1C66E06E1117}" srcOrd="0" destOrd="0" presId="urn:microsoft.com/office/officeart/2005/8/layout/hierarchy2"/>
    <dgm:cxn modelId="{FD98C716-C14C-4043-A056-2A8D09B33332}" type="presOf" srcId="{1F74B0A2-0908-416B-846C-00DCF6806EE0}" destId="{A02CBA72-7DB3-4289-B3A2-9E8F3EA1EA3F}" srcOrd="0" destOrd="0" presId="urn:microsoft.com/office/officeart/2005/8/layout/hierarchy2"/>
    <dgm:cxn modelId="{4055FD20-230C-4888-9B92-6423B17A93EC}" type="presOf" srcId="{C7D4C304-C890-438E-9FA1-A0724C07C0AC}" destId="{B1997E86-7E62-4F42-B294-9F592AD936A6}" srcOrd="0" destOrd="0" presId="urn:microsoft.com/office/officeart/2005/8/layout/hierarchy2"/>
    <dgm:cxn modelId="{4540C319-4D6A-4E83-88FF-9BE42BBE7582}" type="presOf" srcId="{CE94818B-D2CE-4432-BE65-3798BACE1532}" destId="{F511C078-4E7C-4634-B6D1-8E64428BB31B}" srcOrd="0" destOrd="0" presId="urn:microsoft.com/office/officeart/2005/8/layout/hierarchy2"/>
    <dgm:cxn modelId="{87C48525-CF88-4609-B1C2-AAC9DC880067}" srcId="{DAC28B8E-C453-4534-9D5A-E269D24556F3}" destId="{4FDD9905-B3C9-4E1E-8B10-A30858D4F115}" srcOrd="0" destOrd="0" parTransId="{43F74114-7DAE-4CCB-8E71-76E06BD944D3}" sibTransId="{F44BA394-C458-4996-87B3-E095524C0CE3}"/>
    <dgm:cxn modelId="{4A706987-3D9B-4BB5-970B-93477055FD42}" type="presOf" srcId="{994E406F-BC02-4537-B0A3-6B40669FE575}" destId="{05EA5E20-3DE6-44D5-8BA7-3D1779442DC9}" srcOrd="1" destOrd="0" presId="urn:microsoft.com/office/officeart/2005/8/layout/hierarchy2"/>
    <dgm:cxn modelId="{819261F7-3161-4DE0-83AF-E3C876C736AA}" srcId="{4FDD9905-B3C9-4E1E-8B10-A30858D4F115}" destId="{1F74B0A2-0908-416B-846C-00DCF6806EE0}" srcOrd="0" destOrd="0" parTransId="{1708825D-D491-4EFD-9B5D-E0BA1256F2AF}" sibTransId="{87DC7289-32F9-46E0-AE42-ADFC4CABC8F7}"/>
    <dgm:cxn modelId="{D6F7542F-AE04-48D9-A0D3-C19AA1691FFF}" srcId="{1F74B0A2-0908-416B-846C-00DCF6806EE0}" destId="{2912B8C7-210D-4158-B93D-D08DDBA233F8}" srcOrd="1" destOrd="0" parTransId="{96C7C8F2-15A4-4F01-868D-9A7641C33046}" sibTransId="{EE6D7689-2F5F-43BF-8216-01F237786A3D}"/>
    <dgm:cxn modelId="{84E49560-2D8B-499B-8E98-ADA2EE18251A}" srcId="{2912B8C7-210D-4158-B93D-D08DDBA233F8}" destId="{B1ED65AD-7EF0-4BC4-BA42-3C525791C2C8}" srcOrd="0" destOrd="0" parTransId="{814752E1-B7AC-4F29-B350-1AD9838DC115}" sibTransId="{925BE43A-6834-4561-8861-65C1B9B98ABF}"/>
    <dgm:cxn modelId="{BDA6BEA0-81AD-4A28-9357-8368B5535DE5}" srcId="{2912B8C7-210D-4158-B93D-D08DDBA233F8}" destId="{69E545CB-2A73-469E-942C-82560C906099}" srcOrd="3" destOrd="0" parTransId="{C7D4C304-C890-438E-9FA1-A0724C07C0AC}" sibTransId="{0478C361-2934-47B7-9193-9437ACA179F1}"/>
    <dgm:cxn modelId="{7AC986DA-6B9B-440B-905D-93726D474821}" srcId="{1F74B0A2-0908-416B-846C-00DCF6806EE0}" destId="{4E92D5A2-A8CF-48E7-8E25-AD6A300E749F}" srcOrd="0" destOrd="0" parTransId="{0A220632-711F-43C0-8A35-6879A1D9DAC2}" sibTransId="{001CA580-DA08-41EB-B234-05061979371F}"/>
    <dgm:cxn modelId="{BB496386-0E55-4F1C-AE49-02E5B4BED8B3}" type="presOf" srcId="{1708825D-D491-4EFD-9B5D-E0BA1256F2AF}" destId="{61862740-62AC-4EA4-9D60-03C6EF626B21}" srcOrd="1" destOrd="0" presId="urn:microsoft.com/office/officeart/2005/8/layout/hierarchy2"/>
    <dgm:cxn modelId="{73E34983-90E7-4474-BF40-B937733C5B60}" type="presOf" srcId="{96C7C8F2-15A4-4F01-868D-9A7641C33046}" destId="{088EB80B-977A-47A4-B108-0D4BFD5229BD}" srcOrd="0" destOrd="0" presId="urn:microsoft.com/office/officeart/2005/8/layout/hierarchy2"/>
    <dgm:cxn modelId="{93AEB09D-3994-4190-9739-79850980CF6C}" type="presOf" srcId="{96C7C8F2-15A4-4F01-868D-9A7641C33046}" destId="{516C8AD3-FE5D-4791-8F62-8D9F5F13297A}" srcOrd="1" destOrd="0" presId="urn:microsoft.com/office/officeart/2005/8/layout/hierarchy2"/>
    <dgm:cxn modelId="{74E0405E-E322-45AB-A7DE-ABF729A232D0}" type="presOf" srcId="{814752E1-B7AC-4F29-B350-1AD9838DC115}" destId="{3CD529FC-06EF-4005-B258-C4DF302D9218}" srcOrd="0" destOrd="0" presId="urn:microsoft.com/office/officeart/2005/8/layout/hierarchy2"/>
    <dgm:cxn modelId="{074C7A5F-63E2-4772-8C75-E2AF2E1AA15F}" type="presOf" srcId="{0A220632-711F-43C0-8A35-6879A1D9DAC2}" destId="{C754EFF5-FC1D-4318-92CD-1018352648DE}" srcOrd="1" destOrd="0" presId="urn:microsoft.com/office/officeart/2005/8/layout/hierarchy2"/>
    <dgm:cxn modelId="{53D22776-8B33-420D-9305-D64689BC03B6}" type="presOf" srcId="{994E406F-BC02-4537-B0A3-6B40669FE575}" destId="{AEE3528C-F118-4DEE-B276-DDCA3442283A}" srcOrd="0" destOrd="0" presId="urn:microsoft.com/office/officeart/2005/8/layout/hierarchy2"/>
    <dgm:cxn modelId="{4EECD588-A952-489D-A456-0F29AFD5E6BB}" type="presOf" srcId="{B1ED65AD-7EF0-4BC4-BA42-3C525791C2C8}" destId="{F694077D-AAD2-47D2-A8C3-27F058F55B34}" srcOrd="0" destOrd="0" presId="urn:microsoft.com/office/officeart/2005/8/layout/hierarchy2"/>
    <dgm:cxn modelId="{25D073EC-AB20-4D52-B329-CDE83AEE7A66}" srcId="{2912B8C7-210D-4158-B93D-D08DDBA233F8}" destId="{CE94818B-D2CE-4432-BE65-3798BACE1532}" srcOrd="2" destOrd="0" parTransId="{07AF3168-160F-45F3-BFA9-EBB1AD2A909F}" sibTransId="{2C2FB707-5010-43CD-8C3B-7A20AE971454}"/>
    <dgm:cxn modelId="{20DEC9B9-0B53-4C5E-95E7-565E54D9C264}" type="presOf" srcId="{4FDD9905-B3C9-4E1E-8B10-A30858D4F115}" destId="{998A4B8B-2360-49E1-ADA9-53F9A4463044}" srcOrd="0" destOrd="0" presId="urn:microsoft.com/office/officeart/2005/8/layout/hierarchy2"/>
    <dgm:cxn modelId="{A6349E7C-2B30-4B55-8829-6B4805F9C0D2}" type="presOf" srcId="{5B813B28-8258-4EFD-A828-4F12F469A216}" destId="{FE78AC46-B759-419E-921C-285C6D7DCBF0}" srcOrd="0" destOrd="0" presId="urn:microsoft.com/office/officeart/2005/8/layout/hierarchy2"/>
    <dgm:cxn modelId="{FE951B91-675B-4523-A9F9-B07B8D084D23}" srcId="{2912B8C7-210D-4158-B93D-D08DDBA233F8}" destId="{5B813B28-8258-4EFD-A828-4F12F469A216}" srcOrd="1" destOrd="0" parTransId="{994E406F-BC02-4537-B0A3-6B40669FE575}" sibTransId="{DEC8D9F5-18A7-4BDE-AA8A-70D04EFB2ED6}"/>
    <dgm:cxn modelId="{B8F5394F-3BA7-4B25-8764-66B4DF6406DD}" type="presOf" srcId="{0A220632-711F-43C0-8A35-6879A1D9DAC2}" destId="{AB058AD5-939A-46E6-9030-83602139C97A}" srcOrd="0" destOrd="0" presId="urn:microsoft.com/office/officeart/2005/8/layout/hierarchy2"/>
    <dgm:cxn modelId="{2CF4A673-8783-41A5-9722-A28C261B6628}" type="presOf" srcId="{2912B8C7-210D-4158-B93D-D08DDBA233F8}" destId="{33AE6628-25DB-403B-BD83-879A2FF05EEB}" srcOrd="0" destOrd="0" presId="urn:microsoft.com/office/officeart/2005/8/layout/hierarchy2"/>
    <dgm:cxn modelId="{97C677C9-0BA7-41DC-86EB-D6A2B0CDDB0B}" type="presOf" srcId="{69E545CB-2A73-469E-942C-82560C906099}" destId="{C3618C99-B001-48DC-9056-639B6E837487}" srcOrd="0" destOrd="0" presId="urn:microsoft.com/office/officeart/2005/8/layout/hierarchy2"/>
    <dgm:cxn modelId="{88879561-628B-478A-A92D-19E2A551ECB2}" type="presOf" srcId="{07AF3168-160F-45F3-BFA9-EBB1AD2A909F}" destId="{00051080-ECE1-4500-B663-1CAD3CE1FF70}" srcOrd="1" destOrd="0" presId="urn:microsoft.com/office/officeart/2005/8/layout/hierarchy2"/>
    <dgm:cxn modelId="{BBF06D20-E9F3-40F0-A0F8-6C0F4D88ADA7}" type="presParOf" srcId="{7C37D357-A3E5-4AC3-9BD8-CC4516A57B83}" destId="{04E53F96-8498-4F1B-A5CF-3FDDB759DF0D}" srcOrd="0" destOrd="0" presId="urn:microsoft.com/office/officeart/2005/8/layout/hierarchy2"/>
    <dgm:cxn modelId="{978288F3-19A5-4967-8158-4A22E323D0B0}" type="presParOf" srcId="{04E53F96-8498-4F1B-A5CF-3FDDB759DF0D}" destId="{998A4B8B-2360-49E1-ADA9-53F9A4463044}" srcOrd="0" destOrd="0" presId="urn:microsoft.com/office/officeart/2005/8/layout/hierarchy2"/>
    <dgm:cxn modelId="{FFAB6C75-40E6-4813-9B8E-ECA664677BC7}" type="presParOf" srcId="{04E53F96-8498-4F1B-A5CF-3FDDB759DF0D}" destId="{D8D43231-664E-49D6-A631-3CA53503BC6A}" srcOrd="1" destOrd="0" presId="urn:microsoft.com/office/officeart/2005/8/layout/hierarchy2"/>
    <dgm:cxn modelId="{4E5A5EC1-8313-410D-94C5-4F45C9930373}" type="presParOf" srcId="{D8D43231-664E-49D6-A631-3CA53503BC6A}" destId="{32A8CF13-32E7-4E1D-9845-BC8D8D5CE136}" srcOrd="0" destOrd="0" presId="urn:microsoft.com/office/officeart/2005/8/layout/hierarchy2"/>
    <dgm:cxn modelId="{5A8F49A6-B349-40DB-AA89-DC8D5A09D874}" type="presParOf" srcId="{32A8CF13-32E7-4E1D-9845-BC8D8D5CE136}" destId="{61862740-62AC-4EA4-9D60-03C6EF626B21}" srcOrd="0" destOrd="0" presId="urn:microsoft.com/office/officeart/2005/8/layout/hierarchy2"/>
    <dgm:cxn modelId="{09FA8CF3-459C-4268-A2AE-D615406A13BA}" type="presParOf" srcId="{D8D43231-664E-49D6-A631-3CA53503BC6A}" destId="{8C89111D-7608-4CD3-9A47-181B7BA0987F}" srcOrd="1" destOrd="0" presId="urn:microsoft.com/office/officeart/2005/8/layout/hierarchy2"/>
    <dgm:cxn modelId="{213C11A3-BD86-4A0F-B053-7D49581E2F4E}" type="presParOf" srcId="{8C89111D-7608-4CD3-9A47-181B7BA0987F}" destId="{A02CBA72-7DB3-4289-B3A2-9E8F3EA1EA3F}" srcOrd="0" destOrd="0" presId="urn:microsoft.com/office/officeart/2005/8/layout/hierarchy2"/>
    <dgm:cxn modelId="{B98E554F-D66D-4165-9426-6FD738BD6433}" type="presParOf" srcId="{8C89111D-7608-4CD3-9A47-181B7BA0987F}" destId="{5CEBB873-62A6-497D-A4B3-4AEC4372EDD9}" srcOrd="1" destOrd="0" presId="urn:microsoft.com/office/officeart/2005/8/layout/hierarchy2"/>
    <dgm:cxn modelId="{06DC3205-1E1C-4769-ABA2-DCDFC21A6815}" type="presParOf" srcId="{5CEBB873-62A6-497D-A4B3-4AEC4372EDD9}" destId="{AB058AD5-939A-46E6-9030-83602139C97A}" srcOrd="0" destOrd="0" presId="urn:microsoft.com/office/officeart/2005/8/layout/hierarchy2"/>
    <dgm:cxn modelId="{DAD233DE-D33B-4527-AE52-9869593B3ED6}" type="presParOf" srcId="{AB058AD5-939A-46E6-9030-83602139C97A}" destId="{C754EFF5-FC1D-4318-92CD-1018352648DE}" srcOrd="0" destOrd="0" presId="urn:microsoft.com/office/officeart/2005/8/layout/hierarchy2"/>
    <dgm:cxn modelId="{BD57B26A-8679-4443-B4B5-D8A6BBFD28F3}" type="presParOf" srcId="{5CEBB873-62A6-497D-A4B3-4AEC4372EDD9}" destId="{0788DD69-3780-4159-82C6-E52E26DD9FCD}" srcOrd="1" destOrd="0" presId="urn:microsoft.com/office/officeart/2005/8/layout/hierarchy2"/>
    <dgm:cxn modelId="{0BDC24CD-86B3-40E1-AFE0-F1237DC9CE92}" type="presParOf" srcId="{0788DD69-3780-4159-82C6-E52E26DD9FCD}" destId="{92F8C1F5-A996-4717-B2B8-5E846B0E9066}" srcOrd="0" destOrd="0" presId="urn:microsoft.com/office/officeart/2005/8/layout/hierarchy2"/>
    <dgm:cxn modelId="{D60639D4-124C-468F-930A-9FC0FFAB6FD0}" type="presParOf" srcId="{0788DD69-3780-4159-82C6-E52E26DD9FCD}" destId="{096CD7E8-408E-4D7F-9DB0-35D0BB053137}" srcOrd="1" destOrd="0" presId="urn:microsoft.com/office/officeart/2005/8/layout/hierarchy2"/>
    <dgm:cxn modelId="{ABC8D50D-8874-4A81-9BBC-12DE1AB6F648}" type="presParOf" srcId="{5CEBB873-62A6-497D-A4B3-4AEC4372EDD9}" destId="{088EB80B-977A-47A4-B108-0D4BFD5229BD}" srcOrd="2" destOrd="0" presId="urn:microsoft.com/office/officeart/2005/8/layout/hierarchy2"/>
    <dgm:cxn modelId="{5B097B73-C2EC-45BB-902C-65D0BBFD443D}" type="presParOf" srcId="{088EB80B-977A-47A4-B108-0D4BFD5229BD}" destId="{516C8AD3-FE5D-4791-8F62-8D9F5F13297A}" srcOrd="0" destOrd="0" presId="urn:microsoft.com/office/officeart/2005/8/layout/hierarchy2"/>
    <dgm:cxn modelId="{B23C0A49-3FBA-4AF6-8F28-E4C49DF84618}" type="presParOf" srcId="{5CEBB873-62A6-497D-A4B3-4AEC4372EDD9}" destId="{B0AF13BC-22E7-45F9-9159-DB2CFDFE3801}" srcOrd="3" destOrd="0" presId="urn:microsoft.com/office/officeart/2005/8/layout/hierarchy2"/>
    <dgm:cxn modelId="{EB577076-B719-4594-8747-9D8E43A11ADF}" type="presParOf" srcId="{B0AF13BC-22E7-45F9-9159-DB2CFDFE3801}" destId="{33AE6628-25DB-403B-BD83-879A2FF05EEB}" srcOrd="0" destOrd="0" presId="urn:microsoft.com/office/officeart/2005/8/layout/hierarchy2"/>
    <dgm:cxn modelId="{343D8F48-47D1-4424-84FD-FECDE126BB1F}" type="presParOf" srcId="{B0AF13BC-22E7-45F9-9159-DB2CFDFE3801}" destId="{92CB754F-C5EC-4692-82BC-F6E52C5F1211}" srcOrd="1" destOrd="0" presId="urn:microsoft.com/office/officeart/2005/8/layout/hierarchy2"/>
    <dgm:cxn modelId="{D84CA882-23CD-4A0D-85C0-BFEFA8862C3B}" type="presParOf" srcId="{92CB754F-C5EC-4692-82BC-F6E52C5F1211}" destId="{3CD529FC-06EF-4005-B258-C4DF302D9218}" srcOrd="0" destOrd="0" presId="urn:microsoft.com/office/officeart/2005/8/layout/hierarchy2"/>
    <dgm:cxn modelId="{F9BFA4AC-C42A-42F3-BD3F-13C389BB286C}" type="presParOf" srcId="{3CD529FC-06EF-4005-B258-C4DF302D9218}" destId="{FB09FDD7-C31D-4E0B-93D4-28BC742B50DC}" srcOrd="0" destOrd="0" presId="urn:microsoft.com/office/officeart/2005/8/layout/hierarchy2"/>
    <dgm:cxn modelId="{1A9F19BC-1354-4F49-AB8D-933BD9700509}" type="presParOf" srcId="{92CB754F-C5EC-4692-82BC-F6E52C5F1211}" destId="{88E8A091-B435-4619-B497-889204020D81}" srcOrd="1" destOrd="0" presId="urn:microsoft.com/office/officeart/2005/8/layout/hierarchy2"/>
    <dgm:cxn modelId="{E926C890-D861-4928-9B72-97E2C1FC99B6}" type="presParOf" srcId="{88E8A091-B435-4619-B497-889204020D81}" destId="{F694077D-AAD2-47D2-A8C3-27F058F55B34}" srcOrd="0" destOrd="0" presId="urn:microsoft.com/office/officeart/2005/8/layout/hierarchy2"/>
    <dgm:cxn modelId="{233E2D6F-6E6B-4FFF-B622-3C2E44450077}" type="presParOf" srcId="{88E8A091-B435-4619-B497-889204020D81}" destId="{23BCAF52-8A50-4C62-BB9A-4E9C14391BC1}" srcOrd="1" destOrd="0" presId="urn:microsoft.com/office/officeart/2005/8/layout/hierarchy2"/>
    <dgm:cxn modelId="{3155B1A5-22C3-4DC6-8DC6-0628D62628B5}" type="presParOf" srcId="{92CB754F-C5EC-4692-82BC-F6E52C5F1211}" destId="{AEE3528C-F118-4DEE-B276-DDCA3442283A}" srcOrd="2" destOrd="0" presId="urn:microsoft.com/office/officeart/2005/8/layout/hierarchy2"/>
    <dgm:cxn modelId="{EB88C7EB-240F-457F-AD71-DC3BBF085A8A}" type="presParOf" srcId="{AEE3528C-F118-4DEE-B276-DDCA3442283A}" destId="{05EA5E20-3DE6-44D5-8BA7-3D1779442DC9}" srcOrd="0" destOrd="0" presId="urn:microsoft.com/office/officeart/2005/8/layout/hierarchy2"/>
    <dgm:cxn modelId="{BF07D350-D687-4FF7-AADB-440792EB7573}" type="presParOf" srcId="{92CB754F-C5EC-4692-82BC-F6E52C5F1211}" destId="{F1D920EF-7C70-4C8A-9A7C-7A47C3D61CE8}" srcOrd="3" destOrd="0" presId="urn:microsoft.com/office/officeart/2005/8/layout/hierarchy2"/>
    <dgm:cxn modelId="{C249140A-6DC2-4D7A-BD08-4539A602AD4E}" type="presParOf" srcId="{F1D920EF-7C70-4C8A-9A7C-7A47C3D61CE8}" destId="{FE78AC46-B759-419E-921C-285C6D7DCBF0}" srcOrd="0" destOrd="0" presId="urn:microsoft.com/office/officeart/2005/8/layout/hierarchy2"/>
    <dgm:cxn modelId="{DB874B0A-0DB2-4F01-9F0C-0FEB5C234B08}" type="presParOf" srcId="{F1D920EF-7C70-4C8A-9A7C-7A47C3D61CE8}" destId="{3A7522BE-FFA8-4EF2-92F6-E23336C0D495}" srcOrd="1" destOrd="0" presId="urn:microsoft.com/office/officeart/2005/8/layout/hierarchy2"/>
    <dgm:cxn modelId="{253B8634-342C-42C9-B0DB-CF247BB0A5DC}" type="presParOf" srcId="{92CB754F-C5EC-4692-82BC-F6E52C5F1211}" destId="{B41CE2AF-21E3-4786-A6A3-1C66E06E1117}" srcOrd="4" destOrd="0" presId="urn:microsoft.com/office/officeart/2005/8/layout/hierarchy2"/>
    <dgm:cxn modelId="{6222D514-FBFE-4F16-BEDC-B36A4A05CF89}" type="presParOf" srcId="{B41CE2AF-21E3-4786-A6A3-1C66E06E1117}" destId="{00051080-ECE1-4500-B663-1CAD3CE1FF70}" srcOrd="0" destOrd="0" presId="urn:microsoft.com/office/officeart/2005/8/layout/hierarchy2"/>
    <dgm:cxn modelId="{A48FBD3C-222A-4E66-B6A7-FED5C8C83282}" type="presParOf" srcId="{92CB754F-C5EC-4692-82BC-F6E52C5F1211}" destId="{2327D3B6-53BD-4BA6-90AB-2D9C8C023A4A}" srcOrd="5" destOrd="0" presId="urn:microsoft.com/office/officeart/2005/8/layout/hierarchy2"/>
    <dgm:cxn modelId="{9DFF73FB-6370-40AD-B6F8-2F37973BE59A}" type="presParOf" srcId="{2327D3B6-53BD-4BA6-90AB-2D9C8C023A4A}" destId="{F511C078-4E7C-4634-B6D1-8E64428BB31B}" srcOrd="0" destOrd="0" presId="urn:microsoft.com/office/officeart/2005/8/layout/hierarchy2"/>
    <dgm:cxn modelId="{0C5E6BF6-FFBD-493C-946F-87052FBAF04D}" type="presParOf" srcId="{2327D3B6-53BD-4BA6-90AB-2D9C8C023A4A}" destId="{ADA6B836-63BF-432A-AE31-89122C46FF8C}" srcOrd="1" destOrd="0" presId="urn:microsoft.com/office/officeart/2005/8/layout/hierarchy2"/>
    <dgm:cxn modelId="{3AC73405-BA40-48DA-A5BA-5719E3FBCFB9}" type="presParOf" srcId="{92CB754F-C5EC-4692-82BC-F6E52C5F1211}" destId="{B1997E86-7E62-4F42-B294-9F592AD936A6}" srcOrd="6" destOrd="0" presId="urn:microsoft.com/office/officeart/2005/8/layout/hierarchy2"/>
    <dgm:cxn modelId="{5D648A73-1850-47FB-92AB-79A5A1CA16FB}" type="presParOf" srcId="{B1997E86-7E62-4F42-B294-9F592AD936A6}" destId="{8B96E052-47DA-42BB-88B3-A3E461614728}" srcOrd="0" destOrd="0" presId="urn:microsoft.com/office/officeart/2005/8/layout/hierarchy2"/>
    <dgm:cxn modelId="{A33E7914-7102-42E4-BE86-56BB6EDA5DAE}" type="presParOf" srcId="{92CB754F-C5EC-4692-82BC-F6E52C5F1211}" destId="{F77AC123-8C6A-41D5-B099-507E93FB2A91}" srcOrd="7" destOrd="0" presId="urn:microsoft.com/office/officeart/2005/8/layout/hierarchy2"/>
    <dgm:cxn modelId="{FED7C90E-0DFF-4775-AD3F-572553E6F896}" type="presParOf" srcId="{F77AC123-8C6A-41D5-B099-507E93FB2A91}" destId="{C3618C99-B001-48DC-9056-639B6E837487}" srcOrd="0" destOrd="0" presId="urn:microsoft.com/office/officeart/2005/8/layout/hierarchy2"/>
    <dgm:cxn modelId="{C18A3F8D-67A6-477E-8CA1-CF5504A3BDDF}" type="presParOf" srcId="{F77AC123-8C6A-41D5-B099-507E93FB2A91}" destId="{9A9D4AAE-249A-4B98-B537-D81FC1590259}" srcOrd="1" destOrd="0" presId="urn:microsoft.com/office/officeart/2005/8/layout/hierarchy2"/>
  </dgm:cxnLst>
  <dgm:bg/>
  <dgm:whole>
    <a:ln>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DAC28B8E-C453-4534-9D5A-E269D24556F3}" type="doc">
      <dgm:prSet loTypeId="urn:microsoft.com/office/officeart/2005/8/layout/hierarchy2" loCatId="hierarchy" qsTypeId="urn:microsoft.com/office/officeart/2005/8/quickstyle/simple3" qsCatId="simple" csTypeId="urn:microsoft.com/office/officeart/2005/8/colors/accent3_5" csCatId="accent3" phldr="1"/>
      <dgm:spPr/>
      <dgm:t>
        <a:bodyPr/>
        <a:lstStyle/>
        <a:p>
          <a:endParaRPr lang="en-US"/>
        </a:p>
      </dgm:t>
    </dgm:pt>
    <dgm:pt modelId="{2912B8C7-210D-4158-B93D-D08DDBA233F8}">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sz="2400" b="1"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dirty="0">
            <a:ln>
              <a:solidFill>
                <a:schemeClr val="tx1"/>
              </a:solidFill>
            </a:ln>
            <a:solidFill>
              <a:schemeClr val="accent2">
                <a:lumMod val="75000"/>
              </a:schemeClr>
            </a:solidFill>
            <a:effectLst/>
            <a:latin typeface="Nabi" pitchFamily="2" charset="0"/>
            <a:cs typeface="Nabi" pitchFamily="2" charset="0"/>
          </a:endParaRPr>
        </a:p>
      </dgm:t>
    </dgm:pt>
    <dgm:pt modelId="{96C7C8F2-15A4-4F01-868D-9A7641C33046}" type="parTrans" cxnId="{D6F7542F-AE04-48D9-A0D3-C19AA1691FFF}">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EE6D7689-2F5F-43BF-8216-01F237786A3D}" type="sibTrans" cxnId="{D6F7542F-AE04-48D9-A0D3-C19AA1691FFF}">
      <dgm:prSet/>
      <dgm:spPr/>
      <dgm:t>
        <a:bodyPr/>
        <a:lstStyle/>
        <a:p>
          <a:endParaRPr lang="en-US"/>
        </a:p>
      </dgm:t>
    </dgm:pt>
    <dgm:pt modelId="{4E92D5A2-A8CF-48E7-8E25-AD6A300E749F}">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lang="fa-IR" sz="2400" b="1" dirty="0" smtClean="0">
              <a:ln>
                <a:solidFill>
                  <a:schemeClr val="tx1"/>
                </a:solidFill>
              </a:ln>
              <a:solidFill>
                <a:schemeClr val="accent2">
                  <a:lumMod val="75000"/>
                </a:schemeClr>
              </a:solidFill>
              <a:effectLst/>
              <a:latin typeface="Nabi" pitchFamily="2" charset="0"/>
              <a:cs typeface="Nabi" pitchFamily="2" charset="0"/>
            </a:rPr>
            <a:t> بِرَبّ‏ِ الْفَلَقِ(1)</a:t>
          </a:r>
          <a:endParaRPr lang="en-US" sz="2400" b="1" dirty="0">
            <a:ln>
              <a:solidFill>
                <a:schemeClr val="tx1"/>
              </a:solidFill>
            </a:ln>
            <a:solidFill>
              <a:schemeClr val="accent2">
                <a:lumMod val="75000"/>
              </a:schemeClr>
            </a:solidFill>
            <a:effectLst/>
            <a:latin typeface="Nabi" pitchFamily="2" charset="0"/>
            <a:cs typeface="Nabi" pitchFamily="2" charset="0"/>
          </a:endParaRPr>
        </a:p>
      </dgm:t>
    </dgm:pt>
    <dgm:pt modelId="{1F74B0A2-0908-416B-846C-00DCF6806EE0}">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lstStyle/>
        <a:p>
          <a:r>
            <a:rPr lang="fa-IR" sz="2000" b="1"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000" b="1"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gm:t>
    </dgm:pt>
    <dgm:pt modelId="{87DC7289-32F9-46E0-AE42-ADFC4CABC8F7}" type="sibTrans" cxnId="{819261F7-3161-4DE0-83AF-E3C876C736AA}">
      <dgm:prSet/>
      <dgm:spPr/>
      <dgm:t>
        <a:bodyPr/>
        <a:lstStyle/>
        <a:p>
          <a:endParaRPr lang="en-US"/>
        </a:p>
      </dgm:t>
    </dgm:pt>
    <dgm:pt modelId="{1708825D-D491-4EFD-9B5D-E0BA1256F2AF}" type="parTrans" cxnId="{819261F7-3161-4DE0-83AF-E3C876C736AA}">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001CA580-DA08-41EB-B234-05061979371F}" type="sibTrans" cxnId="{7AC986DA-6B9B-440B-905D-93726D474821}">
      <dgm:prSet/>
      <dgm:spPr/>
      <dgm:t>
        <a:bodyPr/>
        <a:lstStyle/>
        <a:p>
          <a:endParaRPr lang="en-US"/>
        </a:p>
      </dgm:t>
    </dgm:pt>
    <dgm:pt modelId="{0A220632-711F-43C0-8A35-6879A1D9DAC2}" type="parTrans" cxnId="{7AC986DA-6B9B-440B-905D-93726D474821}">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4FDD9905-B3C9-4E1E-8B10-A30858D4F115}">
      <dgm:prSe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1"/>
          <a:r>
            <a:rPr lang="fa-IR" sz="1200" dirty="0" smtClean="0">
              <a:ln>
                <a:solidFill>
                  <a:schemeClr val="tx1"/>
                </a:solidFill>
              </a:ln>
              <a:solidFill>
                <a:schemeClr val="accent2">
                  <a:lumMod val="75000"/>
                </a:schemeClr>
              </a:solidFill>
              <a:latin typeface="Nabi" pitchFamily="2" charset="0"/>
              <a:cs typeface="Nabi" pitchFamily="2" charset="0"/>
            </a:rPr>
            <a:t> </a:t>
          </a:r>
          <a:r>
            <a:rPr lang="fa-IR" sz="24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gm:t>
    </dgm:pt>
    <dgm:pt modelId="{43F74114-7DAE-4CCB-8E71-76E06BD944D3}" type="parTrans" cxnId="{87C48525-CF88-4609-B1C2-AAC9DC880067}">
      <dgm:prSet/>
      <dgm:spPr/>
      <dgm:t>
        <a:bodyPr/>
        <a:lstStyle/>
        <a:p>
          <a:endParaRPr lang="en-US"/>
        </a:p>
      </dgm:t>
    </dgm:pt>
    <dgm:pt modelId="{F44BA394-C458-4996-87B3-E095524C0CE3}" type="sibTrans" cxnId="{87C48525-CF88-4609-B1C2-AAC9DC880067}">
      <dgm:prSet/>
      <dgm:spPr/>
      <dgm:t>
        <a:bodyPr/>
        <a:lstStyle/>
        <a:p>
          <a:endParaRPr lang="en-US"/>
        </a:p>
      </dgm:t>
    </dgm:pt>
    <dgm:pt modelId="{B1ED65AD-7EF0-4BC4-BA42-3C525791C2C8}">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r>
            <a:rPr lang="fa-IR" sz="2200" b="1"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814752E1-B7AC-4F29-B350-1AD9838DC115}" type="parTrans" cxnId="{84E49560-2D8B-499B-8E98-ADA2EE18251A}">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925BE43A-6834-4561-8861-65C1B9B98ABF}" type="sibTrans" cxnId="{84E49560-2D8B-499B-8E98-ADA2EE18251A}">
      <dgm:prSet/>
      <dgm:spPr/>
      <dgm:t>
        <a:bodyPr/>
        <a:lstStyle/>
        <a:p>
          <a:endParaRPr lang="en-US"/>
        </a:p>
      </dgm:t>
    </dgm:pt>
    <dgm:pt modelId="{5B813B28-8258-4EFD-A828-4F12F469A216}">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0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وَ مِن شَرِّ غَاسِقٍ إِذَا وَقَبَ(3)</a:t>
          </a:r>
          <a:endParaRPr lang="en-US" sz="2000" dirty="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endParaRPr>
        </a:p>
      </dgm:t>
    </dgm:pt>
    <dgm:pt modelId="{994E406F-BC02-4537-B0A3-6B40669FE575}" type="parTrans" cxnId="{FE951B91-675B-4523-A9F9-B07B8D084D23}">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DEC8D9F5-18A7-4BDE-AA8A-70D04EFB2ED6}" type="sibTrans" cxnId="{FE951B91-675B-4523-A9F9-B07B8D084D23}">
      <dgm:prSet/>
      <dgm:spPr/>
      <dgm:t>
        <a:bodyPr/>
        <a:lstStyle/>
        <a:p>
          <a:endParaRPr lang="en-US"/>
        </a:p>
      </dgm:t>
    </dgm:pt>
    <dgm:pt modelId="{CE94818B-D2CE-4432-BE65-3798BACE1532}">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07AF3168-160F-45F3-BFA9-EBB1AD2A909F}" type="parTrans" cxnId="{25D073EC-AB20-4D52-B329-CDE83AEE7A66}">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2C2FB707-5010-43CD-8C3B-7A20AE971454}" type="sibTrans" cxnId="{25D073EC-AB20-4D52-B329-CDE83AEE7A66}">
      <dgm:prSet/>
      <dgm:spPr/>
      <dgm:t>
        <a:bodyPr/>
        <a:lstStyle/>
        <a:p>
          <a:endParaRPr lang="en-US"/>
        </a:p>
      </dgm:t>
    </dgm:pt>
    <dgm:pt modelId="{69E545CB-2A73-469E-942C-82560C906099}">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algn="ct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C7D4C304-C890-438E-9FA1-A0724C07C0AC}" type="parTrans" cxnId="{BDA6BEA0-81AD-4A28-9357-8368B5535DE5}">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0478C361-2934-47B7-9193-9437ACA179F1}" type="sibTrans" cxnId="{BDA6BEA0-81AD-4A28-9357-8368B5535DE5}">
      <dgm:prSet/>
      <dgm:spPr/>
      <dgm:t>
        <a:bodyPr/>
        <a:lstStyle/>
        <a:p>
          <a:endParaRPr lang="en-US"/>
        </a:p>
      </dgm:t>
    </dgm:pt>
    <dgm:pt modelId="{7C37D357-A3E5-4AC3-9BD8-CC4516A57B83}" type="pres">
      <dgm:prSet presAssocID="{DAC28B8E-C453-4534-9D5A-E269D24556F3}" presName="diagram" presStyleCnt="0">
        <dgm:presLayoutVars>
          <dgm:chPref val="1"/>
          <dgm:dir val="rev"/>
          <dgm:animOne val="branch"/>
          <dgm:animLvl val="lvl"/>
          <dgm:resizeHandles val="exact"/>
        </dgm:presLayoutVars>
      </dgm:prSet>
      <dgm:spPr/>
      <dgm:t>
        <a:bodyPr/>
        <a:lstStyle/>
        <a:p>
          <a:endParaRPr lang="en-US"/>
        </a:p>
      </dgm:t>
    </dgm:pt>
    <dgm:pt modelId="{04E53F96-8498-4F1B-A5CF-3FDDB759DF0D}" type="pres">
      <dgm:prSet presAssocID="{4FDD9905-B3C9-4E1E-8B10-A30858D4F115}" presName="root1" presStyleCnt="0"/>
      <dgm:spPr/>
      <dgm:t>
        <a:bodyPr/>
        <a:lstStyle/>
        <a:p>
          <a:endParaRPr lang="en-US"/>
        </a:p>
      </dgm:t>
    </dgm:pt>
    <dgm:pt modelId="{998A4B8B-2360-49E1-ADA9-53F9A4463044}" type="pres">
      <dgm:prSet presAssocID="{4FDD9905-B3C9-4E1E-8B10-A30858D4F115}" presName="LevelOneTextNode" presStyleLbl="node0" presStyleIdx="0" presStyleCnt="1" custScaleX="71332" custScaleY="372955" custLinFactNeighborX="-7111">
        <dgm:presLayoutVars>
          <dgm:chPref val="3"/>
        </dgm:presLayoutVars>
      </dgm:prSet>
      <dgm:spPr/>
      <dgm:t>
        <a:bodyPr/>
        <a:lstStyle/>
        <a:p>
          <a:endParaRPr lang="en-US"/>
        </a:p>
      </dgm:t>
    </dgm:pt>
    <dgm:pt modelId="{D8D43231-664E-49D6-A631-3CA53503BC6A}" type="pres">
      <dgm:prSet presAssocID="{4FDD9905-B3C9-4E1E-8B10-A30858D4F115}" presName="level2hierChild" presStyleCnt="0"/>
      <dgm:spPr/>
      <dgm:t>
        <a:bodyPr/>
        <a:lstStyle/>
        <a:p>
          <a:endParaRPr lang="en-US"/>
        </a:p>
      </dgm:t>
    </dgm:pt>
    <dgm:pt modelId="{32A8CF13-32E7-4E1D-9845-BC8D8D5CE136}" type="pres">
      <dgm:prSet presAssocID="{1708825D-D491-4EFD-9B5D-E0BA1256F2AF}" presName="conn2-1" presStyleLbl="parChTrans1D2" presStyleIdx="0" presStyleCnt="1"/>
      <dgm:spPr/>
      <dgm:t>
        <a:bodyPr/>
        <a:lstStyle/>
        <a:p>
          <a:endParaRPr lang="en-US"/>
        </a:p>
      </dgm:t>
    </dgm:pt>
    <dgm:pt modelId="{61862740-62AC-4EA4-9D60-03C6EF626B21}" type="pres">
      <dgm:prSet presAssocID="{1708825D-D491-4EFD-9B5D-E0BA1256F2AF}" presName="connTx" presStyleLbl="parChTrans1D2" presStyleIdx="0" presStyleCnt="1"/>
      <dgm:spPr/>
      <dgm:t>
        <a:bodyPr/>
        <a:lstStyle/>
        <a:p>
          <a:endParaRPr lang="en-US"/>
        </a:p>
      </dgm:t>
    </dgm:pt>
    <dgm:pt modelId="{8C89111D-7608-4CD3-9A47-181B7BA0987F}" type="pres">
      <dgm:prSet presAssocID="{1F74B0A2-0908-416B-846C-00DCF6806EE0}" presName="root2" presStyleCnt="0"/>
      <dgm:spPr/>
      <dgm:t>
        <a:bodyPr/>
        <a:lstStyle/>
        <a:p>
          <a:endParaRPr lang="en-US"/>
        </a:p>
      </dgm:t>
    </dgm:pt>
    <dgm:pt modelId="{A02CBA72-7DB3-4289-B3A2-9E8F3EA1EA3F}" type="pres">
      <dgm:prSet presAssocID="{1F74B0A2-0908-416B-846C-00DCF6806EE0}" presName="LevelTwoTextNode" presStyleLbl="node2" presStyleIdx="0" presStyleCnt="1" custLinFactNeighborX="2567">
        <dgm:presLayoutVars>
          <dgm:chPref val="3"/>
        </dgm:presLayoutVars>
      </dgm:prSet>
      <dgm:spPr/>
      <dgm:t>
        <a:bodyPr/>
        <a:lstStyle/>
        <a:p>
          <a:endParaRPr lang="en-US"/>
        </a:p>
      </dgm:t>
    </dgm:pt>
    <dgm:pt modelId="{5CEBB873-62A6-497D-A4B3-4AEC4372EDD9}" type="pres">
      <dgm:prSet presAssocID="{1F74B0A2-0908-416B-846C-00DCF6806EE0}" presName="level3hierChild" presStyleCnt="0"/>
      <dgm:spPr/>
      <dgm:t>
        <a:bodyPr/>
        <a:lstStyle/>
        <a:p>
          <a:endParaRPr lang="en-US"/>
        </a:p>
      </dgm:t>
    </dgm:pt>
    <dgm:pt modelId="{AB058AD5-939A-46E6-9030-83602139C97A}" type="pres">
      <dgm:prSet presAssocID="{0A220632-711F-43C0-8A35-6879A1D9DAC2}" presName="conn2-1" presStyleLbl="parChTrans1D3" presStyleIdx="0" presStyleCnt="2"/>
      <dgm:spPr/>
      <dgm:t>
        <a:bodyPr/>
        <a:lstStyle/>
        <a:p>
          <a:endParaRPr lang="en-US"/>
        </a:p>
      </dgm:t>
    </dgm:pt>
    <dgm:pt modelId="{C754EFF5-FC1D-4318-92CD-1018352648DE}" type="pres">
      <dgm:prSet presAssocID="{0A220632-711F-43C0-8A35-6879A1D9DAC2}" presName="connTx" presStyleLbl="parChTrans1D3" presStyleIdx="0" presStyleCnt="2"/>
      <dgm:spPr/>
      <dgm:t>
        <a:bodyPr/>
        <a:lstStyle/>
        <a:p>
          <a:endParaRPr lang="en-US"/>
        </a:p>
      </dgm:t>
    </dgm:pt>
    <dgm:pt modelId="{0788DD69-3780-4159-82C6-E52E26DD9FCD}" type="pres">
      <dgm:prSet presAssocID="{4E92D5A2-A8CF-48E7-8E25-AD6A300E749F}" presName="root2" presStyleCnt="0"/>
      <dgm:spPr/>
      <dgm:t>
        <a:bodyPr/>
        <a:lstStyle/>
        <a:p>
          <a:endParaRPr lang="en-US"/>
        </a:p>
      </dgm:t>
    </dgm:pt>
    <dgm:pt modelId="{92F8C1F5-A996-4717-B2B8-5E846B0E9066}" type="pres">
      <dgm:prSet presAssocID="{4E92D5A2-A8CF-48E7-8E25-AD6A300E749F}" presName="LevelTwoTextNode" presStyleLbl="node3" presStyleIdx="0" presStyleCnt="2" custScaleX="137747" custScaleY="146105" custLinFactY="-75786" custLinFactNeighborX="1378" custLinFactNeighborY="-100000">
        <dgm:presLayoutVars>
          <dgm:chPref val="3"/>
        </dgm:presLayoutVars>
      </dgm:prSet>
      <dgm:spPr/>
      <dgm:t>
        <a:bodyPr/>
        <a:lstStyle/>
        <a:p>
          <a:endParaRPr lang="en-US"/>
        </a:p>
      </dgm:t>
    </dgm:pt>
    <dgm:pt modelId="{096CD7E8-408E-4D7F-9DB0-35D0BB053137}" type="pres">
      <dgm:prSet presAssocID="{4E92D5A2-A8CF-48E7-8E25-AD6A300E749F}" presName="level3hierChild" presStyleCnt="0"/>
      <dgm:spPr/>
      <dgm:t>
        <a:bodyPr/>
        <a:lstStyle/>
        <a:p>
          <a:endParaRPr lang="en-US"/>
        </a:p>
      </dgm:t>
    </dgm:pt>
    <dgm:pt modelId="{088EB80B-977A-47A4-B108-0D4BFD5229BD}" type="pres">
      <dgm:prSet presAssocID="{96C7C8F2-15A4-4F01-868D-9A7641C33046}" presName="conn2-1" presStyleLbl="parChTrans1D3" presStyleIdx="1" presStyleCnt="2"/>
      <dgm:spPr/>
      <dgm:t>
        <a:bodyPr/>
        <a:lstStyle/>
        <a:p>
          <a:endParaRPr lang="en-US"/>
        </a:p>
      </dgm:t>
    </dgm:pt>
    <dgm:pt modelId="{516C8AD3-FE5D-4791-8F62-8D9F5F13297A}" type="pres">
      <dgm:prSet presAssocID="{96C7C8F2-15A4-4F01-868D-9A7641C33046}" presName="connTx" presStyleLbl="parChTrans1D3" presStyleIdx="1" presStyleCnt="2"/>
      <dgm:spPr/>
      <dgm:t>
        <a:bodyPr/>
        <a:lstStyle/>
        <a:p>
          <a:endParaRPr lang="en-US"/>
        </a:p>
      </dgm:t>
    </dgm:pt>
    <dgm:pt modelId="{B0AF13BC-22E7-45F9-9159-DB2CFDFE3801}" type="pres">
      <dgm:prSet presAssocID="{2912B8C7-210D-4158-B93D-D08DDBA233F8}" presName="root2" presStyleCnt="0"/>
      <dgm:spPr/>
      <dgm:t>
        <a:bodyPr/>
        <a:lstStyle/>
        <a:p>
          <a:endParaRPr lang="en-US"/>
        </a:p>
      </dgm:t>
    </dgm:pt>
    <dgm:pt modelId="{33AE6628-25DB-403B-BD83-879A2FF05EEB}" type="pres">
      <dgm:prSet presAssocID="{2912B8C7-210D-4158-B93D-D08DDBA233F8}" presName="LevelTwoTextNode" presStyleLbl="node3" presStyleIdx="1" presStyleCnt="2" custLinFactNeighborX="5654" custLinFactNeighborY="80986">
        <dgm:presLayoutVars>
          <dgm:chPref val="3"/>
        </dgm:presLayoutVars>
      </dgm:prSet>
      <dgm:spPr/>
      <dgm:t>
        <a:bodyPr/>
        <a:lstStyle/>
        <a:p>
          <a:endParaRPr lang="en-US"/>
        </a:p>
      </dgm:t>
    </dgm:pt>
    <dgm:pt modelId="{92CB754F-C5EC-4692-82BC-F6E52C5F1211}" type="pres">
      <dgm:prSet presAssocID="{2912B8C7-210D-4158-B93D-D08DDBA233F8}" presName="level3hierChild" presStyleCnt="0"/>
      <dgm:spPr/>
      <dgm:t>
        <a:bodyPr/>
        <a:lstStyle/>
        <a:p>
          <a:endParaRPr lang="en-US"/>
        </a:p>
      </dgm:t>
    </dgm:pt>
    <dgm:pt modelId="{3CD529FC-06EF-4005-B258-C4DF302D9218}" type="pres">
      <dgm:prSet presAssocID="{814752E1-B7AC-4F29-B350-1AD9838DC115}" presName="conn2-1" presStyleLbl="parChTrans1D4" presStyleIdx="0" presStyleCnt="4"/>
      <dgm:spPr/>
      <dgm:t>
        <a:bodyPr/>
        <a:lstStyle/>
        <a:p>
          <a:endParaRPr lang="en-US"/>
        </a:p>
      </dgm:t>
    </dgm:pt>
    <dgm:pt modelId="{FB09FDD7-C31D-4E0B-93D4-28BC742B50DC}" type="pres">
      <dgm:prSet presAssocID="{814752E1-B7AC-4F29-B350-1AD9838DC115}" presName="connTx" presStyleLbl="parChTrans1D4" presStyleIdx="0" presStyleCnt="4"/>
      <dgm:spPr/>
      <dgm:t>
        <a:bodyPr/>
        <a:lstStyle/>
        <a:p>
          <a:endParaRPr lang="en-US"/>
        </a:p>
      </dgm:t>
    </dgm:pt>
    <dgm:pt modelId="{88E8A091-B435-4619-B497-889204020D81}" type="pres">
      <dgm:prSet presAssocID="{B1ED65AD-7EF0-4BC4-BA42-3C525791C2C8}" presName="root2" presStyleCnt="0"/>
      <dgm:spPr/>
      <dgm:t>
        <a:bodyPr/>
        <a:lstStyle/>
        <a:p>
          <a:endParaRPr lang="en-US"/>
        </a:p>
      </dgm:t>
    </dgm:pt>
    <dgm:pt modelId="{F694077D-AAD2-47D2-A8C3-27F058F55B34}" type="pres">
      <dgm:prSet presAssocID="{B1ED65AD-7EF0-4BC4-BA42-3C525791C2C8}" presName="LevelTwoTextNode" presStyleLbl="node4" presStyleIdx="0" presStyleCnt="4" custScaleX="140696" custLinFactNeighborX="-2838" custLinFactNeighborY="56936">
        <dgm:presLayoutVars>
          <dgm:chPref val="3"/>
        </dgm:presLayoutVars>
      </dgm:prSet>
      <dgm:spPr/>
      <dgm:t>
        <a:bodyPr/>
        <a:lstStyle/>
        <a:p>
          <a:endParaRPr lang="en-US"/>
        </a:p>
      </dgm:t>
    </dgm:pt>
    <dgm:pt modelId="{23BCAF52-8A50-4C62-BB9A-4E9C14391BC1}" type="pres">
      <dgm:prSet presAssocID="{B1ED65AD-7EF0-4BC4-BA42-3C525791C2C8}" presName="level3hierChild" presStyleCnt="0"/>
      <dgm:spPr/>
      <dgm:t>
        <a:bodyPr/>
        <a:lstStyle/>
        <a:p>
          <a:endParaRPr lang="en-US"/>
        </a:p>
      </dgm:t>
    </dgm:pt>
    <dgm:pt modelId="{AEE3528C-F118-4DEE-B276-DDCA3442283A}" type="pres">
      <dgm:prSet presAssocID="{994E406F-BC02-4537-B0A3-6B40669FE575}" presName="conn2-1" presStyleLbl="parChTrans1D4" presStyleIdx="1" presStyleCnt="4"/>
      <dgm:spPr/>
      <dgm:t>
        <a:bodyPr/>
        <a:lstStyle/>
        <a:p>
          <a:endParaRPr lang="en-US"/>
        </a:p>
      </dgm:t>
    </dgm:pt>
    <dgm:pt modelId="{05EA5E20-3DE6-44D5-8BA7-3D1779442DC9}" type="pres">
      <dgm:prSet presAssocID="{994E406F-BC02-4537-B0A3-6B40669FE575}" presName="connTx" presStyleLbl="parChTrans1D4" presStyleIdx="1" presStyleCnt="4"/>
      <dgm:spPr/>
      <dgm:t>
        <a:bodyPr/>
        <a:lstStyle/>
        <a:p>
          <a:endParaRPr lang="en-US"/>
        </a:p>
      </dgm:t>
    </dgm:pt>
    <dgm:pt modelId="{F1D920EF-7C70-4C8A-9A7C-7A47C3D61CE8}" type="pres">
      <dgm:prSet presAssocID="{5B813B28-8258-4EFD-A828-4F12F469A216}" presName="root2" presStyleCnt="0"/>
      <dgm:spPr/>
      <dgm:t>
        <a:bodyPr/>
        <a:lstStyle/>
        <a:p>
          <a:endParaRPr lang="en-US"/>
        </a:p>
      </dgm:t>
    </dgm:pt>
    <dgm:pt modelId="{FE78AC46-B759-419E-921C-285C6D7DCBF0}" type="pres">
      <dgm:prSet presAssocID="{5B813B28-8258-4EFD-A828-4F12F469A216}" presName="LevelTwoTextNode" presStyleLbl="node4" presStyleIdx="1" presStyleCnt="4" custScaleX="196649" custScaleY="131077" custLinFactNeighborX="-386" custLinFactNeighborY="53940">
        <dgm:presLayoutVars>
          <dgm:chPref val="3"/>
        </dgm:presLayoutVars>
      </dgm:prSet>
      <dgm:spPr/>
      <dgm:t>
        <a:bodyPr/>
        <a:lstStyle/>
        <a:p>
          <a:endParaRPr lang="en-US"/>
        </a:p>
      </dgm:t>
    </dgm:pt>
    <dgm:pt modelId="{3A7522BE-FFA8-4EF2-92F6-E23336C0D495}" type="pres">
      <dgm:prSet presAssocID="{5B813B28-8258-4EFD-A828-4F12F469A216}" presName="level3hierChild" presStyleCnt="0"/>
      <dgm:spPr/>
      <dgm:t>
        <a:bodyPr/>
        <a:lstStyle/>
        <a:p>
          <a:endParaRPr lang="en-US"/>
        </a:p>
      </dgm:t>
    </dgm:pt>
    <dgm:pt modelId="{B41CE2AF-21E3-4786-A6A3-1C66E06E1117}" type="pres">
      <dgm:prSet presAssocID="{07AF3168-160F-45F3-BFA9-EBB1AD2A909F}" presName="conn2-1" presStyleLbl="parChTrans1D4" presStyleIdx="2" presStyleCnt="4"/>
      <dgm:spPr/>
      <dgm:t>
        <a:bodyPr/>
        <a:lstStyle/>
        <a:p>
          <a:endParaRPr lang="en-US"/>
        </a:p>
      </dgm:t>
    </dgm:pt>
    <dgm:pt modelId="{00051080-ECE1-4500-B663-1CAD3CE1FF70}" type="pres">
      <dgm:prSet presAssocID="{07AF3168-160F-45F3-BFA9-EBB1AD2A909F}" presName="connTx" presStyleLbl="parChTrans1D4" presStyleIdx="2" presStyleCnt="4"/>
      <dgm:spPr/>
      <dgm:t>
        <a:bodyPr/>
        <a:lstStyle/>
        <a:p>
          <a:endParaRPr lang="en-US"/>
        </a:p>
      </dgm:t>
    </dgm:pt>
    <dgm:pt modelId="{2327D3B6-53BD-4BA6-90AB-2D9C8C023A4A}" type="pres">
      <dgm:prSet presAssocID="{CE94818B-D2CE-4432-BE65-3798BACE1532}" presName="root2" presStyleCnt="0"/>
      <dgm:spPr/>
      <dgm:t>
        <a:bodyPr/>
        <a:lstStyle/>
        <a:p>
          <a:endParaRPr lang="en-US"/>
        </a:p>
      </dgm:t>
    </dgm:pt>
    <dgm:pt modelId="{F511C078-4E7C-4634-B6D1-8E64428BB31B}" type="pres">
      <dgm:prSet presAssocID="{CE94818B-D2CE-4432-BE65-3798BACE1532}" presName="LevelTwoTextNode" presStyleLbl="node4" presStyleIdx="2" presStyleCnt="4" custScaleX="174958" custScaleY="149157" custLinFactNeighborX="-2838" custLinFactNeighborY="52583">
        <dgm:presLayoutVars>
          <dgm:chPref val="3"/>
        </dgm:presLayoutVars>
      </dgm:prSet>
      <dgm:spPr/>
      <dgm:t>
        <a:bodyPr/>
        <a:lstStyle/>
        <a:p>
          <a:endParaRPr lang="en-US"/>
        </a:p>
      </dgm:t>
    </dgm:pt>
    <dgm:pt modelId="{ADA6B836-63BF-432A-AE31-89122C46FF8C}" type="pres">
      <dgm:prSet presAssocID="{CE94818B-D2CE-4432-BE65-3798BACE1532}" presName="level3hierChild" presStyleCnt="0"/>
      <dgm:spPr/>
      <dgm:t>
        <a:bodyPr/>
        <a:lstStyle/>
        <a:p>
          <a:endParaRPr lang="en-US"/>
        </a:p>
      </dgm:t>
    </dgm:pt>
    <dgm:pt modelId="{B1997E86-7E62-4F42-B294-9F592AD936A6}" type="pres">
      <dgm:prSet presAssocID="{C7D4C304-C890-438E-9FA1-A0724C07C0AC}" presName="conn2-1" presStyleLbl="parChTrans1D4" presStyleIdx="3" presStyleCnt="4"/>
      <dgm:spPr/>
      <dgm:t>
        <a:bodyPr/>
        <a:lstStyle/>
        <a:p>
          <a:endParaRPr lang="en-US"/>
        </a:p>
      </dgm:t>
    </dgm:pt>
    <dgm:pt modelId="{8B96E052-47DA-42BB-88B3-A3E461614728}" type="pres">
      <dgm:prSet presAssocID="{C7D4C304-C890-438E-9FA1-A0724C07C0AC}" presName="connTx" presStyleLbl="parChTrans1D4" presStyleIdx="3" presStyleCnt="4"/>
      <dgm:spPr/>
      <dgm:t>
        <a:bodyPr/>
        <a:lstStyle/>
        <a:p>
          <a:endParaRPr lang="en-US"/>
        </a:p>
      </dgm:t>
    </dgm:pt>
    <dgm:pt modelId="{F77AC123-8C6A-41D5-B099-507E93FB2A91}" type="pres">
      <dgm:prSet presAssocID="{69E545CB-2A73-469E-942C-82560C906099}" presName="root2" presStyleCnt="0"/>
      <dgm:spPr/>
      <dgm:t>
        <a:bodyPr/>
        <a:lstStyle/>
        <a:p>
          <a:endParaRPr lang="en-US"/>
        </a:p>
      </dgm:t>
    </dgm:pt>
    <dgm:pt modelId="{C3618C99-B001-48DC-9056-639B6E837487}" type="pres">
      <dgm:prSet presAssocID="{69E545CB-2A73-469E-942C-82560C906099}" presName="LevelTwoTextNode" presStyleLbl="node4" presStyleIdx="3" presStyleCnt="4" custScaleX="184056" custScaleY="140117" custLinFactNeighborX="-2838" custLinFactNeighborY="82146">
        <dgm:presLayoutVars>
          <dgm:chPref val="3"/>
        </dgm:presLayoutVars>
      </dgm:prSet>
      <dgm:spPr/>
      <dgm:t>
        <a:bodyPr/>
        <a:lstStyle/>
        <a:p>
          <a:endParaRPr lang="en-US"/>
        </a:p>
      </dgm:t>
    </dgm:pt>
    <dgm:pt modelId="{9A9D4AAE-249A-4B98-B537-D81FC1590259}" type="pres">
      <dgm:prSet presAssocID="{69E545CB-2A73-469E-942C-82560C906099}" presName="level3hierChild" presStyleCnt="0"/>
      <dgm:spPr/>
      <dgm:t>
        <a:bodyPr/>
        <a:lstStyle/>
        <a:p>
          <a:endParaRPr lang="en-US"/>
        </a:p>
      </dgm:t>
    </dgm:pt>
  </dgm:ptLst>
  <dgm:cxnLst>
    <dgm:cxn modelId="{D65E4809-18FA-40D3-8F40-F452C3CBE215}" type="presOf" srcId="{0A220632-711F-43C0-8A35-6879A1D9DAC2}" destId="{C754EFF5-FC1D-4318-92CD-1018352648DE}" srcOrd="1" destOrd="0" presId="urn:microsoft.com/office/officeart/2005/8/layout/hierarchy2"/>
    <dgm:cxn modelId="{354517B3-1040-4EDA-A4D6-14F8AECAB59E}" type="presOf" srcId="{1708825D-D491-4EFD-9B5D-E0BA1256F2AF}" destId="{61862740-62AC-4EA4-9D60-03C6EF626B21}" srcOrd="1" destOrd="0" presId="urn:microsoft.com/office/officeart/2005/8/layout/hierarchy2"/>
    <dgm:cxn modelId="{A2E90BCD-B797-4019-B389-53DECBD15E31}" type="presOf" srcId="{4FDD9905-B3C9-4E1E-8B10-A30858D4F115}" destId="{998A4B8B-2360-49E1-ADA9-53F9A4463044}" srcOrd="0" destOrd="0" presId="urn:microsoft.com/office/officeart/2005/8/layout/hierarchy2"/>
    <dgm:cxn modelId="{30B4DC37-2345-4C7C-B0AB-12DF22AC480A}" type="presOf" srcId="{2912B8C7-210D-4158-B93D-D08DDBA233F8}" destId="{33AE6628-25DB-403B-BD83-879A2FF05EEB}" srcOrd="0" destOrd="0" presId="urn:microsoft.com/office/officeart/2005/8/layout/hierarchy2"/>
    <dgm:cxn modelId="{F4BA970A-7577-451E-AB4C-BE347EA5972B}" type="presOf" srcId="{1708825D-D491-4EFD-9B5D-E0BA1256F2AF}" destId="{32A8CF13-32E7-4E1D-9845-BC8D8D5CE136}" srcOrd="0" destOrd="0" presId="urn:microsoft.com/office/officeart/2005/8/layout/hierarchy2"/>
    <dgm:cxn modelId="{99FB7A90-BE87-407E-A23A-7B72D89D35BF}" type="presOf" srcId="{69E545CB-2A73-469E-942C-82560C906099}" destId="{C3618C99-B001-48DC-9056-639B6E837487}" srcOrd="0" destOrd="0" presId="urn:microsoft.com/office/officeart/2005/8/layout/hierarchy2"/>
    <dgm:cxn modelId="{E419BB5E-6D6B-4FBC-8B19-9A2856B0DA27}" type="presOf" srcId="{07AF3168-160F-45F3-BFA9-EBB1AD2A909F}" destId="{B41CE2AF-21E3-4786-A6A3-1C66E06E1117}" srcOrd="0" destOrd="0" presId="urn:microsoft.com/office/officeart/2005/8/layout/hierarchy2"/>
    <dgm:cxn modelId="{9551DF6F-6E31-42DF-93EB-2CDE7692D30C}" type="presOf" srcId="{994E406F-BC02-4537-B0A3-6B40669FE575}" destId="{AEE3528C-F118-4DEE-B276-DDCA3442283A}" srcOrd="0" destOrd="0" presId="urn:microsoft.com/office/officeart/2005/8/layout/hierarchy2"/>
    <dgm:cxn modelId="{5D2385BB-139F-4382-8D26-DC4F14E2976D}" type="presOf" srcId="{C7D4C304-C890-438E-9FA1-A0724C07C0AC}" destId="{B1997E86-7E62-4F42-B294-9F592AD936A6}" srcOrd="0" destOrd="0" presId="urn:microsoft.com/office/officeart/2005/8/layout/hierarchy2"/>
    <dgm:cxn modelId="{D9B9793E-55FE-42C1-AEED-085EFDC03012}" type="presOf" srcId="{07AF3168-160F-45F3-BFA9-EBB1AD2A909F}" destId="{00051080-ECE1-4500-B663-1CAD3CE1FF70}" srcOrd="1" destOrd="0" presId="urn:microsoft.com/office/officeart/2005/8/layout/hierarchy2"/>
    <dgm:cxn modelId="{212E800E-ECEB-447E-A290-D6C7BD4D0744}" type="presOf" srcId="{96C7C8F2-15A4-4F01-868D-9A7641C33046}" destId="{088EB80B-977A-47A4-B108-0D4BFD5229BD}" srcOrd="0" destOrd="0" presId="urn:microsoft.com/office/officeart/2005/8/layout/hierarchy2"/>
    <dgm:cxn modelId="{87C48525-CF88-4609-B1C2-AAC9DC880067}" srcId="{DAC28B8E-C453-4534-9D5A-E269D24556F3}" destId="{4FDD9905-B3C9-4E1E-8B10-A30858D4F115}" srcOrd="0" destOrd="0" parTransId="{43F74114-7DAE-4CCB-8E71-76E06BD944D3}" sibTransId="{F44BA394-C458-4996-87B3-E095524C0CE3}"/>
    <dgm:cxn modelId="{E720B192-466A-473A-A0E0-B70FEC79EE26}" type="presOf" srcId="{B1ED65AD-7EF0-4BC4-BA42-3C525791C2C8}" destId="{F694077D-AAD2-47D2-A8C3-27F058F55B34}" srcOrd="0" destOrd="0" presId="urn:microsoft.com/office/officeart/2005/8/layout/hierarchy2"/>
    <dgm:cxn modelId="{819261F7-3161-4DE0-83AF-E3C876C736AA}" srcId="{4FDD9905-B3C9-4E1E-8B10-A30858D4F115}" destId="{1F74B0A2-0908-416B-846C-00DCF6806EE0}" srcOrd="0" destOrd="0" parTransId="{1708825D-D491-4EFD-9B5D-E0BA1256F2AF}" sibTransId="{87DC7289-32F9-46E0-AE42-ADFC4CABC8F7}"/>
    <dgm:cxn modelId="{0E224498-D8F6-41E5-8656-6E11A47AF335}" type="presOf" srcId="{814752E1-B7AC-4F29-B350-1AD9838DC115}" destId="{3CD529FC-06EF-4005-B258-C4DF302D9218}" srcOrd="0" destOrd="0" presId="urn:microsoft.com/office/officeart/2005/8/layout/hierarchy2"/>
    <dgm:cxn modelId="{D55E4F7A-52DB-43FD-A155-0DC75EA1CDC4}" type="presOf" srcId="{0A220632-711F-43C0-8A35-6879A1D9DAC2}" destId="{AB058AD5-939A-46E6-9030-83602139C97A}" srcOrd="0" destOrd="0" presId="urn:microsoft.com/office/officeart/2005/8/layout/hierarchy2"/>
    <dgm:cxn modelId="{F98EBE9B-3CB4-461F-90C2-BCD36E6646BE}" type="presOf" srcId="{5B813B28-8258-4EFD-A828-4F12F469A216}" destId="{FE78AC46-B759-419E-921C-285C6D7DCBF0}" srcOrd="0" destOrd="0" presId="urn:microsoft.com/office/officeart/2005/8/layout/hierarchy2"/>
    <dgm:cxn modelId="{D6F7542F-AE04-48D9-A0D3-C19AA1691FFF}" srcId="{1F74B0A2-0908-416B-846C-00DCF6806EE0}" destId="{2912B8C7-210D-4158-B93D-D08DDBA233F8}" srcOrd="1" destOrd="0" parTransId="{96C7C8F2-15A4-4F01-868D-9A7641C33046}" sibTransId="{EE6D7689-2F5F-43BF-8216-01F237786A3D}"/>
    <dgm:cxn modelId="{84E49560-2D8B-499B-8E98-ADA2EE18251A}" srcId="{2912B8C7-210D-4158-B93D-D08DDBA233F8}" destId="{B1ED65AD-7EF0-4BC4-BA42-3C525791C2C8}" srcOrd="0" destOrd="0" parTransId="{814752E1-B7AC-4F29-B350-1AD9838DC115}" sibTransId="{925BE43A-6834-4561-8861-65C1B9B98ABF}"/>
    <dgm:cxn modelId="{BDA6BEA0-81AD-4A28-9357-8368B5535DE5}" srcId="{2912B8C7-210D-4158-B93D-D08DDBA233F8}" destId="{69E545CB-2A73-469E-942C-82560C906099}" srcOrd="3" destOrd="0" parTransId="{C7D4C304-C890-438E-9FA1-A0724C07C0AC}" sibTransId="{0478C361-2934-47B7-9193-9437ACA179F1}"/>
    <dgm:cxn modelId="{7AC986DA-6B9B-440B-905D-93726D474821}" srcId="{1F74B0A2-0908-416B-846C-00DCF6806EE0}" destId="{4E92D5A2-A8CF-48E7-8E25-AD6A300E749F}" srcOrd="0" destOrd="0" parTransId="{0A220632-711F-43C0-8A35-6879A1D9DAC2}" sibTransId="{001CA580-DA08-41EB-B234-05061979371F}"/>
    <dgm:cxn modelId="{6B00703E-F0BC-4CED-B8CC-64DD6BAA00DD}" type="presOf" srcId="{96C7C8F2-15A4-4F01-868D-9A7641C33046}" destId="{516C8AD3-FE5D-4791-8F62-8D9F5F13297A}" srcOrd="1" destOrd="0" presId="urn:microsoft.com/office/officeart/2005/8/layout/hierarchy2"/>
    <dgm:cxn modelId="{D429375D-86BA-4C39-A14F-1554E9A42632}" type="presOf" srcId="{1F74B0A2-0908-416B-846C-00DCF6806EE0}" destId="{A02CBA72-7DB3-4289-B3A2-9E8F3EA1EA3F}" srcOrd="0" destOrd="0" presId="urn:microsoft.com/office/officeart/2005/8/layout/hierarchy2"/>
    <dgm:cxn modelId="{D3435424-7667-4E9D-93DD-0EC6DAFBD1C4}" type="presOf" srcId="{DAC28B8E-C453-4534-9D5A-E269D24556F3}" destId="{7C37D357-A3E5-4AC3-9BD8-CC4516A57B83}" srcOrd="0" destOrd="0" presId="urn:microsoft.com/office/officeart/2005/8/layout/hierarchy2"/>
    <dgm:cxn modelId="{25D073EC-AB20-4D52-B329-CDE83AEE7A66}" srcId="{2912B8C7-210D-4158-B93D-D08DDBA233F8}" destId="{CE94818B-D2CE-4432-BE65-3798BACE1532}" srcOrd="2" destOrd="0" parTransId="{07AF3168-160F-45F3-BFA9-EBB1AD2A909F}" sibTransId="{2C2FB707-5010-43CD-8C3B-7A20AE971454}"/>
    <dgm:cxn modelId="{C7FFB27B-ADD7-4963-BDED-4EB680B4874B}" type="presOf" srcId="{CE94818B-D2CE-4432-BE65-3798BACE1532}" destId="{F511C078-4E7C-4634-B6D1-8E64428BB31B}" srcOrd="0" destOrd="0" presId="urn:microsoft.com/office/officeart/2005/8/layout/hierarchy2"/>
    <dgm:cxn modelId="{FE951B91-675B-4523-A9F9-B07B8D084D23}" srcId="{2912B8C7-210D-4158-B93D-D08DDBA233F8}" destId="{5B813B28-8258-4EFD-A828-4F12F469A216}" srcOrd="1" destOrd="0" parTransId="{994E406F-BC02-4537-B0A3-6B40669FE575}" sibTransId="{DEC8D9F5-18A7-4BDE-AA8A-70D04EFB2ED6}"/>
    <dgm:cxn modelId="{77EB3EFD-1DC0-4ED7-A9C4-E77DA5AB023B}" type="presOf" srcId="{994E406F-BC02-4537-B0A3-6B40669FE575}" destId="{05EA5E20-3DE6-44D5-8BA7-3D1779442DC9}" srcOrd="1" destOrd="0" presId="urn:microsoft.com/office/officeart/2005/8/layout/hierarchy2"/>
    <dgm:cxn modelId="{915995AB-4ECD-4AAE-9F2A-B9BFD5447F5A}" type="presOf" srcId="{4E92D5A2-A8CF-48E7-8E25-AD6A300E749F}" destId="{92F8C1F5-A996-4717-B2B8-5E846B0E9066}" srcOrd="0" destOrd="0" presId="urn:microsoft.com/office/officeart/2005/8/layout/hierarchy2"/>
    <dgm:cxn modelId="{C50326AB-2D71-46EB-89C8-2A6E7AD5141D}" type="presOf" srcId="{814752E1-B7AC-4F29-B350-1AD9838DC115}" destId="{FB09FDD7-C31D-4E0B-93D4-28BC742B50DC}" srcOrd="1" destOrd="0" presId="urn:microsoft.com/office/officeart/2005/8/layout/hierarchy2"/>
    <dgm:cxn modelId="{1FBDF870-826C-4E0F-AA6E-B35D8E884B90}" type="presOf" srcId="{C7D4C304-C890-438E-9FA1-A0724C07C0AC}" destId="{8B96E052-47DA-42BB-88B3-A3E461614728}" srcOrd="1" destOrd="0" presId="urn:microsoft.com/office/officeart/2005/8/layout/hierarchy2"/>
    <dgm:cxn modelId="{378C9EF7-DEEC-4CD0-8F87-B22BF0CED3F1}" type="presParOf" srcId="{7C37D357-A3E5-4AC3-9BD8-CC4516A57B83}" destId="{04E53F96-8498-4F1B-A5CF-3FDDB759DF0D}" srcOrd="0" destOrd="0" presId="urn:microsoft.com/office/officeart/2005/8/layout/hierarchy2"/>
    <dgm:cxn modelId="{839A4E21-C6E0-407A-A3A8-AEA8C7841CD2}" type="presParOf" srcId="{04E53F96-8498-4F1B-A5CF-3FDDB759DF0D}" destId="{998A4B8B-2360-49E1-ADA9-53F9A4463044}" srcOrd="0" destOrd="0" presId="urn:microsoft.com/office/officeart/2005/8/layout/hierarchy2"/>
    <dgm:cxn modelId="{74C185F4-7A46-4982-898B-4BFC2CC70C8C}" type="presParOf" srcId="{04E53F96-8498-4F1B-A5CF-3FDDB759DF0D}" destId="{D8D43231-664E-49D6-A631-3CA53503BC6A}" srcOrd="1" destOrd="0" presId="urn:microsoft.com/office/officeart/2005/8/layout/hierarchy2"/>
    <dgm:cxn modelId="{CD4425B1-5837-4FAA-8943-05452F6823A0}" type="presParOf" srcId="{D8D43231-664E-49D6-A631-3CA53503BC6A}" destId="{32A8CF13-32E7-4E1D-9845-BC8D8D5CE136}" srcOrd="0" destOrd="0" presId="urn:microsoft.com/office/officeart/2005/8/layout/hierarchy2"/>
    <dgm:cxn modelId="{1E7AC16F-2769-4308-BF05-132834DF6C82}" type="presParOf" srcId="{32A8CF13-32E7-4E1D-9845-BC8D8D5CE136}" destId="{61862740-62AC-4EA4-9D60-03C6EF626B21}" srcOrd="0" destOrd="0" presId="urn:microsoft.com/office/officeart/2005/8/layout/hierarchy2"/>
    <dgm:cxn modelId="{EE66C2E9-496B-4C1E-A06A-7449A6ADD591}" type="presParOf" srcId="{D8D43231-664E-49D6-A631-3CA53503BC6A}" destId="{8C89111D-7608-4CD3-9A47-181B7BA0987F}" srcOrd="1" destOrd="0" presId="urn:microsoft.com/office/officeart/2005/8/layout/hierarchy2"/>
    <dgm:cxn modelId="{D5CD1233-873A-42D9-897C-600646EBDB3F}" type="presParOf" srcId="{8C89111D-7608-4CD3-9A47-181B7BA0987F}" destId="{A02CBA72-7DB3-4289-B3A2-9E8F3EA1EA3F}" srcOrd="0" destOrd="0" presId="urn:microsoft.com/office/officeart/2005/8/layout/hierarchy2"/>
    <dgm:cxn modelId="{274BA3B2-8484-4016-A60D-645A8345D874}" type="presParOf" srcId="{8C89111D-7608-4CD3-9A47-181B7BA0987F}" destId="{5CEBB873-62A6-497D-A4B3-4AEC4372EDD9}" srcOrd="1" destOrd="0" presId="urn:microsoft.com/office/officeart/2005/8/layout/hierarchy2"/>
    <dgm:cxn modelId="{CCCD5B17-F4D7-4D09-9429-06BE260BBC83}" type="presParOf" srcId="{5CEBB873-62A6-497D-A4B3-4AEC4372EDD9}" destId="{AB058AD5-939A-46E6-9030-83602139C97A}" srcOrd="0" destOrd="0" presId="urn:microsoft.com/office/officeart/2005/8/layout/hierarchy2"/>
    <dgm:cxn modelId="{5ECED76B-EA24-4ADB-8639-5CCDBA911C15}" type="presParOf" srcId="{AB058AD5-939A-46E6-9030-83602139C97A}" destId="{C754EFF5-FC1D-4318-92CD-1018352648DE}" srcOrd="0" destOrd="0" presId="urn:microsoft.com/office/officeart/2005/8/layout/hierarchy2"/>
    <dgm:cxn modelId="{05361CFC-71A5-4004-908A-DE9A0D36803B}" type="presParOf" srcId="{5CEBB873-62A6-497D-A4B3-4AEC4372EDD9}" destId="{0788DD69-3780-4159-82C6-E52E26DD9FCD}" srcOrd="1" destOrd="0" presId="urn:microsoft.com/office/officeart/2005/8/layout/hierarchy2"/>
    <dgm:cxn modelId="{10D32320-A700-40B0-A640-6925581BCD44}" type="presParOf" srcId="{0788DD69-3780-4159-82C6-E52E26DD9FCD}" destId="{92F8C1F5-A996-4717-B2B8-5E846B0E9066}" srcOrd="0" destOrd="0" presId="urn:microsoft.com/office/officeart/2005/8/layout/hierarchy2"/>
    <dgm:cxn modelId="{7B76E8AC-137F-46CB-BB4C-DD0BAD5DE3B3}" type="presParOf" srcId="{0788DD69-3780-4159-82C6-E52E26DD9FCD}" destId="{096CD7E8-408E-4D7F-9DB0-35D0BB053137}" srcOrd="1" destOrd="0" presId="urn:microsoft.com/office/officeart/2005/8/layout/hierarchy2"/>
    <dgm:cxn modelId="{5B77DCBB-FB0A-4219-B899-8FC1DFFEC8F5}" type="presParOf" srcId="{5CEBB873-62A6-497D-A4B3-4AEC4372EDD9}" destId="{088EB80B-977A-47A4-B108-0D4BFD5229BD}" srcOrd="2" destOrd="0" presId="urn:microsoft.com/office/officeart/2005/8/layout/hierarchy2"/>
    <dgm:cxn modelId="{78CA70D7-9BB1-4FD1-B000-ADE7FE0D523D}" type="presParOf" srcId="{088EB80B-977A-47A4-B108-0D4BFD5229BD}" destId="{516C8AD3-FE5D-4791-8F62-8D9F5F13297A}" srcOrd="0" destOrd="0" presId="urn:microsoft.com/office/officeart/2005/8/layout/hierarchy2"/>
    <dgm:cxn modelId="{FF3FE581-D28A-4922-8D18-FFAF5E4A37ED}" type="presParOf" srcId="{5CEBB873-62A6-497D-A4B3-4AEC4372EDD9}" destId="{B0AF13BC-22E7-45F9-9159-DB2CFDFE3801}" srcOrd="3" destOrd="0" presId="urn:microsoft.com/office/officeart/2005/8/layout/hierarchy2"/>
    <dgm:cxn modelId="{95F62C68-CAAB-4B93-93AA-45B344BA51C0}" type="presParOf" srcId="{B0AF13BC-22E7-45F9-9159-DB2CFDFE3801}" destId="{33AE6628-25DB-403B-BD83-879A2FF05EEB}" srcOrd="0" destOrd="0" presId="urn:microsoft.com/office/officeart/2005/8/layout/hierarchy2"/>
    <dgm:cxn modelId="{4DCCF74E-8A01-4BBA-9D4C-FB7B36140177}" type="presParOf" srcId="{B0AF13BC-22E7-45F9-9159-DB2CFDFE3801}" destId="{92CB754F-C5EC-4692-82BC-F6E52C5F1211}" srcOrd="1" destOrd="0" presId="urn:microsoft.com/office/officeart/2005/8/layout/hierarchy2"/>
    <dgm:cxn modelId="{0B10224C-29D4-403E-91A5-F626A90F45A0}" type="presParOf" srcId="{92CB754F-C5EC-4692-82BC-F6E52C5F1211}" destId="{3CD529FC-06EF-4005-B258-C4DF302D9218}" srcOrd="0" destOrd="0" presId="urn:microsoft.com/office/officeart/2005/8/layout/hierarchy2"/>
    <dgm:cxn modelId="{37278704-BAA9-47B7-8756-6B80D4F63D55}" type="presParOf" srcId="{3CD529FC-06EF-4005-B258-C4DF302D9218}" destId="{FB09FDD7-C31D-4E0B-93D4-28BC742B50DC}" srcOrd="0" destOrd="0" presId="urn:microsoft.com/office/officeart/2005/8/layout/hierarchy2"/>
    <dgm:cxn modelId="{DD3DAE0E-C6AE-467B-977B-FCAD7B88F55F}" type="presParOf" srcId="{92CB754F-C5EC-4692-82BC-F6E52C5F1211}" destId="{88E8A091-B435-4619-B497-889204020D81}" srcOrd="1" destOrd="0" presId="urn:microsoft.com/office/officeart/2005/8/layout/hierarchy2"/>
    <dgm:cxn modelId="{D716D3CB-3F24-4213-8356-07612213AE1B}" type="presParOf" srcId="{88E8A091-B435-4619-B497-889204020D81}" destId="{F694077D-AAD2-47D2-A8C3-27F058F55B34}" srcOrd="0" destOrd="0" presId="urn:microsoft.com/office/officeart/2005/8/layout/hierarchy2"/>
    <dgm:cxn modelId="{080BBA0E-48CA-48E1-9F98-768CA1FC8CCF}" type="presParOf" srcId="{88E8A091-B435-4619-B497-889204020D81}" destId="{23BCAF52-8A50-4C62-BB9A-4E9C14391BC1}" srcOrd="1" destOrd="0" presId="urn:microsoft.com/office/officeart/2005/8/layout/hierarchy2"/>
    <dgm:cxn modelId="{10C117CC-954C-44F8-B758-2382823A4B43}" type="presParOf" srcId="{92CB754F-C5EC-4692-82BC-F6E52C5F1211}" destId="{AEE3528C-F118-4DEE-B276-DDCA3442283A}" srcOrd="2" destOrd="0" presId="urn:microsoft.com/office/officeart/2005/8/layout/hierarchy2"/>
    <dgm:cxn modelId="{F7767514-054B-4013-BC49-F0D5B0D2F6E4}" type="presParOf" srcId="{AEE3528C-F118-4DEE-B276-DDCA3442283A}" destId="{05EA5E20-3DE6-44D5-8BA7-3D1779442DC9}" srcOrd="0" destOrd="0" presId="urn:microsoft.com/office/officeart/2005/8/layout/hierarchy2"/>
    <dgm:cxn modelId="{4D7AF02A-478F-44F9-A189-68FE91D0FFAE}" type="presParOf" srcId="{92CB754F-C5EC-4692-82BC-F6E52C5F1211}" destId="{F1D920EF-7C70-4C8A-9A7C-7A47C3D61CE8}" srcOrd="3" destOrd="0" presId="urn:microsoft.com/office/officeart/2005/8/layout/hierarchy2"/>
    <dgm:cxn modelId="{66D37916-8CE0-4319-BBF4-4CD49E260D49}" type="presParOf" srcId="{F1D920EF-7C70-4C8A-9A7C-7A47C3D61CE8}" destId="{FE78AC46-B759-419E-921C-285C6D7DCBF0}" srcOrd="0" destOrd="0" presId="urn:microsoft.com/office/officeart/2005/8/layout/hierarchy2"/>
    <dgm:cxn modelId="{BC6295A6-B93B-452D-8DC1-98F479E7BD15}" type="presParOf" srcId="{F1D920EF-7C70-4C8A-9A7C-7A47C3D61CE8}" destId="{3A7522BE-FFA8-4EF2-92F6-E23336C0D495}" srcOrd="1" destOrd="0" presId="urn:microsoft.com/office/officeart/2005/8/layout/hierarchy2"/>
    <dgm:cxn modelId="{CB634C29-F68B-461D-A8FC-BF21BB9C20B2}" type="presParOf" srcId="{92CB754F-C5EC-4692-82BC-F6E52C5F1211}" destId="{B41CE2AF-21E3-4786-A6A3-1C66E06E1117}" srcOrd="4" destOrd="0" presId="urn:microsoft.com/office/officeart/2005/8/layout/hierarchy2"/>
    <dgm:cxn modelId="{05E7080E-8E4F-4FA6-917C-9DCAB36CDD2A}" type="presParOf" srcId="{B41CE2AF-21E3-4786-A6A3-1C66E06E1117}" destId="{00051080-ECE1-4500-B663-1CAD3CE1FF70}" srcOrd="0" destOrd="0" presId="urn:microsoft.com/office/officeart/2005/8/layout/hierarchy2"/>
    <dgm:cxn modelId="{F54FED23-8720-497A-9D87-9C444032B01D}" type="presParOf" srcId="{92CB754F-C5EC-4692-82BC-F6E52C5F1211}" destId="{2327D3B6-53BD-4BA6-90AB-2D9C8C023A4A}" srcOrd="5" destOrd="0" presId="urn:microsoft.com/office/officeart/2005/8/layout/hierarchy2"/>
    <dgm:cxn modelId="{447CC9BD-5062-459D-BBF4-043464BCBE8B}" type="presParOf" srcId="{2327D3B6-53BD-4BA6-90AB-2D9C8C023A4A}" destId="{F511C078-4E7C-4634-B6D1-8E64428BB31B}" srcOrd="0" destOrd="0" presId="urn:microsoft.com/office/officeart/2005/8/layout/hierarchy2"/>
    <dgm:cxn modelId="{4FDC8618-DEC4-49F9-8FD6-2490D76CA2F1}" type="presParOf" srcId="{2327D3B6-53BD-4BA6-90AB-2D9C8C023A4A}" destId="{ADA6B836-63BF-432A-AE31-89122C46FF8C}" srcOrd="1" destOrd="0" presId="urn:microsoft.com/office/officeart/2005/8/layout/hierarchy2"/>
    <dgm:cxn modelId="{FEAFF970-8482-4E94-9775-DD6A369DC109}" type="presParOf" srcId="{92CB754F-C5EC-4692-82BC-F6E52C5F1211}" destId="{B1997E86-7E62-4F42-B294-9F592AD936A6}" srcOrd="6" destOrd="0" presId="urn:microsoft.com/office/officeart/2005/8/layout/hierarchy2"/>
    <dgm:cxn modelId="{382BD0E2-338F-43AB-BCCC-9B88A1D4B019}" type="presParOf" srcId="{B1997E86-7E62-4F42-B294-9F592AD936A6}" destId="{8B96E052-47DA-42BB-88B3-A3E461614728}" srcOrd="0" destOrd="0" presId="urn:microsoft.com/office/officeart/2005/8/layout/hierarchy2"/>
    <dgm:cxn modelId="{7EB0ACCE-74B1-4A1B-82C1-F4689C9344AC}" type="presParOf" srcId="{92CB754F-C5EC-4692-82BC-F6E52C5F1211}" destId="{F77AC123-8C6A-41D5-B099-507E93FB2A91}" srcOrd="7" destOrd="0" presId="urn:microsoft.com/office/officeart/2005/8/layout/hierarchy2"/>
    <dgm:cxn modelId="{8AB834A8-D378-4766-A7C5-6C00923D8952}" type="presParOf" srcId="{F77AC123-8C6A-41D5-B099-507E93FB2A91}" destId="{C3618C99-B001-48DC-9056-639B6E837487}" srcOrd="0" destOrd="0" presId="urn:microsoft.com/office/officeart/2005/8/layout/hierarchy2"/>
    <dgm:cxn modelId="{5D2CD0D1-ADFF-470E-A13A-098AB091DA8D}" type="presParOf" srcId="{F77AC123-8C6A-41D5-B099-507E93FB2A91}" destId="{9A9D4AAE-249A-4B98-B537-D81FC1590259}" srcOrd="1" destOrd="0" presId="urn:microsoft.com/office/officeart/2005/8/layout/hierarchy2"/>
  </dgm:cxnLst>
  <dgm:bg/>
  <dgm:whole>
    <a:ln>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DAC28B8E-C453-4534-9D5A-E269D24556F3}" type="doc">
      <dgm:prSet loTypeId="urn:microsoft.com/office/officeart/2005/8/layout/hierarchy2" loCatId="hierarchy" qsTypeId="urn:microsoft.com/office/officeart/2005/8/quickstyle/simple3" qsCatId="simple" csTypeId="urn:microsoft.com/office/officeart/2005/8/colors/accent3_5" csCatId="accent3" phldr="1"/>
      <dgm:spPr/>
      <dgm:t>
        <a:bodyPr/>
        <a:lstStyle/>
        <a:p>
          <a:endParaRPr lang="en-US"/>
        </a:p>
      </dgm:t>
    </dgm:pt>
    <dgm:pt modelId="{2912B8C7-210D-4158-B93D-D08DDBA233F8}">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sz="2400" b="1"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dirty="0">
            <a:ln>
              <a:solidFill>
                <a:schemeClr val="tx1"/>
              </a:solidFill>
            </a:ln>
            <a:solidFill>
              <a:schemeClr val="accent2">
                <a:lumMod val="75000"/>
              </a:schemeClr>
            </a:solidFill>
            <a:effectLst/>
            <a:latin typeface="Nabi" pitchFamily="2" charset="0"/>
            <a:cs typeface="Nabi" pitchFamily="2" charset="0"/>
          </a:endParaRPr>
        </a:p>
      </dgm:t>
    </dgm:pt>
    <dgm:pt modelId="{96C7C8F2-15A4-4F01-868D-9A7641C33046}" type="parTrans" cxnId="{D6F7542F-AE04-48D9-A0D3-C19AA1691FFF}">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EE6D7689-2F5F-43BF-8216-01F237786A3D}" type="sibTrans" cxnId="{D6F7542F-AE04-48D9-A0D3-C19AA1691FFF}">
      <dgm:prSet/>
      <dgm:spPr/>
      <dgm:t>
        <a:bodyPr/>
        <a:lstStyle/>
        <a:p>
          <a:endParaRPr lang="en-US"/>
        </a:p>
      </dgm:t>
    </dgm:pt>
    <dgm:pt modelId="{4E92D5A2-A8CF-48E7-8E25-AD6A300E749F}">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lang="fa-IR" sz="2400" b="1" dirty="0" smtClean="0">
              <a:ln>
                <a:solidFill>
                  <a:schemeClr val="tx1"/>
                </a:solidFill>
              </a:ln>
              <a:solidFill>
                <a:schemeClr val="accent2">
                  <a:lumMod val="75000"/>
                </a:schemeClr>
              </a:solidFill>
              <a:effectLst/>
              <a:latin typeface="Nabi" pitchFamily="2" charset="0"/>
              <a:cs typeface="Nabi" pitchFamily="2" charset="0"/>
            </a:rPr>
            <a:t> بِرَبّ‏ِ الْفَلَقِ(1)</a:t>
          </a:r>
          <a:endParaRPr lang="en-US" sz="2400" b="1" dirty="0">
            <a:ln>
              <a:solidFill>
                <a:schemeClr val="tx1"/>
              </a:solidFill>
            </a:ln>
            <a:solidFill>
              <a:schemeClr val="accent2">
                <a:lumMod val="75000"/>
              </a:schemeClr>
            </a:solidFill>
            <a:effectLst/>
            <a:latin typeface="Nabi" pitchFamily="2" charset="0"/>
            <a:cs typeface="Nabi" pitchFamily="2" charset="0"/>
          </a:endParaRPr>
        </a:p>
      </dgm:t>
    </dgm:pt>
    <dgm:pt modelId="{1F74B0A2-0908-416B-846C-00DCF6806EE0}">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lstStyle/>
        <a:p>
          <a:r>
            <a:rPr lang="fa-IR" sz="2000" b="1"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000" b="1"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gm:t>
    </dgm:pt>
    <dgm:pt modelId="{87DC7289-32F9-46E0-AE42-ADFC4CABC8F7}" type="sibTrans" cxnId="{819261F7-3161-4DE0-83AF-E3C876C736AA}">
      <dgm:prSet/>
      <dgm:spPr/>
      <dgm:t>
        <a:bodyPr/>
        <a:lstStyle/>
        <a:p>
          <a:endParaRPr lang="en-US"/>
        </a:p>
      </dgm:t>
    </dgm:pt>
    <dgm:pt modelId="{1708825D-D491-4EFD-9B5D-E0BA1256F2AF}" type="parTrans" cxnId="{819261F7-3161-4DE0-83AF-E3C876C736AA}">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001CA580-DA08-41EB-B234-05061979371F}" type="sibTrans" cxnId="{7AC986DA-6B9B-440B-905D-93726D474821}">
      <dgm:prSet/>
      <dgm:spPr/>
      <dgm:t>
        <a:bodyPr/>
        <a:lstStyle/>
        <a:p>
          <a:endParaRPr lang="en-US"/>
        </a:p>
      </dgm:t>
    </dgm:pt>
    <dgm:pt modelId="{0A220632-711F-43C0-8A35-6879A1D9DAC2}" type="parTrans" cxnId="{7AC986DA-6B9B-440B-905D-93726D474821}">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4FDD9905-B3C9-4E1E-8B10-A30858D4F115}">
      <dgm:prSe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1"/>
          <a:r>
            <a:rPr lang="fa-IR" sz="1200" dirty="0" smtClean="0">
              <a:ln>
                <a:solidFill>
                  <a:schemeClr val="tx1"/>
                </a:solidFill>
              </a:ln>
              <a:solidFill>
                <a:schemeClr val="accent2">
                  <a:lumMod val="75000"/>
                </a:schemeClr>
              </a:solidFill>
              <a:latin typeface="Nabi" pitchFamily="2" charset="0"/>
              <a:cs typeface="Nabi" pitchFamily="2" charset="0"/>
            </a:rPr>
            <a:t> </a:t>
          </a:r>
          <a:r>
            <a:rPr lang="fa-IR" sz="24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gm:t>
    </dgm:pt>
    <dgm:pt modelId="{43F74114-7DAE-4CCB-8E71-76E06BD944D3}" type="parTrans" cxnId="{87C48525-CF88-4609-B1C2-AAC9DC880067}">
      <dgm:prSet/>
      <dgm:spPr/>
      <dgm:t>
        <a:bodyPr/>
        <a:lstStyle/>
        <a:p>
          <a:endParaRPr lang="en-US"/>
        </a:p>
      </dgm:t>
    </dgm:pt>
    <dgm:pt modelId="{F44BA394-C458-4996-87B3-E095524C0CE3}" type="sibTrans" cxnId="{87C48525-CF88-4609-B1C2-AAC9DC880067}">
      <dgm:prSet/>
      <dgm:spPr/>
      <dgm:t>
        <a:bodyPr/>
        <a:lstStyle/>
        <a:p>
          <a:endParaRPr lang="en-US"/>
        </a:p>
      </dgm:t>
    </dgm:pt>
    <dgm:pt modelId="{B1ED65AD-7EF0-4BC4-BA42-3C525791C2C8}">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r>
            <a:rPr lang="fa-IR" sz="2200" b="1"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814752E1-B7AC-4F29-B350-1AD9838DC115}" type="parTrans" cxnId="{84E49560-2D8B-499B-8E98-ADA2EE18251A}">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925BE43A-6834-4561-8861-65C1B9B98ABF}" type="sibTrans" cxnId="{84E49560-2D8B-499B-8E98-ADA2EE18251A}">
      <dgm:prSet/>
      <dgm:spPr/>
      <dgm:t>
        <a:bodyPr/>
        <a:lstStyle/>
        <a:p>
          <a:endParaRPr lang="en-US"/>
        </a:p>
      </dgm:t>
    </dgm:pt>
    <dgm:pt modelId="{5B813B28-8258-4EFD-A828-4F12F469A216}">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algn="ct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994E406F-BC02-4537-B0A3-6B40669FE575}" type="parTrans" cxnId="{FE951B91-675B-4523-A9F9-B07B8D084D23}">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DEC8D9F5-18A7-4BDE-AA8A-70D04EFB2ED6}" type="sibTrans" cxnId="{FE951B91-675B-4523-A9F9-B07B8D084D23}">
      <dgm:prSet/>
      <dgm:spPr/>
      <dgm:t>
        <a:bodyPr/>
        <a:lstStyle/>
        <a:p>
          <a:endParaRPr lang="en-US"/>
        </a:p>
      </dgm:t>
    </dgm:pt>
    <dgm:pt modelId="{CE94818B-D2CE-4432-BE65-3798BACE1532}">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0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وَ مِن شَرِّ النَّفَّثَاتِ فىِ الْعُقَدِ(4)</a:t>
          </a:r>
          <a:endParaRPr lang="en-US" sz="2000" dirty="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endParaRPr>
        </a:p>
      </dgm:t>
    </dgm:pt>
    <dgm:pt modelId="{07AF3168-160F-45F3-BFA9-EBB1AD2A909F}" type="parTrans" cxnId="{25D073EC-AB20-4D52-B329-CDE83AEE7A66}">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2C2FB707-5010-43CD-8C3B-7A20AE971454}" type="sibTrans" cxnId="{25D073EC-AB20-4D52-B329-CDE83AEE7A66}">
      <dgm:prSet/>
      <dgm:spPr/>
      <dgm:t>
        <a:bodyPr/>
        <a:lstStyle/>
        <a:p>
          <a:endParaRPr lang="en-US"/>
        </a:p>
      </dgm:t>
    </dgm:pt>
    <dgm:pt modelId="{69E545CB-2A73-469E-942C-82560C906099}">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algn="ct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C7D4C304-C890-438E-9FA1-A0724C07C0AC}" type="parTrans" cxnId="{BDA6BEA0-81AD-4A28-9357-8368B5535DE5}">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0478C361-2934-47B7-9193-9437ACA179F1}" type="sibTrans" cxnId="{BDA6BEA0-81AD-4A28-9357-8368B5535DE5}">
      <dgm:prSet/>
      <dgm:spPr/>
      <dgm:t>
        <a:bodyPr/>
        <a:lstStyle/>
        <a:p>
          <a:endParaRPr lang="en-US"/>
        </a:p>
      </dgm:t>
    </dgm:pt>
    <dgm:pt modelId="{7C37D357-A3E5-4AC3-9BD8-CC4516A57B83}" type="pres">
      <dgm:prSet presAssocID="{DAC28B8E-C453-4534-9D5A-E269D24556F3}" presName="diagram" presStyleCnt="0">
        <dgm:presLayoutVars>
          <dgm:chPref val="1"/>
          <dgm:dir val="rev"/>
          <dgm:animOne val="branch"/>
          <dgm:animLvl val="lvl"/>
          <dgm:resizeHandles val="exact"/>
        </dgm:presLayoutVars>
      </dgm:prSet>
      <dgm:spPr/>
      <dgm:t>
        <a:bodyPr/>
        <a:lstStyle/>
        <a:p>
          <a:endParaRPr lang="en-US"/>
        </a:p>
      </dgm:t>
    </dgm:pt>
    <dgm:pt modelId="{04E53F96-8498-4F1B-A5CF-3FDDB759DF0D}" type="pres">
      <dgm:prSet presAssocID="{4FDD9905-B3C9-4E1E-8B10-A30858D4F115}" presName="root1" presStyleCnt="0"/>
      <dgm:spPr/>
      <dgm:t>
        <a:bodyPr/>
        <a:lstStyle/>
        <a:p>
          <a:endParaRPr lang="en-US"/>
        </a:p>
      </dgm:t>
    </dgm:pt>
    <dgm:pt modelId="{998A4B8B-2360-49E1-ADA9-53F9A4463044}" type="pres">
      <dgm:prSet presAssocID="{4FDD9905-B3C9-4E1E-8B10-A30858D4F115}" presName="LevelOneTextNode" presStyleLbl="node0" presStyleIdx="0" presStyleCnt="1" custScaleX="71332" custScaleY="372955" custLinFactNeighborX="-7111">
        <dgm:presLayoutVars>
          <dgm:chPref val="3"/>
        </dgm:presLayoutVars>
      </dgm:prSet>
      <dgm:spPr/>
      <dgm:t>
        <a:bodyPr/>
        <a:lstStyle/>
        <a:p>
          <a:endParaRPr lang="en-US"/>
        </a:p>
      </dgm:t>
    </dgm:pt>
    <dgm:pt modelId="{D8D43231-664E-49D6-A631-3CA53503BC6A}" type="pres">
      <dgm:prSet presAssocID="{4FDD9905-B3C9-4E1E-8B10-A30858D4F115}" presName="level2hierChild" presStyleCnt="0"/>
      <dgm:spPr/>
      <dgm:t>
        <a:bodyPr/>
        <a:lstStyle/>
        <a:p>
          <a:endParaRPr lang="en-US"/>
        </a:p>
      </dgm:t>
    </dgm:pt>
    <dgm:pt modelId="{32A8CF13-32E7-4E1D-9845-BC8D8D5CE136}" type="pres">
      <dgm:prSet presAssocID="{1708825D-D491-4EFD-9B5D-E0BA1256F2AF}" presName="conn2-1" presStyleLbl="parChTrans1D2" presStyleIdx="0" presStyleCnt="1"/>
      <dgm:spPr/>
      <dgm:t>
        <a:bodyPr/>
        <a:lstStyle/>
        <a:p>
          <a:endParaRPr lang="en-US"/>
        </a:p>
      </dgm:t>
    </dgm:pt>
    <dgm:pt modelId="{61862740-62AC-4EA4-9D60-03C6EF626B21}" type="pres">
      <dgm:prSet presAssocID="{1708825D-D491-4EFD-9B5D-E0BA1256F2AF}" presName="connTx" presStyleLbl="parChTrans1D2" presStyleIdx="0" presStyleCnt="1"/>
      <dgm:spPr/>
      <dgm:t>
        <a:bodyPr/>
        <a:lstStyle/>
        <a:p>
          <a:endParaRPr lang="en-US"/>
        </a:p>
      </dgm:t>
    </dgm:pt>
    <dgm:pt modelId="{8C89111D-7608-4CD3-9A47-181B7BA0987F}" type="pres">
      <dgm:prSet presAssocID="{1F74B0A2-0908-416B-846C-00DCF6806EE0}" presName="root2" presStyleCnt="0"/>
      <dgm:spPr/>
      <dgm:t>
        <a:bodyPr/>
        <a:lstStyle/>
        <a:p>
          <a:endParaRPr lang="en-US"/>
        </a:p>
      </dgm:t>
    </dgm:pt>
    <dgm:pt modelId="{A02CBA72-7DB3-4289-B3A2-9E8F3EA1EA3F}" type="pres">
      <dgm:prSet presAssocID="{1F74B0A2-0908-416B-846C-00DCF6806EE0}" presName="LevelTwoTextNode" presStyleLbl="node2" presStyleIdx="0" presStyleCnt="1" custLinFactNeighborX="2567">
        <dgm:presLayoutVars>
          <dgm:chPref val="3"/>
        </dgm:presLayoutVars>
      </dgm:prSet>
      <dgm:spPr/>
      <dgm:t>
        <a:bodyPr/>
        <a:lstStyle/>
        <a:p>
          <a:endParaRPr lang="en-US"/>
        </a:p>
      </dgm:t>
    </dgm:pt>
    <dgm:pt modelId="{5CEBB873-62A6-497D-A4B3-4AEC4372EDD9}" type="pres">
      <dgm:prSet presAssocID="{1F74B0A2-0908-416B-846C-00DCF6806EE0}" presName="level3hierChild" presStyleCnt="0"/>
      <dgm:spPr/>
      <dgm:t>
        <a:bodyPr/>
        <a:lstStyle/>
        <a:p>
          <a:endParaRPr lang="en-US"/>
        </a:p>
      </dgm:t>
    </dgm:pt>
    <dgm:pt modelId="{AB058AD5-939A-46E6-9030-83602139C97A}" type="pres">
      <dgm:prSet presAssocID="{0A220632-711F-43C0-8A35-6879A1D9DAC2}" presName="conn2-1" presStyleLbl="parChTrans1D3" presStyleIdx="0" presStyleCnt="2"/>
      <dgm:spPr/>
      <dgm:t>
        <a:bodyPr/>
        <a:lstStyle/>
        <a:p>
          <a:endParaRPr lang="en-US"/>
        </a:p>
      </dgm:t>
    </dgm:pt>
    <dgm:pt modelId="{C754EFF5-FC1D-4318-92CD-1018352648DE}" type="pres">
      <dgm:prSet presAssocID="{0A220632-711F-43C0-8A35-6879A1D9DAC2}" presName="connTx" presStyleLbl="parChTrans1D3" presStyleIdx="0" presStyleCnt="2"/>
      <dgm:spPr/>
      <dgm:t>
        <a:bodyPr/>
        <a:lstStyle/>
        <a:p>
          <a:endParaRPr lang="en-US"/>
        </a:p>
      </dgm:t>
    </dgm:pt>
    <dgm:pt modelId="{0788DD69-3780-4159-82C6-E52E26DD9FCD}" type="pres">
      <dgm:prSet presAssocID="{4E92D5A2-A8CF-48E7-8E25-AD6A300E749F}" presName="root2" presStyleCnt="0"/>
      <dgm:spPr/>
      <dgm:t>
        <a:bodyPr/>
        <a:lstStyle/>
        <a:p>
          <a:endParaRPr lang="en-US"/>
        </a:p>
      </dgm:t>
    </dgm:pt>
    <dgm:pt modelId="{92F8C1F5-A996-4717-B2B8-5E846B0E9066}" type="pres">
      <dgm:prSet presAssocID="{4E92D5A2-A8CF-48E7-8E25-AD6A300E749F}" presName="LevelTwoTextNode" presStyleLbl="node3" presStyleIdx="0" presStyleCnt="2" custScaleX="137747" custScaleY="146105" custLinFactY="-75786" custLinFactNeighborX="1378" custLinFactNeighborY="-100000">
        <dgm:presLayoutVars>
          <dgm:chPref val="3"/>
        </dgm:presLayoutVars>
      </dgm:prSet>
      <dgm:spPr/>
      <dgm:t>
        <a:bodyPr/>
        <a:lstStyle/>
        <a:p>
          <a:endParaRPr lang="en-US"/>
        </a:p>
      </dgm:t>
    </dgm:pt>
    <dgm:pt modelId="{096CD7E8-408E-4D7F-9DB0-35D0BB053137}" type="pres">
      <dgm:prSet presAssocID="{4E92D5A2-A8CF-48E7-8E25-AD6A300E749F}" presName="level3hierChild" presStyleCnt="0"/>
      <dgm:spPr/>
      <dgm:t>
        <a:bodyPr/>
        <a:lstStyle/>
        <a:p>
          <a:endParaRPr lang="en-US"/>
        </a:p>
      </dgm:t>
    </dgm:pt>
    <dgm:pt modelId="{088EB80B-977A-47A4-B108-0D4BFD5229BD}" type="pres">
      <dgm:prSet presAssocID="{96C7C8F2-15A4-4F01-868D-9A7641C33046}" presName="conn2-1" presStyleLbl="parChTrans1D3" presStyleIdx="1" presStyleCnt="2"/>
      <dgm:spPr/>
      <dgm:t>
        <a:bodyPr/>
        <a:lstStyle/>
        <a:p>
          <a:endParaRPr lang="en-US"/>
        </a:p>
      </dgm:t>
    </dgm:pt>
    <dgm:pt modelId="{516C8AD3-FE5D-4791-8F62-8D9F5F13297A}" type="pres">
      <dgm:prSet presAssocID="{96C7C8F2-15A4-4F01-868D-9A7641C33046}" presName="connTx" presStyleLbl="parChTrans1D3" presStyleIdx="1" presStyleCnt="2"/>
      <dgm:spPr/>
      <dgm:t>
        <a:bodyPr/>
        <a:lstStyle/>
        <a:p>
          <a:endParaRPr lang="en-US"/>
        </a:p>
      </dgm:t>
    </dgm:pt>
    <dgm:pt modelId="{B0AF13BC-22E7-45F9-9159-DB2CFDFE3801}" type="pres">
      <dgm:prSet presAssocID="{2912B8C7-210D-4158-B93D-D08DDBA233F8}" presName="root2" presStyleCnt="0"/>
      <dgm:spPr/>
      <dgm:t>
        <a:bodyPr/>
        <a:lstStyle/>
        <a:p>
          <a:endParaRPr lang="en-US"/>
        </a:p>
      </dgm:t>
    </dgm:pt>
    <dgm:pt modelId="{33AE6628-25DB-403B-BD83-879A2FF05EEB}" type="pres">
      <dgm:prSet presAssocID="{2912B8C7-210D-4158-B93D-D08DDBA233F8}" presName="LevelTwoTextNode" presStyleLbl="node3" presStyleIdx="1" presStyleCnt="2" custLinFactNeighborX="5654" custLinFactNeighborY="80986">
        <dgm:presLayoutVars>
          <dgm:chPref val="3"/>
        </dgm:presLayoutVars>
      </dgm:prSet>
      <dgm:spPr/>
      <dgm:t>
        <a:bodyPr/>
        <a:lstStyle/>
        <a:p>
          <a:endParaRPr lang="en-US"/>
        </a:p>
      </dgm:t>
    </dgm:pt>
    <dgm:pt modelId="{92CB754F-C5EC-4692-82BC-F6E52C5F1211}" type="pres">
      <dgm:prSet presAssocID="{2912B8C7-210D-4158-B93D-D08DDBA233F8}" presName="level3hierChild" presStyleCnt="0"/>
      <dgm:spPr/>
      <dgm:t>
        <a:bodyPr/>
        <a:lstStyle/>
        <a:p>
          <a:endParaRPr lang="en-US"/>
        </a:p>
      </dgm:t>
    </dgm:pt>
    <dgm:pt modelId="{3CD529FC-06EF-4005-B258-C4DF302D9218}" type="pres">
      <dgm:prSet presAssocID="{814752E1-B7AC-4F29-B350-1AD9838DC115}" presName="conn2-1" presStyleLbl="parChTrans1D4" presStyleIdx="0" presStyleCnt="4"/>
      <dgm:spPr/>
      <dgm:t>
        <a:bodyPr/>
        <a:lstStyle/>
        <a:p>
          <a:endParaRPr lang="en-US"/>
        </a:p>
      </dgm:t>
    </dgm:pt>
    <dgm:pt modelId="{FB09FDD7-C31D-4E0B-93D4-28BC742B50DC}" type="pres">
      <dgm:prSet presAssocID="{814752E1-B7AC-4F29-B350-1AD9838DC115}" presName="connTx" presStyleLbl="parChTrans1D4" presStyleIdx="0" presStyleCnt="4"/>
      <dgm:spPr/>
      <dgm:t>
        <a:bodyPr/>
        <a:lstStyle/>
        <a:p>
          <a:endParaRPr lang="en-US"/>
        </a:p>
      </dgm:t>
    </dgm:pt>
    <dgm:pt modelId="{88E8A091-B435-4619-B497-889204020D81}" type="pres">
      <dgm:prSet presAssocID="{B1ED65AD-7EF0-4BC4-BA42-3C525791C2C8}" presName="root2" presStyleCnt="0"/>
      <dgm:spPr/>
      <dgm:t>
        <a:bodyPr/>
        <a:lstStyle/>
        <a:p>
          <a:endParaRPr lang="en-US"/>
        </a:p>
      </dgm:t>
    </dgm:pt>
    <dgm:pt modelId="{F694077D-AAD2-47D2-A8C3-27F058F55B34}" type="pres">
      <dgm:prSet presAssocID="{B1ED65AD-7EF0-4BC4-BA42-3C525791C2C8}" presName="LevelTwoTextNode" presStyleLbl="node4" presStyleIdx="0" presStyleCnt="4" custScaleX="140696" custLinFactNeighborX="-2838" custLinFactNeighborY="44894">
        <dgm:presLayoutVars>
          <dgm:chPref val="3"/>
        </dgm:presLayoutVars>
      </dgm:prSet>
      <dgm:spPr/>
      <dgm:t>
        <a:bodyPr/>
        <a:lstStyle/>
        <a:p>
          <a:endParaRPr lang="en-US"/>
        </a:p>
      </dgm:t>
    </dgm:pt>
    <dgm:pt modelId="{23BCAF52-8A50-4C62-BB9A-4E9C14391BC1}" type="pres">
      <dgm:prSet presAssocID="{B1ED65AD-7EF0-4BC4-BA42-3C525791C2C8}" presName="level3hierChild" presStyleCnt="0"/>
      <dgm:spPr/>
      <dgm:t>
        <a:bodyPr/>
        <a:lstStyle/>
        <a:p>
          <a:endParaRPr lang="en-US"/>
        </a:p>
      </dgm:t>
    </dgm:pt>
    <dgm:pt modelId="{AEE3528C-F118-4DEE-B276-DDCA3442283A}" type="pres">
      <dgm:prSet presAssocID="{994E406F-BC02-4537-B0A3-6B40669FE575}" presName="conn2-1" presStyleLbl="parChTrans1D4" presStyleIdx="1" presStyleCnt="4"/>
      <dgm:spPr/>
      <dgm:t>
        <a:bodyPr/>
        <a:lstStyle/>
        <a:p>
          <a:endParaRPr lang="en-US"/>
        </a:p>
      </dgm:t>
    </dgm:pt>
    <dgm:pt modelId="{05EA5E20-3DE6-44D5-8BA7-3D1779442DC9}" type="pres">
      <dgm:prSet presAssocID="{994E406F-BC02-4537-B0A3-6B40669FE575}" presName="connTx" presStyleLbl="parChTrans1D4" presStyleIdx="1" presStyleCnt="4"/>
      <dgm:spPr/>
      <dgm:t>
        <a:bodyPr/>
        <a:lstStyle/>
        <a:p>
          <a:endParaRPr lang="en-US"/>
        </a:p>
      </dgm:t>
    </dgm:pt>
    <dgm:pt modelId="{F1D920EF-7C70-4C8A-9A7C-7A47C3D61CE8}" type="pres">
      <dgm:prSet presAssocID="{5B813B28-8258-4EFD-A828-4F12F469A216}" presName="root2" presStyleCnt="0"/>
      <dgm:spPr/>
      <dgm:t>
        <a:bodyPr/>
        <a:lstStyle/>
        <a:p>
          <a:endParaRPr lang="en-US"/>
        </a:p>
      </dgm:t>
    </dgm:pt>
    <dgm:pt modelId="{FE78AC46-B759-419E-921C-285C6D7DCBF0}" type="pres">
      <dgm:prSet presAssocID="{5B813B28-8258-4EFD-A828-4F12F469A216}" presName="LevelTwoTextNode" presStyleLbl="node4" presStyleIdx="1" presStyleCnt="4" custScaleX="196649" custScaleY="149872" custLinFactNeighborX="-386" custLinFactNeighborY="53940">
        <dgm:presLayoutVars>
          <dgm:chPref val="3"/>
        </dgm:presLayoutVars>
      </dgm:prSet>
      <dgm:spPr/>
      <dgm:t>
        <a:bodyPr/>
        <a:lstStyle/>
        <a:p>
          <a:endParaRPr lang="en-US"/>
        </a:p>
      </dgm:t>
    </dgm:pt>
    <dgm:pt modelId="{3A7522BE-FFA8-4EF2-92F6-E23336C0D495}" type="pres">
      <dgm:prSet presAssocID="{5B813B28-8258-4EFD-A828-4F12F469A216}" presName="level3hierChild" presStyleCnt="0"/>
      <dgm:spPr/>
      <dgm:t>
        <a:bodyPr/>
        <a:lstStyle/>
        <a:p>
          <a:endParaRPr lang="en-US"/>
        </a:p>
      </dgm:t>
    </dgm:pt>
    <dgm:pt modelId="{B41CE2AF-21E3-4786-A6A3-1C66E06E1117}" type="pres">
      <dgm:prSet presAssocID="{07AF3168-160F-45F3-BFA9-EBB1AD2A909F}" presName="conn2-1" presStyleLbl="parChTrans1D4" presStyleIdx="2" presStyleCnt="4"/>
      <dgm:spPr/>
      <dgm:t>
        <a:bodyPr/>
        <a:lstStyle/>
        <a:p>
          <a:endParaRPr lang="en-US"/>
        </a:p>
      </dgm:t>
    </dgm:pt>
    <dgm:pt modelId="{00051080-ECE1-4500-B663-1CAD3CE1FF70}" type="pres">
      <dgm:prSet presAssocID="{07AF3168-160F-45F3-BFA9-EBB1AD2A909F}" presName="connTx" presStyleLbl="parChTrans1D4" presStyleIdx="2" presStyleCnt="4"/>
      <dgm:spPr/>
      <dgm:t>
        <a:bodyPr/>
        <a:lstStyle/>
        <a:p>
          <a:endParaRPr lang="en-US"/>
        </a:p>
      </dgm:t>
    </dgm:pt>
    <dgm:pt modelId="{2327D3B6-53BD-4BA6-90AB-2D9C8C023A4A}" type="pres">
      <dgm:prSet presAssocID="{CE94818B-D2CE-4432-BE65-3798BACE1532}" presName="root2" presStyleCnt="0"/>
      <dgm:spPr/>
      <dgm:t>
        <a:bodyPr/>
        <a:lstStyle/>
        <a:p>
          <a:endParaRPr lang="en-US"/>
        </a:p>
      </dgm:t>
    </dgm:pt>
    <dgm:pt modelId="{F511C078-4E7C-4634-B6D1-8E64428BB31B}" type="pres">
      <dgm:prSet presAssocID="{CE94818B-D2CE-4432-BE65-3798BACE1532}" presName="LevelTwoTextNode" presStyleLbl="node4" presStyleIdx="2" presStyleCnt="4" custScaleX="174958" custScaleY="149157" custLinFactNeighborX="-2838" custLinFactNeighborY="52583">
        <dgm:presLayoutVars>
          <dgm:chPref val="3"/>
        </dgm:presLayoutVars>
      </dgm:prSet>
      <dgm:spPr/>
      <dgm:t>
        <a:bodyPr/>
        <a:lstStyle/>
        <a:p>
          <a:endParaRPr lang="en-US"/>
        </a:p>
      </dgm:t>
    </dgm:pt>
    <dgm:pt modelId="{ADA6B836-63BF-432A-AE31-89122C46FF8C}" type="pres">
      <dgm:prSet presAssocID="{CE94818B-D2CE-4432-BE65-3798BACE1532}" presName="level3hierChild" presStyleCnt="0"/>
      <dgm:spPr/>
      <dgm:t>
        <a:bodyPr/>
        <a:lstStyle/>
        <a:p>
          <a:endParaRPr lang="en-US"/>
        </a:p>
      </dgm:t>
    </dgm:pt>
    <dgm:pt modelId="{B1997E86-7E62-4F42-B294-9F592AD936A6}" type="pres">
      <dgm:prSet presAssocID="{C7D4C304-C890-438E-9FA1-A0724C07C0AC}" presName="conn2-1" presStyleLbl="parChTrans1D4" presStyleIdx="3" presStyleCnt="4"/>
      <dgm:spPr/>
      <dgm:t>
        <a:bodyPr/>
        <a:lstStyle/>
        <a:p>
          <a:endParaRPr lang="en-US"/>
        </a:p>
      </dgm:t>
    </dgm:pt>
    <dgm:pt modelId="{8B96E052-47DA-42BB-88B3-A3E461614728}" type="pres">
      <dgm:prSet presAssocID="{C7D4C304-C890-438E-9FA1-A0724C07C0AC}" presName="connTx" presStyleLbl="parChTrans1D4" presStyleIdx="3" presStyleCnt="4"/>
      <dgm:spPr/>
      <dgm:t>
        <a:bodyPr/>
        <a:lstStyle/>
        <a:p>
          <a:endParaRPr lang="en-US"/>
        </a:p>
      </dgm:t>
    </dgm:pt>
    <dgm:pt modelId="{F77AC123-8C6A-41D5-B099-507E93FB2A91}" type="pres">
      <dgm:prSet presAssocID="{69E545CB-2A73-469E-942C-82560C906099}" presName="root2" presStyleCnt="0"/>
      <dgm:spPr/>
      <dgm:t>
        <a:bodyPr/>
        <a:lstStyle/>
        <a:p>
          <a:endParaRPr lang="en-US"/>
        </a:p>
      </dgm:t>
    </dgm:pt>
    <dgm:pt modelId="{C3618C99-B001-48DC-9056-639B6E837487}" type="pres">
      <dgm:prSet presAssocID="{69E545CB-2A73-469E-942C-82560C906099}" presName="LevelTwoTextNode" presStyleLbl="node4" presStyleIdx="3" presStyleCnt="4" custScaleX="184056" custScaleY="140117" custLinFactNeighborX="-2838" custLinFactNeighborY="82146">
        <dgm:presLayoutVars>
          <dgm:chPref val="3"/>
        </dgm:presLayoutVars>
      </dgm:prSet>
      <dgm:spPr/>
      <dgm:t>
        <a:bodyPr/>
        <a:lstStyle/>
        <a:p>
          <a:endParaRPr lang="en-US"/>
        </a:p>
      </dgm:t>
    </dgm:pt>
    <dgm:pt modelId="{9A9D4AAE-249A-4B98-B537-D81FC1590259}" type="pres">
      <dgm:prSet presAssocID="{69E545CB-2A73-469E-942C-82560C906099}" presName="level3hierChild" presStyleCnt="0"/>
      <dgm:spPr/>
      <dgm:t>
        <a:bodyPr/>
        <a:lstStyle/>
        <a:p>
          <a:endParaRPr lang="en-US"/>
        </a:p>
      </dgm:t>
    </dgm:pt>
  </dgm:ptLst>
  <dgm:cxnLst>
    <dgm:cxn modelId="{49A75C4D-A5F1-4192-B5CF-5CBF3AA7343E}" type="presOf" srcId="{814752E1-B7AC-4F29-B350-1AD9838DC115}" destId="{FB09FDD7-C31D-4E0B-93D4-28BC742B50DC}" srcOrd="1" destOrd="0" presId="urn:microsoft.com/office/officeart/2005/8/layout/hierarchy2"/>
    <dgm:cxn modelId="{2DA8D94F-0D70-4D63-9E9F-DF6C78A43760}" type="presOf" srcId="{994E406F-BC02-4537-B0A3-6B40669FE575}" destId="{AEE3528C-F118-4DEE-B276-DDCA3442283A}" srcOrd="0" destOrd="0" presId="urn:microsoft.com/office/officeart/2005/8/layout/hierarchy2"/>
    <dgm:cxn modelId="{091BF14A-E01B-41D1-9171-0A61524277D5}" type="presOf" srcId="{4FDD9905-B3C9-4E1E-8B10-A30858D4F115}" destId="{998A4B8B-2360-49E1-ADA9-53F9A4463044}" srcOrd="0" destOrd="0" presId="urn:microsoft.com/office/officeart/2005/8/layout/hierarchy2"/>
    <dgm:cxn modelId="{BF54F542-CBEF-4DB6-8B7E-0EFE702F1F87}" type="presOf" srcId="{DAC28B8E-C453-4534-9D5A-E269D24556F3}" destId="{7C37D357-A3E5-4AC3-9BD8-CC4516A57B83}" srcOrd="0" destOrd="0" presId="urn:microsoft.com/office/officeart/2005/8/layout/hierarchy2"/>
    <dgm:cxn modelId="{42DC8F69-A201-46E9-9231-3416BA9B35EB}" type="presOf" srcId="{96C7C8F2-15A4-4F01-868D-9A7641C33046}" destId="{516C8AD3-FE5D-4791-8F62-8D9F5F13297A}" srcOrd="1" destOrd="0" presId="urn:microsoft.com/office/officeart/2005/8/layout/hierarchy2"/>
    <dgm:cxn modelId="{BF7C39D5-E539-4EC5-8547-04EC8C49784A}" type="presOf" srcId="{1F74B0A2-0908-416B-846C-00DCF6806EE0}" destId="{A02CBA72-7DB3-4289-B3A2-9E8F3EA1EA3F}" srcOrd="0" destOrd="0" presId="urn:microsoft.com/office/officeart/2005/8/layout/hierarchy2"/>
    <dgm:cxn modelId="{145B1534-7174-44FB-83F3-B7CBE486177A}" type="presOf" srcId="{814752E1-B7AC-4F29-B350-1AD9838DC115}" destId="{3CD529FC-06EF-4005-B258-C4DF302D9218}" srcOrd="0" destOrd="0" presId="urn:microsoft.com/office/officeart/2005/8/layout/hierarchy2"/>
    <dgm:cxn modelId="{7BEA763F-864A-4639-AF80-DD493247F152}" type="presOf" srcId="{2912B8C7-210D-4158-B93D-D08DDBA233F8}" destId="{33AE6628-25DB-403B-BD83-879A2FF05EEB}" srcOrd="0" destOrd="0" presId="urn:microsoft.com/office/officeart/2005/8/layout/hierarchy2"/>
    <dgm:cxn modelId="{CA481F00-DFD0-4FA5-B8AD-7FA247009481}" type="presOf" srcId="{07AF3168-160F-45F3-BFA9-EBB1AD2A909F}" destId="{00051080-ECE1-4500-B663-1CAD3CE1FF70}" srcOrd="1" destOrd="0" presId="urn:microsoft.com/office/officeart/2005/8/layout/hierarchy2"/>
    <dgm:cxn modelId="{87C48525-CF88-4609-B1C2-AAC9DC880067}" srcId="{DAC28B8E-C453-4534-9D5A-E269D24556F3}" destId="{4FDD9905-B3C9-4E1E-8B10-A30858D4F115}" srcOrd="0" destOrd="0" parTransId="{43F74114-7DAE-4CCB-8E71-76E06BD944D3}" sibTransId="{F44BA394-C458-4996-87B3-E095524C0CE3}"/>
    <dgm:cxn modelId="{694C813F-F085-4800-8C9C-F8E3E25DEF94}" type="presOf" srcId="{C7D4C304-C890-438E-9FA1-A0724C07C0AC}" destId="{8B96E052-47DA-42BB-88B3-A3E461614728}" srcOrd="1" destOrd="0" presId="urn:microsoft.com/office/officeart/2005/8/layout/hierarchy2"/>
    <dgm:cxn modelId="{819261F7-3161-4DE0-83AF-E3C876C736AA}" srcId="{4FDD9905-B3C9-4E1E-8B10-A30858D4F115}" destId="{1F74B0A2-0908-416B-846C-00DCF6806EE0}" srcOrd="0" destOrd="0" parTransId="{1708825D-D491-4EFD-9B5D-E0BA1256F2AF}" sibTransId="{87DC7289-32F9-46E0-AE42-ADFC4CABC8F7}"/>
    <dgm:cxn modelId="{D6F7542F-AE04-48D9-A0D3-C19AA1691FFF}" srcId="{1F74B0A2-0908-416B-846C-00DCF6806EE0}" destId="{2912B8C7-210D-4158-B93D-D08DDBA233F8}" srcOrd="1" destOrd="0" parTransId="{96C7C8F2-15A4-4F01-868D-9A7641C33046}" sibTransId="{EE6D7689-2F5F-43BF-8216-01F237786A3D}"/>
    <dgm:cxn modelId="{84E49560-2D8B-499B-8E98-ADA2EE18251A}" srcId="{2912B8C7-210D-4158-B93D-D08DDBA233F8}" destId="{B1ED65AD-7EF0-4BC4-BA42-3C525791C2C8}" srcOrd="0" destOrd="0" parTransId="{814752E1-B7AC-4F29-B350-1AD9838DC115}" sibTransId="{925BE43A-6834-4561-8861-65C1B9B98ABF}"/>
    <dgm:cxn modelId="{BDA6BEA0-81AD-4A28-9357-8368B5535DE5}" srcId="{2912B8C7-210D-4158-B93D-D08DDBA233F8}" destId="{69E545CB-2A73-469E-942C-82560C906099}" srcOrd="3" destOrd="0" parTransId="{C7D4C304-C890-438E-9FA1-A0724C07C0AC}" sibTransId="{0478C361-2934-47B7-9193-9437ACA179F1}"/>
    <dgm:cxn modelId="{CC9A7985-FE36-481F-9676-02620DB1A46A}" type="presOf" srcId="{07AF3168-160F-45F3-BFA9-EBB1AD2A909F}" destId="{B41CE2AF-21E3-4786-A6A3-1C66E06E1117}" srcOrd="0" destOrd="0" presId="urn:microsoft.com/office/officeart/2005/8/layout/hierarchy2"/>
    <dgm:cxn modelId="{7AC986DA-6B9B-440B-905D-93726D474821}" srcId="{1F74B0A2-0908-416B-846C-00DCF6806EE0}" destId="{4E92D5A2-A8CF-48E7-8E25-AD6A300E749F}" srcOrd="0" destOrd="0" parTransId="{0A220632-711F-43C0-8A35-6879A1D9DAC2}" sibTransId="{001CA580-DA08-41EB-B234-05061979371F}"/>
    <dgm:cxn modelId="{E49A5CC8-DA31-4AED-A86B-1FCA9B963BD5}" type="presOf" srcId="{994E406F-BC02-4537-B0A3-6B40669FE575}" destId="{05EA5E20-3DE6-44D5-8BA7-3D1779442DC9}" srcOrd="1" destOrd="0" presId="urn:microsoft.com/office/officeart/2005/8/layout/hierarchy2"/>
    <dgm:cxn modelId="{DE5D8B39-EE7E-415F-B0A2-E219C1F2C74E}" type="presOf" srcId="{1708825D-D491-4EFD-9B5D-E0BA1256F2AF}" destId="{61862740-62AC-4EA4-9D60-03C6EF626B21}" srcOrd="1" destOrd="0" presId="urn:microsoft.com/office/officeart/2005/8/layout/hierarchy2"/>
    <dgm:cxn modelId="{25D073EC-AB20-4D52-B329-CDE83AEE7A66}" srcId="{2912B8C7-210D-4158-B93D-D08DDBA233F8}" destId="{CE94818B-D2CE-4432-BE65-3798BACE1532}" srcOrd="2" destOrd="0" parTransId="{07AF3168-160F-45F3-BFA9-EBB1AD2A909F}" sibTransId="{2C2FB707-5010-43CD-8C3B-7A20AE971454}"/>
    <dgm:cxn modelId="{38824532-5E62-476B-9FAC-CAA1F06CB283}" type="presOf" srcId="{0A220632-711F-43C0-8A35-6879A1D9DAC2}" destId="{AB058AD5-939A-46E6-9030-83602139C97A}" srcOrd="0" destOrd="0" presId="urn:microsoft.com/office/officeart/2005/8/layout/hierarchy2"/>
    <dgm:cxn modelId="{6C947678-DEC4-43DE-A55F-EC2D465A692C}" type="presOf" srcId="{0A220632-711F-43C0-8A35-6879A1D9DAC2}" destId="{C754EFF5-FC1D-4318-92CD-1018352648DE}" srcOrd="1" destOrd="0" presId="urn:microsoft.com/office/officeart/2005/8/layout/hierarchy2"/>
    <dgm:cxn modelId="{BE9C15AA-D494-406C-AB4E-78682AB31803}" type="presOf" srcId="{CE94818B-D2CE-4432-BE65-3798BACE1532}" destId="{F511C078-4E7C-4634-B6D1-8E64428BB31B}" srcOrd="0" destOrd="0" presId="urn:microsoft.com/office/officeart/2005/8/layout/hierarchy2"/>
    <dgm:cxn modelId="{0F44F0FE-0242-4F14-904D-993534293A93}" type="presOf" srcId="{4E92D5A2-A8CF-48E7-8E25-AD6A300E749F}" destId="{92F8C1F5-A996-4717-B2B8-5E846B0E9066}" srcOrd="0" destOrd="0" presId="urn:microsoft.com/office/officeart/2005/8/layout/hierarchy2"/>
    <dgm:cxn modelId="{FE951B91-675B-4523-A9F9-B07B8D084D23}" srcId="{2912B8C7-210D-4158-B93D-D08DDBA233F8}" destId="{5B813B28-8258-4EFD-A828-4F12F469A216}" srcOrd="1" destOrd="0" parTransId="{994E406F-BC02-4537-B0A3-6B40669FE575}" sibTransId="{DEC8D9F5-18A7-4BDE-AA8A-70D04EFB2ED6}"/>
    <dgm:cxn modelId="{345C4D38-F6C2-4E50-8BDE-D2178A395D1F}" type="presOf" srcId="{1708825D-D491-4EFD-9B5D-E0BA1256F2AF}" destId="{32A8CF13-32E7-4E1D-9845-BC8D8D5CE136}" srcOrd="0" destOrd="0" presId="urn:microsoft.com/office/officeart/2005/8/layout/hierarchy2"/>
    <dgm:cxn modelId="{1A1F89FE-97E5-4553-8B71-C4AB1D18EFDC}" type="presOf" srcId="{69E545CB-2A73-469E-942C-82560C906099}" destId="{C3618C99-B001-48DC-9056-639B6E837487}" srcOrd="0" destOrd="0" presId="urn:microsoft.com/office/officeart/2005/8/layout/hierarchy2"/>
    <dgm:cxn modelId="{70E0F3AD-358B-426B-9610-B30A8EC05D1D}" type="presOf" srcId="{C7D4C304-C890-438E-9FA1-A0724C07C0AC}" destId="{B1997E86-7E62-4F42-B294-9F592AD936A6}" srcOrd="0" destOrd="0" presId="urn:microsoft.com/office/officeart/2005/8/layout/hierarchy2"/>
    <dgm:cxn modelId="{FEA1A675-8EBC-4267-84A9-997CD98ABB0A}" type="presOf" srcId="{5B813B28-8258-4EFD-A828-4F12F469A216}" destId="{FE78AC46-B759-419E-921C-285C6D7DCBF0}" srcOrd="0" destOrd="0" presId="urn:microsoft.com/office/officeart/2005/8/layout/hierarchy2"/>
    <dgm:cxn modelId="{641A30FC-ED73-4184-88D0-B396AA363922}" type="presOf" srcId="{B1ED65AD-7EF0-4BC4-BA42-3C525791C2C8}" destId="{F694077D-AAD2-47D2-A8C3-27F058F55B34}" srcOrd="0" destOrd="0" presId="urn:microsoft.com/office/officeart/2005/8/layout/hierarchy2"/>
    <dgm:cxn modelId="{93261703-8B7B-48A1-B223-887D78926CEA}" type="presOf" srcId="{96C7C8F2-15A4-4F01-868D-9A7641C33046}" destId="{088EB80B-977A-47A4-B108-0D4BFD5229BD}" srcOrd="0" destOrd="0" presId="urn:microsoft.com/office/officeart/2005/8/layout/hierarchy2"/>
    <dgm:cxn modelId="{E2B8A420-97AC-4E53-B0D0-26F50D11937E}" type="presParOf" srcId="{7C37D357-A3E5-4AC3-9BD8-CC4516A57B83}" destId="{04E53F96-8498-4F1B-A5CF-3FDDB759DF0D}" srcOrd="0" destOrd="0" presId="urn:microsoft.com/office/officeart/2005/8/layout/hierarchy2"/>
    <dgm:cxn modelId="{C44BA1FE-C67B-4692-9327-43E0DE9AEDD1}" type="presParOf" srcId="{04E53F96-8498-4F1B-A5CF-3FDDB759DF0D}" destId="{998A4B8B-2360-49E1-ADA9-53F9A4463044}" srcOrd="0" destOrd="0" presId="urn:microsoft.com/office/officeart/2005/8/layout/hierarchy2"/>
    <dgm:cxn modelId="{B7CD3305-A9A7-4D00-B931-C9D10768D39B}" type="presParOf" srcId="{04E53F96-8498-4F1B-A5CF-3FDDB759DF0D}" destId="{D8D43231-664E-49D6-A631-3CA53503BC6A}" srcOrd="1" destOrd="0" presId="urn:microsoft.com/office/officeart/2005/8/layout/hierarchy2"/>
    <dgm:cxn modelId="{324FB253-52E5-4035-A8E1-8B6A58E6065C}" type="presParOf" srcId="{D8D43231-664E-49D6-A631-3CA53503BC6A}" destId="{32A8CF13-32E7-4E1D-9845-BC8D8D5CE136}" srcOrd="0" destOrd="0" presId="urn:microsoft.com/office/officeart/2005/8/layout/hierarchy2"/>
    <dgm:cxn modelId="{3BCA028F-4DE0-4D26-A520-5F4A859E2B0C}" type="presParOf" srcId="{32A8CF13-32E7-4E1D-9845-BC8D8D5CE136}" destId="{61862740-62AC-4EA4-9D60-03C6EF626B21}" srcOrd="0" destOrd="0" presId="urn:microsoft.com/office/officeart/2005/8/layout/hierarchy2"/>
    <dgm:cxn modelId="{65201982-B062-4088-B5C8-3CFB06FCC439}" type="presParOf" srcId="{D8D43231-664E-49D6-A631-3CA53503BC6A}" destId="{8C89111D-7608-4CD3-9A47-181B7BA0987F}" srcOrd="1" destOrd="0" presId="urn:microsoft.com/office/officeart/2005/8/layout/hierarchy2"/>
    <dgm:cxn modelId="{ED598962-1EEA-4998-B7CC-19B822F3D390}" type="presParOf" srcId="{8C89111D-7608-4CD3-9A47-181B7BA0987F}" destId="{A02CBA72-7DB3-4289-B3A2-9E8F3EA1EA3F}" srcOrd="0" destOrd="0" presId="urn:microsoft.com/office/officeart/2005/8/layout/hierarchy2"/>
    <dgm:cxn modelId="{2D2FF034-9241-459A-9730-642C759A9A36}" type="presParOf" srcId="{8C89111D-7608-4CD3-9A47-181B7BA0987F}" destId="{5CEBB873-62A6-497D-A4B3-4AEC4372EDD9}" srcOrd="1" destOrd="0" presId="urn:microsoft.com/office/officeart/2005/8/layout/hierarchy2"/>
    <dgm:cxn modelId="{D0D64F63-D0D1-4387-98E1-218FD1ECD801}" type="presParOf" srcId="{5CEBB873-62A6-497D-A4B3-4AEC4372EDD9}" destId="{AB058AD5-939A-46E6-9030-83602139C97A}" srcOrd="0" destOrd="0" presId="urn:microsoft.com/office/officeart/2005/8/layout/hierarchy2"/>
    <dgm:cxn modelId="{8033C9CC-A64E-4D19-9FB5-75BB55807339}" type="presParOf" srcId="{AB058AD5-939A-46E6-9030-83602139C97A}" destId="{C754EFF5-FC1D-4318-92CD-1018352648DE}" srcOrd="0" destOrd="0" presId="urn:microsoft.com/office/officeart/2005/8/layout/hierarchy2"/>
    <dgm:cxn modelId="{9107A8B2-C937-45D1-8D63-AF918D69A275}" type="presParOf" srcId="{5CEBB873-62A6-497D-A4B3-4AEC4372EDD9}" destId="{0788DD69-3780-4159-82C6-E52E26DD9FCD}" srcOrd="1" destOrd="0" presId="urn:microsoft.com/office/officeart/2005/8/layout/hierarchy2"/>
    <dgm:cxn modelId="{FE65859D-D364-48C0-869B-6ED4801CAC47}" type="presParOf" srcId="{0788DD69-3780-4159-82C6-E52E26DD9FCD}" destId="{92F8C1F5-A996-4717-B2B8-5E846B0E9066}" srcOrd="0" destOrd="0" presId="urn:microsoft.com/office/officeart/2005/8/layout/hierarchy2"/>
    <dgm:cxn modelId="{DDA909F5-09E4-4679-A398-DB17B0C07AA6}" type="presParOf" srcId="{0788DD69-3780-4159-82C6-E52E26DD9FCD}" destId="{096CD7E8-408E-4D7F-9DB0-35D0BB053137}" srcOrd="1" destOrd="0" presId="urn:microsoft.com/office/officeart/2005/8/layout/hierarchy2"/>
    <dgm:cxn modelId="{60FA5963-A902-4585-82D6-AC1511145156}" type="presParOf" srcId="{5CEBB873-62A6-497D-A4B3-4AEC4372EDD9}" destId="{088EB80B-977A-47A4-B108-0D4BFD5229BD}" srcOrd="2" destOrd="0" presId="urn:microsoft.com/office/officeart/2005/8/layout/hierarchy2"/>
    <dgm:cxn modelId="{6FB9091A-96C9-4BF9-8D4C-39820AD6F6E1}" type="presParOf" srcId="{088EB80B-977A-47A4-B108-0D4BFD5229BD}" destId="{516C8AD3-FE5D-4791-8F62-8D9F5F13297A}" srcOrd="0" destOrd="0" presId="urn:microsoft.com/office/officeart/2005/8/layout/hierarchy2"/>
    <dgm:cxn modelId="{275CF69C-3C18-4690-BE7D-1C30310130B2}" type="presParOf" srcId="{5CEBB873-62A6-497D-A4B3-4AEC4372EDD9}" destId="{B0AF13BC-22E7-45F9-9159-DB2CFDFE3801}" srcOrd="3" destOrd="0" presId="urn:microsoft.com/office/officeart/2005/8/layout/hierarchy2"/>
    <dgm:cxn modelId="{46E20B57-B5A9-456F-B234-52258C70D891}" type="presParOf" srcId="{B0AF13BC-22E7-45F9-9159-DB2CFDFE3801}" destId="{33AE6628-25DB-403B-BD83-879A2FF05EEB}" srcOrd="0" destOrd="0" presId="urn:microsoft.com/office/officeart/2005/8/layout/hierarchy2"/>
    <dgm:cxn modelId="{1EC7E121-BD68-4EFB-959E-08D1226FF61D}" type="presParOf" srcId="{B0AF13BC-22E7-45F9-9159-DB2CFDFE3801}" destId="{92CB754F-C5EC-4692-82BC-F6E52C5F1211}" srcOrd="1" destOrd="0" presId="urn:microsoft.com/office/officeart/2005/8/layout/hierarchy2"/>
    <dgm:cxn modelId="{AD59CF42-4D91-4767-924D-586AA8739383}" type="presParOf" srcId="{92CB754F-C5EC-4692-82BC-F6E52C5F1211}" destId="{3CD529FC-06EF-4005-B258-C4DF302D9218}" srcOrd="0" destOrd="0" presId="urn:microsoft.com/office/officeart/2005/8/layout/hierarchy2"/>
    <dgm:cxn modelId="{67C29ED8-3489-4C07-A177-B69BA0A3AE45}" type="presParOf" srcId="{3CD529FC-06EF-4005-B258-C4DF302D9218}" destId="{FB09FDD7-C31D-4E0B-93D4-28BC742B50DC}" srcOrd="0" destOrd="0" presId="urn:microsoft.com/office/officeart/2005/8/layout/hierarchy2"/>
    <dgm:cxn modelId="{C1E7E97E-492B-4565-89E9-7462F27827A2}" type="presParOf" srcId="{92CB754F-C5EC-4692-82BC-F6E52C5F1211}" destId="{88E8A091-B435-4619-B497-889204020D81}" srcOrd="1" destOrd="0" presId="urn:microsoft.com/office/officeart/2005/8/layout/hierarchy2"/>
    <dgm:cxn modelId="{60EA48A9-151F-43A5-8553-E7BC00F0ED99}" type="presParOf" srcId="{88E8A091-B435-4619-B497-889204020D81}" destId="{F694077D-AAD2-47D2-A8C3-27F058F55B34}" srcOrd="0" destOrd="0" presId="urn:microsoft.com/office/officeart/2005/8/layout/hierarchy2"/>
    <dgm:cxn modelId="{8E117857-19BA-4ED1-8608-52A7684E0D1F}" type="presParOf" srcId="{88E8A091-B435-4619-B497-889204020D81}" destId="{23BCAF52-8A50-4C62-BB9A-4E9C14391BC1}" srcOrd="1" destOrd="0" presId="urn:microsoft.com/office/officeart/2005/8/layout/hierarchy2"/>
    <dgm:cxn modelId="{3A592553-9A4C-42E9-BCD6-2B8CC9AA158D}" type="presParOf" srcId="{92CB754F-C5EC-4692-82BC-F6E52C5F1211}" destId="{AEE3528C-F118-4DEE-B276-DDCA3442283A}" srcOrd="2" destOrd="0" presId="urn:microsoft.com/office/officeart/2005/8/layout/hierarchy2"/>
    <dgm:cxn modelId="{3B812EC9-6B99-44E3-9BC3-6565901919F3}" type="presParOf" srcId="{AEE3528C-F118-4DEE-B276-DDCA3442283A}" destId="{05EA5E20-3DE6-44D5-8BA7-3D1779442DC9}" srcOrd="0" destOrd="0" presId="urn:microsoft.com/office/officeart/2005/8/layout/hierarchy2"/>
    <dgm:cxn modelId="{78E71D40-8A99-4AB7-8FAC-49ACC8AD959B}" type="presParOf" srcId="{92CB754F-C5EC-4692-82BC-F6E52C5F1211}" destId="{F1D920EF-7C70-4C8A-9A7C-7A47C3D61CE8}" srcOrd="3" destOrd="0" presId="urn:microsoft.com/office/officeart/2005/8/layout/hierarchy2"/>
    <dgm:cxn modelId="{3650BB1C-2425-47B1-A105-BDE7CE0B80F3}" type="presParOf" srcId="{F1D920EF-7C70-4C8A-9A7C-7A47C3D61CE8}" destId="{FE78AC46-B759-419E-921C-285C6D7DCBF0}" srcOrd="0" destOrd="0" presId="urn:microsoft.com/office/officeart/2005/8/layout/hierarchy2"/>
    <dgm:cxn modelId="{8FEF78A9-BCA9-4C19-A630-B40459624F9B}" type="presParOf" srcId="{F1D920EF-7C70-4C8A-9A7C-7A47C3D61CE8}" destId="{3A7522BE-FFA8-4EF2-92F6-E23336C0D495}" srcOrd="1" destOrd="0" presId="urn:microsoft.com/office/officeart/2005/8/layout/hierarchy2"/>
    <dgm:cxn modelId="{9E5DAD10-91F9-45AA-BBDA-4F55DDF8212C}" type="presParOf" srcId="{92CB754F-C5EC-4692-82BC-F6E52C5F1211}" destId="{B41CE2AF-21E3-4786-A6A3-1C66E06E1117}" srcOrd="4" destOrd="0" presId="urn:microsoft.com/office/officeart/2005/8/layout/hierarchy2"/>
    <dgm:cxn modelId="{E4B8D9CA-954F-4CC5-88F7-337CEF45F045}" type="presParOf" srcId="{B41CE2AF-21E3-4786-A6A3-1C66E06E1117}" destId="{00051080-ECE1-4500-B663-1CAD3CE1FF70}" srcOrd="0" destOrd="0" presId="urn:microsoft.com/office/officeart/2005/8/layout/hierarchy2"/>
    <dgm:cxn modelId="{26A369BA-710D-43C5-AA38-6D7C0CFFE2BD}" type="presParOf" srcId="{92CB754F-C5EC-4692-82BC-F6E52C5F1211}" destId="{2327D3B6-53BD-4BA6-90AB-2D9C8C023A4A}" srcOrd="5" destOrd="0" presId="urn:microsoft.com/office/officeart/2005/8/layout/hierarchy2"/>
    <dgm:cxn modelId="{6D0AB88F-0533-4D9B-AF83-CCE6AACDF6C5}" type="presParOf" srcId="{2327D3B6-53BD-4BA6-90AB-2D9C8C023A4A}" destId="{F511C078-4E7C-4634-B6D1-8E64428BB31B}" srcOrd="0" destOrd="0" presId="urn:microsoft.com/office/officeart/2005/8/layout/hierarchy2"/>
    <dgm:cxn modelId="{A14C4BD6-5B03-4F74-8970-795E2819E49C}" type="presParOf" srcId="{2327D3B6-53BD-4BA6-90AB-2D9C8C023A4A}" destId="{ADA6B836-63BF-432A-AE31-89122C46FF8C}" srcOrd="1" destOrd="0" presId="urn:microsoft.com/office/officeart/2005/8/layout/hierarchy2"/>
    <dgm:cxn modelId="{8D0C3AEA-CD81-4C54-993F-551DD3C3F1D7}" type="presParOf" srcId="{92CB754F-C5EC-4692-82BC-F6E52C5F1211}" destId="{B1997E86-7E62-4F42-B294-9F592AD936A6}" srcOrd="6" destOrd="0" presId="urn:microsoft.com/office/officeart/2005/8/layout/hierarchy2"/>
    <dgm:cxn modelId="{F0F6433E-00D8-49CF-A7CC-CA0738A3EE76}" type="presParOf" srcId="{B1997E86-7E62-4F42-B294-9F592AD936A6}" destId="{8B96E052-47DA-42BB-88B3-A3E461614728}" srcOrd="0" destOrd="0" presId="urn:microsoft.com/office/officeart/2005/8/layout/hierarchy2"/>
    <dgm:cxn modelId="{93D72C40-9623-4EB7-AC8E-28946766EB43}" type="presParOf" srcId="{92CB754F-C5EC-4692-82BC-F6E52C5F1211}" destId="{F77AC123-8C6A-41D5-B099-507E93FB2A91}" srcOrd="7" destOrd="0" presId="urn:microsoft.com/office/officeart/2005/8/layout/hierarchy2"/>
    <dgm:cxn modelId="{A8CE817A-BBC5-4900-8F6F-39C5A096FD97}" type="presParOf" srcId="{F77AC123-8C6A-41D5-B099-507E93FB2A91}" destId="{C3618C99-B001-48DC-9056-639B6E837487}" srcOrd="0" destOrd="0" presId="urn:microsoft.com/office/officeart/2005/8/layout/hierarchy2"/>
    <dgm:cxn modelId="{D5A8D649-8E08-4F65-9D90-0FD63263A86D}" type="presParOf" srcId="{F77AC123-8C6A-41D5-B099-507E93FB2A91}" destId="{9A9D4AAE-249A-4B98-B537-D81FC1590259}" srcOrd="1" destOrd="0" presId="urn:microsoft.com/office/officeart/2005/8/layout/hierarchy2"/>
  </dgm:cxnLst>
  <dgm:bg/>
  <dgm:whole>
    <a:ln>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DAC28B8E-C453-4534-9D5A-E269D24556F3}" type="doc">
      <dgm:prSet loTypeId="urn:microsoft.com/office/officeart/2005/8/layout/hierarchy2" loCatId="hierarchy" qsTypeId="urn:microsoft.com/office/officeart/2005/8/quickstyle/simple3" qsCatId="simple" csTypeId="urn:microsoft.com/office/officeart/2005/8/colors/accent3_5" csCatId="accent3" phldr="1"/>
      <dgm:spPr/>
      <dgm:t>
        <a:bodyPr/>
        <a:lstStyle/>
        <a:p>
          <a:endParaRPr lang="en-US"/>
        </a:p>
      </dgm:t>
    </dgm:pt>
    <dgm:pt modelId="{2912B8C7-210D-4158-B93D-D08DDBA233F8}">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sz="2400" b="1"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dirty="0">
            <a:ln>
              <a:solidFill>
                <a:schemeClr val="tx1"/>
              </a:solidFill>
            </a:ln>
            <a:solidFill>
              <a:schemeClr val="accent2">
                <a:lumMod val="75000"/>
              </a:schemeClr>
            </a:solidFill>
            <a:effectLst/>
            <a:latin typeface="Nabi" pitchFamily="2" charset="0"/>
            <a:cs typeface="Nabi" pitchFamily="2" charset="0"/>
          </a:endParaRPr>
        </a:p>
      </dgm:t>
    </dgm:pt>
    <dgm:pt modelId="{96C7C8F2-15A4-4F01-868D-9A7641C33046}" type="parTrans" cxnId="{D6F7542F-AE04-48D9-A0D3-C19AA1691FFF}">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EE6D7689-2F5F-43BF-8216-01F237786A3D}" type="sibTrans" cxnId="{D6F7542F-AE04-48D9-A0D3-C19AA1691FFF}">
      <dgm:prSet/>
      <dgm:spPr/>
      <dgm:t>
        <a:bodyPr/>
        <a:lstStyle/>
        <a:p>
          <a:endParaRPr lang="en-US"/>
        </a:p>
      </dgm:t>
    </dgm:pt>
    <dgm:pt modelId="{4E92D5A2-A8CF-48E7-8E25-AD6A300E749F}">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rtl="1"/>
          <a:r>
            <a:rPr lang="fa-IR" sz="2400" b="1" dirty="0" smtClean="0">
              <a:ln>
                <a:solidFill>
                  <a:schemeClr val="tx1"/>
                </a:solidFill>
              </a:ln>
              <a:solidFill>
                <a:schemeClr val="accent2">
                  <a:lumMod val="75000"/>
                </a:schemeClr>
              </a:solidFill>
              <a:effectLst/>
              <a:latin typeface="Nabi" pitchFamily="2" charset="0"/>
              <a:cs typeface="Nabi" pitchFamily="2" charset="0"/>
            </a:rPr>
            <a:t> بِرَبّ‏ِ الْفَلَقِ(1)</a:t>
          </a:r>
          <a:endParaRPr lang="en-US" sz="2400" b="1" dirty="0">
            <a:ln>
              <a:solidFill>
                <a:schemeClr val="tx1"/>
              </a:solidFill>
            </a:ln>
            <a:solidFill>
              <a:schemeClr val="accent2">
                <a:lumMod val="75000"/>
              </a:schemeClr>
            </a:solidFill>
            <a:effectLst/>
            <a:latin typeface="Nabi" pitchFamily="2" charset="0"/>
            <a:cs typeface="Nabi" pitchFamily="2" charset="0"/>
          </a:endParaRPr>
        </a:p>
      </dgm:t>
    </dgm:pt>
    <dgm:pt modelId="{1F74B0A2-0908-416B-846C-00DCF6806EE0}">
      <dgm:prSet phldrT="[Tex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relaxedInset"/>
        </a:sp3d>
      </dgm:spPr>
      <dgm:t>
        <a:bodyPr/>
        <a:lstStyle/>
        <a:p>
          <a:r>
            <a:rPr lang="fa-IR" sz="2000" b="1"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000" b="1"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gm:t>
    </dgm:pt>
    <dgm:pt modelId="{87DC7289-32F9-46E0-AE42-ADFC4CABC8F7}" type="sibTrans" cxnId="{819261F7-3161-4DE0-83AF-E3C876C736AA}">
      <dgm:prSet/>
      <dgm:spPr/>
      <dgm:t>
        <a:bodyPr/>
        <a:lstStyle/>
        <a:p>
          <a:endParaRPr lang="en-US"/>
        </a:p>
      </dgm:t>
    </dgm:pt>
    <dgm:pt modelId="{1708825D-D491-4EFD-9B5D-E0BA1256F2AF}" type="parTrans" cxnId="{819261F7-3161-4DE0-83AF-E3C876C736AA}">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001CA580-DA08-41EB-B234-05061979371F}" type="sibTrans" cxnId="{7AC986DA-6B9B-440B-905D-93726D474821}">
      <dgm:prSet/>
      <dgm:spPr/>
      <dgm:t>
        <a:bodyPr/>
        <a:lstStyle/>
        <a:p>
          <a:endParaRPr lang="en-US"/>
        </a:p>
      </dgm:t>
    </dgm:pt>
    <dgm:pt modelId="{0A220632-711F-43C0-8A35-6879A1D9DAC2}" type="parTrans" cxnId="{7AC986DA-6B9B-440B-905D-93726D474821}">
      <dgm:prSet>
        <dgm:style>
          <a:lnRef idx="2">
            <a:schemeClr val="accent3"/>
          </a:lnRef>
          <a:fillRef idx="0">
            <a:schemeClr val="accent3"/>
          </a:fillRef>
          <a:effectRef idx="1">
            <a:schemeClr val="accent3"/>
          </a:effectRef>
          <a:fontRef idx="minor">
            <a:schemeClr val="tx1"/>
          </a:fontRef>
        </dgm:style>
      </dgm:prSet>
      <dgm:spPr>
        <a:ln w="19050"/>
      </dgm:spPr>
      <dgm:t>
        <a:bodyPr/>
        <a:lstStyle/>
        <a:p>
          <a:endParaRPr lang="en-US"/>
        </a:p>
      </dgm:t>
    </dgm:pt>
    <dgm:pt modelId="{4FDD9905-B3C9-4E1E-8B10-A30858D4F115}">
      <dgm:prSet custT="1"/>
      <dgm:spPr>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1"/>
          <a:r>
            <a:rPr lang="fa-IR" sz="1200" dirty="0" smtClean="0">
              <a:ln>
                <a:solidFill>
                  <a:schemeClr val="tx1"/>
                </a:solidFill>
              </a:ln>
              <a:solidFill>
                <a:schemeClr val="accent2">
                  <a:lumMod val="75000"/>
                </a:schemeClr>
              </a:solidFill>
              <a:latin typeface="Nabi" pitchFamily="2" charset="0"/>
              <a:cs typeface="Nabi" pitchFamily="2" charset="0"/>
            </a:rPr>
            <a:t> </a:t>
          </a:r>
          <a:r>
            <a:rPr lang="fa-IR" sz="24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gm:t>
    </dgm:pt>
    <dgm:pt modelId="{43F74114-7DAE-4CCB-8E71-76E06BD944D3}" type="parTrans" cxnId="{87C48525-CF88-4609-B1C2-AAC9DC880067}">
      <dgm:prSet/>
      <dgm:spPr/>
      <dgm:t>
        <a:bodyPr/>
        <a:lstStyle/>
        <a:p>
          <a:endParaRPr lang="en-US"/>
        </a:p>
      </dgm:t>
    </dgm:pt>
    <dgm:pt modelId="{F44BA394-C458-4996-87B3-E095524C0CE3}" type="sibTrans" cxnId="{87C48525-CF88-4609-B1C2-AAC9DC880067}">
      <dgm:prSet/>
      <dgm:spPr/>
      <dgm:t>
        <a:bodyPr/>
        <a:lstStyle/>
        <a:p>
          <a:endParaRPr lang="en-US"/>
        </a:p>
      </dgm:t>
    </dgm:pt>
    <dgm:pt modelId="{B1ED65AD-7EF0-4BC4-BA42-3C525791C2C8}">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r>
            <a:rPr lang="fa-IR" sz="2200" b="1" cap="none" spc="0" dirty="0" smtClean="0">
              <a:ln>
                <a:solidFill>
                  <a:schemeClr val="tx1"/>
                </a:solidFill>
              </a:ln>
              <a:solidFill>
                <a:schemeClr val="accent2">
                  <a:lumMod val="75000"/>
                </a:schemeClr>
              </a:solidFill>
              <a:effectLst/>
              <a:latin typeface="Nabi" pitchFamily="2" charset="0"/>
              <a:cs typeface="Nabi" pitchFamily="2" charset="0"/>
            </a:rPr>
            <a:t>مِن شَرِّ مَا خَلَقَ(2 )</a:t>
          </a:r>
          <a:endParaRPr lang="en-US" sz="2200" b="1" cap="none" spc="0" dirty="0">
            <a:ln>
              <a:solidFill>
                <a:schemeClr val="tx1"/>
              </a:solidFill>
            </a:ln>
            <a:solidFill>
              <a:schemeClr val="accent2">
                <a:lumMod val="75000"/>
              </a:schemeClr>
            </a:solidFill>
            <a:effectLst/>
            <a:latin typeface="Nabi" pitchFamily="2" charset="0"/>
            <a:cs typeface="Nabi" pitchFamily="2" charset="0"/>
          </a:endParaRPr>
        </a:p>
      </dgm:t>
    </dgm:pt>
    <dgm:pt modelId="{814752E1-B7AC-4F29-B350-1AD9838DC115}" type="parTrans" cxnId="{84E49560-2D8B-499B-8E98-ADA2EE18251A}">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925BE43A-6834-4561-8861-65C1B9B98ABF}" type="sibTrans" cxnId="{84E49560-2D8B-499B-8E98-ADA2EE18251A}">
      <dgm:prSet/>
      <dgm:spPr/>
      <dgm:t>
        <a:bodyPr/>
        <a:lstStyle/>
        <a:p>
          <a:endParaRPr lang="en-US"/>
        </a:p>
      </dgm:t>
    </dgm:pt>
    <dgm:pt modelId="{5B813B28-8258-4EFD-A828-4F12F469A216}">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algn="ct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 مِن شَرِّ غَاسِقٍ إِذَا وَقَبَ(  3  )</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994E406F-BC02-4537-B0A3-6B40669FE575}" type="parTrans" cxnId="{FE951B91-675B-4523-A9F9-B07B8D084D23}">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DEC8D9F5-18A7-4BDE-AA8A-70D04EFB2ED6}" type="sibTrans" cxnId="{FE951B91-675B-4523-A9F9-B07B8D084D23}">
      <dgm:prSet/>
      <dgm:spPr/>
      <dgm:t>
        <a:bodyPr/>
        <a:lstStyle/>
        <a:p>
          <a:endParaRPr lang="en-US"/>
        </a:p>
      </dgm:t>
    </dgm:pt>
    <dgm:pt modelId="{CE94818B-D2CE-4432-BE65-3798BACE1532}">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rtl="1"/>
          <a:r>
            <a:rPr lang="fa-IR" sz="2000" b="1" cap="none" spc="0" dirty="0" smtClean="0">
              <a:ln>
                <a:solidFill>
                  <a:schemeClr val="tx1"/>
                </a:solidFill>
              </a:ln>
              <a:solidFill>
                <a:schemeClr val="accent2">
                  <a:lumMod val="75000"/>
                </a:schemeClr>
              </a:solidFill>
              <a:effectLst/>
              <a:latin typeface="Nabi" pitchFamily="2" charset="0"/>
              <a:cs typeface="Nabi" pitchFamily="2" charset="0"/>
            </a:rPr>
            <a:t>وَ</a:t>
          </a:r>
          <a:r>
            <a:rPr lang="fa-IR" sz="20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 </a:t>
          </a:r>
          <a:r>
            <a:rPr lang="fa-IR" sz="2000" b="1" cap="none" spc="0" dirty="0" smtClean="0">
              <a:ln>
                <a:solidFill>
                  <a:schemeClr val="tx1"/>
                </a:solidFill>
              </a:ln>
              <a:solidFill>
                <a:schemeClr val="accent2">
                  <a:lumMod val="75000"/>
                </a:schemeClr>
              </a:solidFill>
              <a:effectLst/>
              <a:latin typeface="Nabi" pitchFamily="2" charset="0"/>
              <a:cs typeface="Nabi" pitchFamily="2" charset="0"/>
            </a:rPr>
            <a:t>مِن شَرِّ النَّفَّثَاتِ فىِ الْعُقَدِ( 4  )</a:t>
          </a:r>
          <a:endParaRPr lang="en-US" sz="2000" b="1" cap="none" spc="0" dirty="0">
            <a:ln>
              <a:solidFill>
                <a:schemeClr val="tx1"/>
              </a:solidFill>
            </a:ln>
            <a:solidFill>
              <a:schemeClr val="accent2">
                <a:lumMod val="75000"/>
              </a:schemeClr>
            </a:solidFill>
            <a:effectLst/>
            <a:latin typeface="Nabi" pitchFamily="2" charset="0"/>
            <a:cs typeface="Nabi" pitchFamily="2" charset="0"/>
          </a:endParaRPr>
        </a:p>
      </dgm:t>
    </dgm:pt>
    <dgm:pt modelId="{07AF3168-160F-45F3-BFA9-EBB1AD2A909F}" type="parTrans" cxnId="{25D073EC-AB20-4D52-B329-CDE83AEE7A66}">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2C2FB707-5010-43CD-8C3B-7A20AE971454}" type="sibTrans" cxnId="{25D073EC-AB20-4D52-B329-CDE83AEE7A66}">
      <dgm:prSet/>
      <dgm:spPr/>
      <dgm:t>
        <a:bodyPr/>
        <a:lstStyle/>
        <a:p>
          <a:endParaRPr lang="en-US"/>
        </a:p>
      </dgm:t>
    </dgm:pt>
    <dgm:pt modelId="{69E545CB-2A73-469E-942C-82560C906099}">
      <dgm:prSet custT="1"/>
      <dgm:spPr>
        <a:solidFill>
          <a:schemeClr val="tx2">
            <a:lumMod val="20000"/>
            <a:lumOff val="80000"/>
          </a:schemeClr>
        </a:solidFill>
        <a:ln w="12700">
          <a:solidFill>
            <a:srgbClr val="00B0F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gm:spPr>
      <dgm:t>
        <a:bodyPr/>
        <a:lstStyle/>
        <a:p>
          <a:pPr algn="ctr" rtl="1"/>
          <a:r>
            <a:rPr lang="fa-IR" sz="20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وَ مِن شَرِّ حَاسِدٍ إِذَا حَسَدَ(5)</a:t>
          </a:r>
          <a:endParaRPr lang="en-US" sz="2000" dirty="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endParaRPr>
        </a:p>
      </dgm:t>
    </dgm:pt>
    <dgm:pt modelId="{C7D4C304-C890-438E-9FA1-A0724C07C0AC}" type="parTrans" cxnId="{BDA6BEA0-81AD-4A28-9357-8368B5535DE5}">
      <dgm:prSet>
        <dgm:style>
          <a:lnRef idx="1">
            <a:schemeClr val="accent5"/>
          </a:lnRef>
          <a:fillRef idx="0">
            <a:schemeClr val="accent5"/>
          </a:fillRef>
          <a:effectRef idx="0">
            <a:schemeClr val="accent5"/>
          </a:effectRef>
          <a:fontRef idx="minor">
            <a:schemeClr val="tx1"/>
          </a:fontRef>
        </dgm:style>
      </dgm:prSet>
      <dgm:spPr>
        <a:ln w="19050">
          <a:solidFill>
            <a:srgbClr val="00B0F0"/>
          </a:solidFill>
        </a:ln>
      </dgm:spPr>
      <dgm:t>
        <a:bodyPr/>
        <a:lstStyle/>
        <a:p>
          <a:endParaRPr lang="en-US"/>
        </a:p>
      </dgm:t>
    </dgm:pt>
    <dgm:pt modelId="{0478C361-2934-47B7-9193-9437ACA179F1}" type="sibTrans" cxnId="{BDA6BEA0-81AD-4A28-9357-8368B5535DE5}">
      <dgm:prSet/>
      <dgm:spPr/>
      <dgm:t>
        <a:bodyPr/>
        <a:lstStyle/>
        <a:p>
          <a:endParaRPr lang="en-US"/>
        </a:p>
      </dgm:t>
    </dgm:pt>
    <dgm:pt modelId="{7C37D357-A3E5-4AC3-9BD8-CC4516A57B83}" type="pres">
      <dgm:prSet presAssocID="{DAC28B8E-C453-4534-9D5A-E269D24556F3}" presName="diagram" presStyleCnt="0">
        <dgm:presLayoutVars>
          <dgm:chPref val="1"/>
          <dgm:dir val="rev"/>
          <dgm:animOne val="branch"/>
          <dgm:animLvl val="lvl"/>
          <dgm:resizeHandles val="exact"/>
        </dgm:presLayoutVars>
      </dgm:prSet>
      <dgm:spPr/>
      <dgm:t>
        <a:bodyPr/>
        <a:lstStyle/>
        <a:p>
          <a:endParaRPr lang="en-US"/>
        </a:p>
      </dgm:t>
    </dgm:pt>
    <dgm:pt modelId="{04E53F96-8498-4F1B-A5CF-3FDDB759DF0D}" type="pres">
      <dgm:prSet presAssocID="{4FDD9905-B3C9-4E1E-8B10-A30858D4F115}" presName="root1" presStyleCnt="0"/>
      <dgm:spPr/>
      <dgm:t>
        <a:bodyPr/>
        <a:lstStyle/>
        <a:p>
          <a:endParaRPr lang="en-US"/>
        </a:p>
      </dgm:t>
    </dgm:pt>
    <dgm:pt modelId="{998A4B8B-2360-49E1-ADA9-53F9A4463044}" type="pres">
      <dgm:prSet presAssocID="{4FDD9905-B3C9-4E1E-8B10-A30858D4F115}" presName="LevelOneTextNode" presStyleLbl="node0" presStyleIdx="0" presStyleCnt="1" custScaleX="71332" custScaleY="372955" custLinFactNeighborX="-7111">
        <dgm:presLayoutVars>
          <dgm:chPref val="3"/>
        </dgm:presLayoutVars>
      </dgm:prSet>
      <dgm:spPr/>
      <dgm:t>
        <a:bodyPr/>
        <a:lstStyle/>
        <a:p>
          <a:endParaRPr lang="en-US"/>
        </a:p>
      </dgm:t>
    </dgm:pt>
    <dgm:pt modelId="{D8D43231-664E-49D6-A631-3CA53503BC6A}" type="pres">
      <dgm:prSet presAssocID="{4FDD9905-B3C9-4E1E-8B10-A30858D4F115}" presName="level2hierChild" presStyleCnt="0"/>
      <dgm:spPr/>
      <dgm:t>
        <a:bodyPr/>
        <a:lstStyle/>
        <a:p>
          <a:endParaRPr lang="en-US"/>
        </a:p>
      </dgm:t>
    </dgm:pt>
    <dgm:pt modelId="{32A8CF13-32E7-4E1D-9845-BC8D8D5CE136}" type="pres">
      <dgm:prSet presAssocID="{1708825D-D491-4EFD-9B5D-E0BA1256F2AF}" presName="conn2-1" presStyleLbl="parChTrans1D2" presStyleIdx="0" presStyleCnt="1"/>
      <dgm:spPr/>
      <dgm:t>
        <a:bodyPr/>
        <a:lstStyle/>
        <a:p>
          <a:endParaRPr lang="en-US"/>
        </a:p>
      </dgm:t>
    </dgm:pt>
    <dgm:pt modelId="{61862740-62AC-4EA4-9D60-03C6EF626B21}" type="pres">
      <dgm:prSet presAssocID="{1708825D-D491-4EFD-9B5D-E0BA1256F2AF}" presName="connTx" presStyleLbl="parChTrans1D2" presStyleIdx="0" presStyleCnt="1"/>
      <dgm:spPr/>
      <dgm:t>
        <a:bodyPr/>
        <a:lstStyle/>
        <a:p>
          <a:endParaRPr lang="en-US"/>
        </a:p>
      </dgm:t>
    </dgm:pt>
    <dgm:pt modelId="{8C89111D-7608-4CD3-9A47-181B7BA0987F}" type="pres">
      <dgm:prSet presAssocID="{1F74B0A2-0908-416B-846C-00DCF6806EE0}" presName="root2" presStyleCnt="0"/>
      <dgm:spPr/>
      <dgm:t>
        <a:bodyPr/>
        <a:lstStyle/>
        <a:p>
          <a:endParaRPr lang="en-US"/>
        </a:p>
      </dgm:t>
    </dgm:pt>
    <dgm:pt modelId="{A02CBA72-7DB3-4289-B3A2-9E8F3EA1EA3F}" type="pres">
      <dgm:prSet presAssocID="{1F74B0A2-0908-416B-846C-00DCF6806EE0}" presName="LevelTwoTextNode" presStyleLbl="node2" presStyleIdx="0" presStyleCnt="1" custLinFactNeighborX="2567">
        <dgm:presLayoutVars>
          <dgm:chPref val="3"/>
        </dgm:presLayoutVars>
      </dgm:prSet>
      <dgm:spPr/>
      <dgm:t>
        <a:bodyPr/>
        <a:lstStyle/>
        <a:p>
          <a:endParaRPr lang="en-US"/>
        </a:p>
      </dgm:t>
    </dgm:pt>
    <dgm:pt modelId="{5CEBB873-62A6-497D-A4B3-4AEC4372EDD9}" type="pres">
      <dgm:prSet presAssocID="{1F74B0A2-0908-416B-846C-00DCF6806EE0}" presName="level3hierChild" presStyleCnt="0"/>
      <dgm:spPr/>
      <dgm:t>
        <a:bodyPr/>
        <a:lstStyle/>
        <a:p>
          <a:endParaRPr lang="en-US"/>
        </a:p>
      </dgm:t>
    </dgm:pt>
    <dgm:pt modelId="{AB058AD5-939A-46E6-9030-83602139C97A}" type="pres">
      <dgm:prSet presAssocID="{0A220632-711F-43C0-8A35-6879A1D9DAC2}" presName="conn2-1" presStyleLbl="parChTrans1D3" presStyleIdx="0" presStyleCnt="2"/>
      <dgm:spPr/>
      <dgm:t>
        <a:bodyPr/>
        <a:lstStyle/>
        <a:p>
          <a:endParaRPr lang="en-US"/>
        </a:p>
      </dgm:t>
    </dgm:pt>
    <dgm:pt modelId="{C754EFF5-FC1D-4318-92CD-1018352648DE}" type="pres">
      <dgm:prSet presAssocID="{0A220632-711F-43C0-8A35-6879A1D9DAC2}" presName="connTx" presStyleLbl="parChTrans1D3" presStyleIdx="0" presStyleCnt="2"/>
      <dgm:spPr/>
      <dgm:t>
        <a:bodyPr/>
        <a:lstStyle/>
        <a:p>
          <a:endParaRPr lang="en-US"/>
        </a:p>
      </dgm:t>
    </dgm:pt>
    <dgm:pt modelId="{0788DD69-3780-4159-82C6-E52E26DD9FCD}" type="pres">
      <dgm:prSet presAssocID="{4E92D5A2-A8CF-48E7-8E25-AD6A300E749F}" presName="root2" presStyleCnt="0"/>
      <dgm:spPr/>
      <dgm:t>
        <a:bodyPr/>
        <a:lstStyle/>
        <a:p>
          <a:endParaRPr lang="en-US"/>
        </a:p>
      </dgm:t>
    </dgm:pt>
    <dgm:pt modelId="{92F8C1F5-A996-4717-B2B8-5E846B0E9066}" type="pres">
      <dgm:prSet presAssocID="{4E92D5A2-A8CF-48E7-8E25-AD6A300E749F}" presName="LevelTwoTextNode" presStyleLbl="node3" presStyleIdx="0" presStyleCnt="2" custScaleX="137747" custScaleY="146105" custLinFactY="-75786" custLinFactNeighborX="1378" custLinFactNeighborY="-100000">
        <dgm:presLayoutVars>
          <dgm:chPref val="3"/>
        </dgm:presLayoutVars>
      </dgm:prSet>
      <dgm:spPr/>
      <dgm:t>
        <a:bodyPr/>
        <a:lstStyle/>
        <a:p>
          <a:endParaRPr lang="en-US"/>
        </a:p>
      </dgm:t>
    </dgm:pt>
    <dgm:pt modelId="{096CD7E8-408E-4D7F-9DB0-35D0BB053137}" type="pres">
      <dgm:prSet presAssocID="{4E92D5A2-A8CF-48E7-8E25-AD6A300E749F}" presName="level3hierChild" presStyleCnt="0"/>
      <dgm:spPr/>
      <dgm:t>
        <a:bodyPr/>
        <a:lstStyle/>
        <a:p>
          <a:endParaRPr lang="en-US"/>
        </a:p>
      </dgm:t>
    </dgm:pt>
    <dgm:pt modelId="{088EB80B-977A-47A4-B108-0D4BFD5229BD}" type="pres">
      <dgm:prSet presAssocID="{96C7C8F2-15A4-4F01-868D-9A7641C33046}" presName="conn2-1" presStyleLbl="parChTrans1D3" presStyleIdx="1" presStyleCnt="2"/>
      <dgm:spPr/>
      <dgm:t>
        <a:bodyPr/>
        <a:lstStyle/>
        <a:p>
          <a:endParaRPr lang="en-US"/>
        </a:p>
      </dgm:t>
    </dgm:pt>
    <dgm:pt modelId="{516C8AD3-FE5D-4791-8F62-8D9F5F13297A}" type="pres">
      <dgm:prSet presAssocID="{96C7C8F2-15A4-4F01-868D-9A7641C33046}" presName="connTx" presStyleLbl="parChTrans1D3" presStyleIdx="1" presStyleCnt="2"/>
      <dgm:spPr/>
      <dgm:t>
        <a:bodyPr/>
        <a:lstStyle/>
        <a:p>
          <a:endParaRPr lang="en-US"/>
        </a:p>
      </dgm:t>
    </dgm:pt>
    <dgm:pt modelId="{B0AF13BC-22E7-45F9-9159-DB2CFDFE3801}" type="pres">
      <dgm:prSet presAssocID="{2912B8C7-210D-4158-B93D-D08DDBA233F8}" presName="root2" presStyleCnt="0"/>
      <dgm:spPr/>
      <dgm:t>
        <a:bodyPr/>
        <a:lstStyle/>
        <a:p>
          <a:endParaRPr lang="en-US"/>
        </a:p>
      </dgm:t>
    </dgm:pt>
    <dgm:pt modelId="{33AE6628-25DB-403B-BD83-879A2FF05EEB}" type="pres">
      <dgm:prSet presAssocID="{2912B8C7-210D-4158-B93D-D08DDBA233F8}" presName="LevelTwoTextNode" presStyleLbl="node3" presStyleIdx="1" presStyleCnt="2" custLinFactNeighborX="5654" custLinFactNeighborY="80986">
        <dgm:presLayoutVars>
          <dgm:chPref val="3"/>
        </dgm:presLayoutVars>
      </dgm:prSet>
      <dgm:spPr/>
      <dgm:t>
        <a:bodyPr/>
        <a:lstStyle/>
        <a:p>
          <a:endParaRPr lang="en-US"/>
        </a:p>
      </dgm:t>
    </dgm:pt>
    <dgm:pt modelId="{92CB754F-C5EC-4692-82BC-F6E52C5F1211}" type="pres">
      <dgm:prSet presAssocID="{2912B8C7-210D-4158-B93D-D08DDBA233F8}" presName="level3hierChild" presStyleCnt="0"/>
      <dgm:spPr/>
      <dgm:t>
        <a:bodyPr/>
        <a:lstStyle/>
        <a:p>
          <a:endParaRPr lang="en-US"/>
        </a:p>
      </dgm:t>
    </dgm:pt>
    <dgm:pt modelId="{3CD529FC-06EF-4005-B258-C4DF302D9218}" type="pres">
      <dgm:prSet presAssocID="{814752E1-B7AC-4F29-B350-1AD9838DC115}" presName="conn2-1" presStyleLbl="parChTrans1D4" presStyleIdx="0" presStyleCnt="4"/>
      <dgm:spPr/>
      <dgm:t>
        <a:bodyPr/>
        <a:lstStyle/>
        <a:p>
          <a:endParaRPr lang="en-US"/>
        </a:p>
      </dgm:t>
    </dgm:pt>
    <dgm:pt modelId="{FB09FDD7-C31D-4E0B-93D4-28BC742B50DC}" type="pres">
      <dgm:prSet presAssocID="{814752E1-B7AC-4F29-B350-1AD9838DC115}" presName="connTx" presStyleLbl="parChTrans1D4" presStyleIdx="0" presStyleCnt="4"/>
      <dgm:spPr/>
      <dgm:t>
        <a:bodyPr/>
        <a:lstStyle/>
        <a:p>
          <a:endParaRPr lang="en-US"/>
        </a:p>
      </dgm:t>
    </dgm:pt>
    <dgm:pt modelId="{88E8A091-B435-4619-B497-889204020D81}" type="pres">
      <dgm:prSet presAssocID="{B1ED65AD-7EF0-4BC4-BA42-3C525791C2C8}" presName="root2" presStyleCnt="0"/>
      <dgm:spPr/>
      <dgm:t>
        <a:bodyPr/>
        <a:lstStyle/>
        <a:p>
          <a:endParaRPr lang="en-US"/>
        </a:p>
      </dgm:t>
    </dgm:pt>
    <dgm:pt modelId="{F694077D-AAD2-47D2-A8C3-27F058F55B34}" type="pres">
      <dgm:prSet presAssocID="{B1ED65AD-7EF0-4BC4-BA42-3C525791C2C8}" presName="LevelTwoTextNode" presStyleLbl="node4" presStyleIdx="0" presStyleCnt="4" custScaleX="140696" custLinFactNeighborX="-2838" custLinFactNeighborY="44894">
        <dgm:presLayoutVars>
          <dgm:chPref val="3"/>
        </dgm:presLayoutVars>
      </dgm:prSet>
      <dgm:spPr/>
      <dgm:t>
        <a:bodyPr/>
        <a:lstStyle/>
        <a:p>
          <a:endParaRPr lang="en-US"/>
        </a:p>
      </dgm:t>
    </dgm:pt>
    <dgm:pt modelId="{23BCAF52-8A50-4C62-BB9A-4E9C14391BC1}" type="pres">
      <dgm:prSet presAssocID="{B1ED65AD-7EF0-4BC4-BA42-3C525791C2C8}" presName="level3hierChild" presStyleCnt="0"/>
      <dgm:spPr/>
      <dgm:t>
        <a:bodyPr/>
        <a:lstStyle/>
        <a:p>
          <a:endParaRPr lang="en-US"/>
        </a:p>
      </dgm:t>
    </dgm:pt>
    <dgm:pt modelId="{AEE3528C-F118-4DEE-B276-DDCA3442283A}" type="pres">
      <dgm:prSet presAssocID="{994E406F-BC02-4537-B0A3-6B40669FE575}" presName="conn2-1" presStyleLbl="parChTrans1D4" presStyleIdx="1" presStyleCnt="4"/>
      <dgm:spPr/>
      <dgm:t>
        <a:bodyPr/>
        <a:lstStyle/>
        <a:p>
          <a:endParaRPr lang="en-US"/>
        </a:p>
      </dgm:t>
    </dgm:pt>
    <dgm:pt modelId="{05EA5E20-3DE6-44D5-8BA7-3D1779442DC9}" type="pres">
      <dgm:prSet presAssocID="{994E406F-BC02-4537-B0A3-6B40669FE575}" presName="connTx" presStyleLbl="parChTrans1D4" presStyleIdx="1" presStyleCnt="4"/>
      <dgm:spPr/>
      <dgm:t>
        <a:bodyPr/>
        <a:lstStyle/>
        <a:p>
          <a:endParaRPr lang="en-US"/>
        </a:p>
      </dgm:t>
    </dgm:pt>
    <dgm:pt modelId="{F1D920EF-7C70-4C8A-9A7C-7A47C3D61CE8}" type="pres">
      <dgm:prSet presAssocID="{5B813B28-8258-4EFD-A828-4F12F469A216}" presName="root2" presStyleCnt="0"/>
      <dgm:spPr/>
      <dgm:t>
        <a:bodyPr/>
        <a:lstStyle/>
        <a:p>
          <a:endParaRPr lang="en-US"/>
        </a:p>
      </dgm:t>
    </dgm:pt>
    <dgm:pt modelId="{FE78AC46-B759-419E-921C-285C6D7DCBF0}" type="pres">
      <dgm:prSet presAssocID="{5B813B28-8258-4EFD-A828-4F12F469A216}" presName="LevelTwoTextNode" presStyleLbl="node4" presStyleIdx="1" presStyleCnt="4" custScaleX="196649" custScaleY="149872" custLinFactNeighborX="-386" custLinFactNeighborY="53940">
        <dgm:presLayoutVars>
          <dgm:chPref val="3"/>
        </dgm:presLayoutVars>
      </dgm:prSet>
      <dgm:spPr/>
      <dgm:t>
        <a:bodyPr/>
        <a:lstStyle/>
        <a:p>
          <a:endParaRPr lang="en-US"/>
        </a:p>
      </dgm:t>
    </dgm:pt>
    <dgm:pt modelId="{3A7522BE-FFA8-4EF2-92F6-E23336C0D495}" type="pres">
      <dgm:prSet presAssocID="{5B813B28-8258-4EFD-A828-4F12F469A216}" presName="level3hierChild" presStyleCnt="0"/>
      <dgm:spPr/>
      <dgm:t>
        <a:bodyPr/>
        <a:lstStyle/>
        <a:p>
          <a:endParaRPr lang="en-US"/>
        </a:p>
      </dgm:t>
    </dgm:pt>
    <dgm:pt modelId="{B41CE2AF-21E3-4786-A6A3-1C66E06E1117}" type="pres">
      <dgm:prSet presAssocID="{07AF3168-160F-45F3-BFA9-EBB1AD2A909F}" presName="conn2-1" presStyleLbl="parChTrans1D4" presStyleIdx="2" presStyleCnt="4"/>
      <dgm:spPr/>
      <dgm:t>
        <a:bodyPr/>
        <a:lstStyle/>
        <a:p>
          <a:endParaRPr lang="en-US"/>
        </a:p>
      </dgm:t>
    </dgm:pt>
    <dgm:pt modelId="{00051080-ECE1-4500-B663-1CAD3CE1FF70}" type="pres">
      <dgm:prSet presAssocID="{07AF3168-160F-45F3-BFA9-EBB1AD2A909F}" presName="connTx" presStyleLbl="parChTrans1D4" presStyleIdx="2" presStyleCnt="4"/>
      <dgm:spPr/>
      <dgm:t>
        <a:bodyPr/>
        <a:lstStyle/>
        <a:p>
          <a:endParaRPr lang="en-US"/>
        </a:p>
      </dgm:t>
    </dgm:pt>
    <dgm:pt modelId="{2327D3B6-53BD-4BA6-90AB-2D9C8C023A4A}" type="pres">
      <dgm:prSet presAssocID="{CE94818B-D2CE-4432-BE65-3798BACE1532}" presName="root2" presStyleCnt="0"/>
      <dgm:spPr/>
      <dgm:t>
        <a:bodyPr/>
        <a:lstStyle/>
        <a:p>
          <a:endParaRPr lang="en-US"/>
        </a:p>
      </dgm:t>
    </dgm:pt>
    <dgm:pt modelId="{F511C078-4E7C-4634-B6D1-8E64428BB31B}" type="pres">
      <dgm:prSet presAssocID="{CE94818B-D2CE-4432-BE65-3798BACE1532}" presName="LevelTwoTextNode" presStyleLbl="node4" presStyleIdx="2" presStyleCnt="4" custScaleX="174958" custScaleY="149157" custLinFactNeighborX="-2838" custLinFactNeighborY="52583">
        <dgm:presLayoutVars>
          <dgm:chPref val="3"/>
        </dgm:presLayoutVars>
      </dgm:prSet>
      <dgm:spPr/>
      <dgm:t>
        <a:bodyPr/>
        <a:lstStyle/>
        <a:p>
          <a:endParaRPr lang="en-US"/>
        </a:p>
      </dgm:t>
    </dgm:pt>
    <dgm:pt modelId="{ADA6B836-63BF-432A-AE31-89122C46FF8C}" type="pres">
      <dgm:prSet presAssocID="{CE94818B-D2CE-4432-BE65-3798BACE1532}" presName="level3hierChild" presStyleCnt="0"/>
      <dgm:spPr/>
      <dgm:t>
        <a:bodyPr/>
        <a:lstStyle/>
        <a:p>
          <a:endParaRPr lang="en-US"/>
        </a:p>
      </dgm:t>
    </dgm:pt>
    <dgm:pt modelId="{B1997E86-7E62-4F42-B294-9F592AD936A6}" type="pres">
      <dgm:prSet presAssocID="{C7D4C304-C890-438E-9FA1-A0724C07C0AC}" presName="conn2-1" presStyleLbl="parChTrans1D4" presStyleIdx="3" presStyleCnt="4"/>
      <dgm:spPr/>
      <dgm:t>
        <a:bodyPr/>
        <a:lstStyle/>
        <a:p>
          <a:endParaRPr lang="en-US"/>
        </a:p>
      </dgm:t>
    </dgm:pt>
    <dgm:pt modelId="{8B96E052-47DA-42BB-88B3-A3E461614728}" type="pres">
      <dgm:prSet presAssocID="{C7D4C304-C890-438E-9FA1-A0724C07C0AC}" presName="connTx" presStyleLbl="parChTrans1D4" presStyleIdx="3" presStyleCnt="4"/>
      <dgm:spPr/>
      <dgm:t>
        <a:bodyPr/>
        <a:lstStyle/>
        <a:p>
          <a:endParaRPr lang="en-US"/>
        </a:p>
      </dgm:t>
    </dgm:pt>
    <dgm:pt modelId="{F77AC123-8C6A-41D5-B099-507E93FB2A91}" type="pres">
      <dgm:prSet presAssocID="{69E545CB-2A73-469E-942C-82560C906099}" presName="root2" presStyleCnt="0"/>
      <dgm:spPr/>
      <dgm:t>
        <a:bodyPr/>
        <a:lstStyle/>
        <a:p>
          <a:endParaRPr lang="en-US"/>
        </a:p>
      </dgm:t>
    </dgm:pt>
    <dgm:pt modelId="{C3618C99-B001-48DC-9056-639B6E837487}" type="pres">
      <dgm:prSet presAssocID="{69E545CB-2A73-469E-942C-82560C906099}" presName="LevelTwoTextNode" presStyleLbl="node4" presStyleIdx="3" presStyleCnt="4" custScaleX="184056" custScaleY="140117" custLinFactNeighborX="-2838" custLinFactNeighborY="82146">
        <dgm:presLayoutVars>
          <dgm:chPref val="3"/>
        </dgm:presLayoutVars>
      </dgm:prSet>
      <dgm:spPr/>
      <dgm:t>
        <a:bodyPr/>
        <a:lstStyle/>
        <a:p>
          <a:endParaRPr lang="en-US"/>
        </a:p>
      </dgm:t>
    </dgm:pt>
    <dgm:pt modelId="{9A9D4AAE-249A-4B98-B537-D81FC1590259}" type="pres">
      <dgm:prSet presAssocID="{69E545CB-2A73-469E-942C-82560C906099}" presName="level3hierChild" presStyleCnt="0"/>
      <dgm:spPr/>
      <dgm:t>
        <a:bodyPr/>
        <a:lstStyle/>
        <a:p>
          <a:endParaRPr lang="en-US"/>
        </a:p>
      </dgm:t>
    </dgm:pt>
  </dgm:ptLst>
  <dgm:cxnLst>
    <dgm:cxn modelId="{B79102A0-256D-4601-8324-556FD3613FDE}" type="presOf" srcId="{994E406F-BC02-4537-B0A3-6B40669FE575}" destId="{AEE3528C-F118-4DEE-B276-DDCA3442283A}" srcOrd="0" destOrd="0" presId="urn:microsoft.com/office/officeart/2005/8/layout/hierarchy2"/>
    <dgm:cxn modelId="{9988E7FA-97D6-43BC-9487-E3FC44460C99}" type="presOf" srcId="{994E406F-BC02-4537-B0A3-6B40669FE575}" destId="{05EA5E20-3DE6-44D5-8BA7-3D1779442DC9}" srcOrd="1" destOrd="0" presId="urn:microsoft.com/office/officeart/2005/8/layout/hierarchy2"/>
    <dgm:cxn modelId="{DAE19BEA-6805-445E-B904-0A6E7E12CF24}" type="presOf" srcId="{96C7C8F2-15A4-4F01-868D-9A7641C33046}" destId="{088EB80B-977A-47A4-B108-0D4BFD5229BD}" srcOrd="0" destOrd="0" presId="urn:microsoft.com/office/officeart/2005/8/layout/hierarchy2"/>
    <dgm:cxn modelId="{37A7FEA7-62DA-48AE-AC58-2382D26C0531}" type="presOf" srcId="{0A220632-711F-43C0-8A35-6879A1D9DAC2}" destId="{C754EFF5-FC1D-4318-92CD-1018352648DE}" srcOrd="1" destOrd="0" presId="urn:microsoft.com/office/officeart/2005/8/layout/hierarchy2"/>
    <dgm:cxn modelId="{37B925E3-5504-48AB-B214-6ED651D40549}" type="presOf" srcId="{96C7C8F2-15A4-4F01-868D-9A7641C33046}" destId="{516C8AD3-FE5D-4791-8F62-8D9F5F13297A}" srcOrd="1" destOrd="0" presId="urn:microsoft.com/office/officeart/2005/8/layout/hierarchy2"/>
    <dgm:cxn modelId="{64903372-C7D4-4DB5-ACD9-4FC85A237D92}" type="presOf" srcId="{07AF3168-160F-45F3-BFA9-EBB1AD2A909F}" destId="{B41CE2AF-21E3-4786-A6A3-1C66E06E1117}" srcOrd="0" destOrd="0" presId="urn:microsoft.com/office/officeart/2005/8/layout/hierarchy2"/>
    <dgm:cxn modelId="{BE60A4D9-4012-4518-8EC2-A858764E16B7}" type="presOf" srcId="{814752E1-B7AC-4F29-B350-1AD9838DC115}" destId="{FB09FDD7-C31D-4E0B-93D4-28BC742B50DC}" srcOrd="1" destOrd="0" presId="urn:microsoft.com/office/officeart/2005/8/layout/hierarchy2"/>
    <dgm:cxn modelId="{5635FB48-DC8F-4E64-879C-15868887267A}" type="presOf" srcId="{1708825D-D491-4EFD-9B5D-E0BA1256F2AF}" destId="{32A8CF13-32E7-4E1D-9845-BC8D8D5CE136}" srcOrd="0" destOrd="0" presId="urn:microsoft.com/office/officeart/2005/8/layout/hierarchy2"/>
    <dgm:cxn modelId="{87C48525-CF88-4609-B1C2-AAC9DC880067}" srcId="{DAC28B8E-C453-4534-9D5A-E269D24556F3}" destId="{4FDD9905-B3C9-4E1E-8B10-A30858D4F115}" srcOrd="0" destOrd="0" parTransId="{43F74114-7DAE-4CCB-8E71-76E06BD944D3}" sibTransId="{F44BA394-C458-4996-87B3-E095524C0CE3}"/>
    <dgm:cxn modelId="{D37EEA9E-F138-4239-BB88-0500CB487B70}" type="presOf" srcId="{0A220632-711F-43C0-8A35-6879A1D9DAC2}" destId="{AB058AD5-939A-46E6-9030-83602139C97A}" srcOrd="0" destOrd="0" presId="urn:microsoft.com/office/officeart/2005/8/layout/hierarchy2"/>
    <dgm:cxn modelId="{FADBEB5F-90E1-44A9-9AF3-C24C3C08FDE5}" type="presOf" srcId="{CE94818B-D2CE-4432-BE65-3798BACE1532}" destId="{F511C078-4E7C-4634-B6D1-8E64428BB31B}" srcOrd="0" destOrd="0" presId="urn:microsoft.com/office/officeart/2005/8/layout/hierarchy2"/>
    <dgm:cxn modelId="{819261F7-3161-4DE0-83AF-E3C876C736AA}" srcId="{4FDD9905-B3C9-4E1E-8B10-A30858D4F115}" destId="{1F74B0A2-0908-416B-846C-00DCF6806EE0}" srcOrd="0" destOrd="0" parTransId="{1708825D-D491-4EFD-9B5D-E0BA1256F2AF}" sibTransId="{87DC7289-32F9-46E0-AE42-ADFC4CABC8F7}"/>
    <dgm:cxn modelId="{EC8B45B7-5481-424A-B9D7-BEEE446555D3}" type="presOf" srcId="{DAC28B8E-C453-4534-9D5A-E269D24556F3}" destId="{7C37D357-A3E5-4AC3-9BD8-CC4516A57B83}" srcOrd="0" destOrd="0" presId="urn:microsoft.com/office/officeart/2005/8/layout/hierarchy2"/>
    <dgm:cxn modelId="{9ECC9481-044B-44D4-968F-197F261A5BB5}" type="presOf" srcId="{C7D4C304-C890-438E-9FA1-A0724C07C0AC}" destId="{8B96E052-47DA-42BB-88B3-A3E461614728}" srcOrd="1" destOrd="0" presId="urn:microsoft.com/office/officeart/2005/8/layout/hierarchy2"/>
    <dgm:cxn modelId="{D6F7542F-AE04-48D9-A0D3-C19AA1691FFF}" srcId="{1F74B0A2-0908-416B-846C-00DCF6806EE0}" destId="{2912B8C7-210D-4158-B93D-D08DDBA233F8}" srcOrd="1" destOrd="0" parTransId="{96C7C8F2-15A4-4F01-868D-9A7641C33046}" sibTransId="{EE6D7689-2F5F-43BF-8216-01F237786A3D}"/>
    <dgm:cxn modelId="{84E49560-2D8B-499B-8E98-ADA2EE18251A}" srcId="{2912B8C7-210D-4158-B93D-D08DDBA233F8}" destId="{B1ED65AD-7EF0-4BC4-BA42-3C525791C2C8}" srcOrd="0" destOrd="0" parTransId="{814752E1-B7AC-4F29-B350-1AD9838DC115}" sibTransId="{925BE43A-6834-4561-8861-65C1B9B98ABF}"/>
    <dgm:cxn modelId="{BDA6BEA0-81AD-4A28-9357-8368B5535DE5}" srcId="{2912B8C7-210D-4158-B93D-D08DDBA233F8}" destId="{69E545CB-2A73-469E-942C-82560C906099}" srcOrd="3" destOrd="0" parTransId="{C7D4C304-C890-438E-9FA1-A0724C07C0AC}" sibTransId="{0478C361-2934-47B7-9193-9437ACA179F1}"/>
    <dgm:cxn modelId="{7AC986DA-6B9B-440B-905D-93726D474821}" srcId="{1F74B0A2-0908-416B-846C-00DCF6806EE0}" destId="{4E92D5A2-A8CF-48E7-8E25-AD6A300E749F}" srcOrd="0" destOrd="0" parTransId="{0A220632-711F-43C0-8A35-6879A1D9DAC2}" sibTransId="{001CA580-DA08-41EB-B234-05061979371F}"/>
    <dgm:cxn modelId="{A46BF2E0-4A57-4208-AB00-452949D4F4A2}" type="presOf" srcId="{4FDD9905-B3C9-4E1E-8B10-A30858D4F115}" destId="{998A4B8B-2360-49E1-ADA9-53F9A4463044}" srcOrd="0" destOrd="0" presId="urn:microsoft.com/office/officeart/2005/8/layout/hierarchy2"/>
    <dgm:cxn modelId="{06D89D31-4C91-4408-BC71-FE24823A75C4}" type="presOf" srcId="{C7D4C304-C890-438E-9FA1-A0724C07C0AC}" destId="{B1997E86-7E62-4F42-B294-9F592AD936A6}" srcOrd="0" destOrd="0" presId="urn:microsoft.com/office/officeart/2005/8/layout/hierarchy2"/>
    <dgm:cxn modelId="{BEEB8DCA-E7D9-404F-A98C-196BDE9F38F9}" type="presOf" srcId="{B1ED65AD-7EF0-4BC4-BA42-3C525791C2C8}" destId="{F694077D-AAD2-47D2-A8C3-27F058F55B34}" srcOrd="0" destOrd="0" presId="urn:microsoft.com/office/officeart/2005/8/layout/hierarchy2"/>
    <dgm:cxn modelId="{4ACF0905-7658-4FFE-83C2-C4B8F2B0D9C6}" type="presOf" srcId="{69E545CB-2A73-469E-942C-82560C906099}" destId="{C3618C99-B001-48DC-9056-639B6E837487}" srcOrd="0" destOrd="0" presId="urn:microsoft.com/office/officeart/2005/8/layout/hierarchy2"/>
    <dgm:cxn modelId="{C6B41460-180D-4764-8A6C-644EF12F66BC}" type="presOf" srcId="{2912B8C7-210D-4158-B93D-D08DDBA233F8}" destId="{33AE6628-25DB-403B-BD83-879A2FF05EEB}" srcOrd="0" destOrd="0" presId="urn:microsoft.com/office/officeart/2005/8/layout/hierarchy2"/>
    <dgm:cxn modelId="{25D073EC-AB20-4D52-B329-CDE83AEE7A66}" srcId="{2912B8C7-210D-4158-B93D-D08DDBA233F8}" destId="{CE94818B-D2CE-4432-BE65-3798BACE1532}" srcOrd="2" destOrd="0" parTransId="{07AF3168-160F-45F3-BFA9-EBB1AD2A909F}" sibTransId="{2C2FB707-5010-43CD-8C3B-7A20AE971454}"/>
    <dgm:cxn modelId="{73E5B0D7-2441-4E20-BDBB-7377CB996195}" type="presOf" srcId="{1F74B0A2-0908-416B-846C-00DCF6806EE0}" destId="{A02CBA72-7DB3-4289-B3A2-9E8F3EA1EA3F}" srcOrd="0" destOrd="0" presId="urn:microsoft.com/office/officeart/2005/8/layout/hierarchy2"/>
    <dgm:cxn modelId="{81B273DB-B9A5-4A71-BAB6-B4728DDD958A}" type="presOf" srcId="{1708825D-D491-4EFD-9B5D-E0BA1256F2AF}" destId="{61862740-62AC-4EA4-9D60-03C6EF626B21}" srcOrd="1" destOrd="0" presId="urn:microsoft.com/office/officeart/2005/8/layout/hierarchy2"/>
    <dgm:cxn modelId="{940E2466-753F-4B1C-B0CC-2C457B2B6E27}" type="presOf" srcId="{5B813B28-8258-4EFD-A828-4F12F469A216}" destId="{FE78AC46-B759-419E-921C-285C6D7DCBF0}" srcOrd="0" destOrd="0" presId="urn:microsoft.com/office/officeart/2005/8/layout/hierarchy2"/>
    <dgm:cxn modelId="{A46FD62A-61B6-42A7-9B49-CD5E2E918802}" type="presOf" srcId="{07AF3168-160F-45F3-BFA9-EBB1AD2A909F}" destId="{00051080-ECE1-4500-B663-1CAD3CE1FF70}" srcOrd="1" destOrd="0" presId="urn:microsoft.com/office/officeart/2005/8/layout/hierarchy2"/>
    <dgm:cxn modelId="{FE951B91-675B-4523-A9F9-B07B8D084D23}" srcId="{2912B8C7-210D-4158-B93D-D08DDBA233F8}" destId="{5B813B28-8258-4EFD-A828-4F12F469A216}" srcOrd="1" destOrd="0" parTransId="{994E406F-BC02-4537-B0A3-6B40669FE575}" sibTransId="{DEC8D9F5-18A7-4BDE-AA8A-70D04EFB2ED6}"/>
    <dgm:cxn modelId="{DEEE3FF0-5A36-4EE7-9EA6-3F77E0D360FF}" type="presOf" srcId="{814752E1-B7AC-4F29-B350-1AD9838DC115}" destId="{3CD529FC-06EF-4005-B258-C4DF302D9218}" srcOrd="0" destOrd="0" presId="urn:microsoft.com/office/officeart/2005/8/layout/hierarchy2"/>
    <dgm:cxn modelId="{77FC80F7-9AB6-460D-89E2-94A329A0CDE2}" type="presOf" srcId="{4E92D5A2-A8CF-48E7-8E25-AD6A300E749F}" destId="{92F8C1F5-A996-4717-B2B8-5E846B0E9066}" srcOrd="0" destOrd="0" presId="urn:microsoft.com/office/officeart/2005/8/layout/hierarchy2"/>
    <dgm:cxn modelId="{9F90BE3C-FEAB-4907-BF93-45B6B9CA245E}" type="presParOf" srcId="{7C37D357-A3E5-4AC3-9BD8-CC4516A57B83}" destId="{04E53F96-8498-4F1B-A5CF-3FDDB759DF0D}" srcOrd="0" destOrd="0" presId="urn:microsoft.com/office/officeart/2005/8/layout/hierarchy2"/>
    <dgm:cxn modelId="{9ED9F920-000E-4BAE-963F-6F3241EB09AB}" type="presParOf" srcId="{04E53F96-8498-4F1B-A5CF-3FDDB759DF0D}" destId="{998A4B8B-2360-49E1-ADA9-53F9A4463044}" srcOrd="0" destOrd="0" presId="urn:microsoft.com/office/officeart/2005/8/layout/hierarchy2"/>
    <dgm:cxn modelId="{A7CC051A-53B4-4193-A581-9471FC8C1A7A}" type="presParOf" srcId="{04E53F96-8498-4F1B-A5CF-3FDDB759DF0D}" destId="{D8D43231-664E-49D6-A631-3CA53503BC6A}" srcOrd="1" destOrd="0" presId="urn:microsoft.com/office/officeart/2005/8/layout/hierarchy2"/>
    <dgm:cxn modelId="{0F2A2050-EFDA-43D5-910D-EA37B4677B85}" type="presParOf" srcId="{D8D43231-664E-49D6-A631-3CA53503BC6A}" destId="{32A8CF13-32E7-4E1D-9845-BC8D8D5CE136}" srcOrd="0" destOrd="0" presId="urn:microsoft.com/office/officeart/2005/8/layout/hierarchy2"/>
    <dgm:cxn modelId="{A60C61A1-C42B-4D02-8A63-AF1E6E20EC0A}" type="presParOf" srcId="{32A8CF13-32E7-4E1D-9845-BC8D8D5CE136}" destId="{61862740-62AC-4EA4-9D60-03C6EF626B21}" srcOrd="0" destOrd="0" presId="urn:microsoft.com/office/officeart/2005/8/layout/hierarchy2"/>
    <dgm:cxn modelId="{9D3BFBEB-ED55-40F1-AF09-79877B774493}" type="presParOf" srcId="{D8D43231-664E-49D6-A631-3CA53503BC6A}" destId="{8C89111D-7608-4CD3-9A47-181B7BA0987F}" srcOrd="1" destOrd="0" presId="urn:microsoft.com/office/officeart/2005/8/layout/hierarchy2"/>
    <dgm:cxn modelId="{F05E915E-D51A-4D9C-98F0-F4C75989EB1E}" type="presParOf" srcId="{8C89111D-7608-4CD3-9A47-181B7BA0987F}" destId="{A02CBA72-7DB3-4289-B3A2-9E8F3EA1EA3F}" srcOrd="0" destOrd="0" presId="urn:microsoft.com/office/officeart/2005/8/layout/hierarchy2"/>
    <dgm:cxn modelId="{9DF6BB5C-F6AF-4116-B702-A53D89B1A838}" type="presParOf" srcId="{8C89111D-7608-4CD3-9A47-181B7BA0987F}" destId="{5CEBB873-62A6-497D-A4B3-4AEC4372EDD9}" srcOrd="1" destOrd="0" presId="urn:microsoft.com/office/officeart/2005/8/layout/hierarchy2"/>
    <dgm:cxn modelId="{103E5E28-3CE5-4B4F-A30C-43C295F93F4A}" type="presParOf" srcId="{5CEBB873-62A6-497D-A4B3-4AEC4372EDD9}" destId="{AB058AD5-939A-46E6-9030-83602139C97A}" srcOrd="0" destOrd="0" presId="urn:microsoft.com/office/officeart/2005/8/layout/hierarchy2"/>
    <dgm:cxn modelId="{218A1B5C-FF76-4EFE-BE38-84AED2F49225}" type="presParOf" srcId="{AB058AD5-939A-46E6-9030-83602139C97A}" destId="{C754EFF5-FC1D-4318-92CD-1018352648DE}" srcOrd="0" destOrd="0" presId="urn:microsoft.com/office/officeart/2005/8/layout/hierarchy2"/>
    <dgm:cxn modelId="{BE36BC3C-8DE0-419F-B973-66D55265D3AA}" type="presParOf" srcId="{5CEBB873-62A6-497D-A4B3-4AEC4372EDD9}" destId="{0788DD69-3780-4159-82C6-E52E26DD9FCD}" srcOrd="1" destOrd="0" presId="urn:microsoft.com/office/officeart/2005/8/layout/hierarchy2"/>
    <dgm:cxn modelId="{9B5B9550-D8B6-4E7A-B169-B286949E7A7D}" type="presParOf" srcId="{0788DD69-3780-4159-82C6-E52E26DD9FCD}" destId="{92F8C1F5-A996-4717-B2B8-5E846B0E9066}" srcOrd="0" destOrd="0" presId="urn:microsoft.com/office/officeart/2005/8/layout/hierarchy2"/>
    <dgm:cxn modelId="{A33A32BE-3083-4A00-A1D0-E04741A7F03A}" type="presParOf" srcId="{0788DD69-3780-4159-82C6-E52E26DD9FCD}" destId="{096CD7E8-408E-4D7F-9DB0-35D0BB053137}" srcOrd="1" destOrd="0" presId="urn:microsoft.com/office/officeart/2005/8/layout/hierarchy2"/>
    <dgm:cxn modelId="{A04F6113-CC5D-4D20-A24C-165F5C2915A7}" type="presParOf" srcId="{5CEBB873-62A6-497D-A4B3-4AEC4372EDD9}" destId="{088EB80B-977A-47A4-B108-0D4BFD5229BD}" srcOrd="2" destOrd="0" presId="urn:microsoft.com/office/officeart/2005/8/layout/hierarchy2"/>
    <dgm:cxn modelId="{110CAFB5-7FCE-4996-B5E0-F982FF76F63A}" type="presParOf" srcId="{088EB80B-977A-47A4-B108-0D4BFD5229BD}" destId="{516C8AD3-FE5D-4791-8F62-8D9F5F13297A}" srcOrd="0" destOrd="0" presId="urn:microsoft.com/office/officeart/2005/8/layout/hierarchy2"/>
    <dgm:cxn modelId="{F1D76356-FD96-46D4-B79F-735E83172201}" type="presParOf" srcId="{5CEBB873-62A6-497D-A4B3-4AEC4372EDD9}" destId="{B0AF13BC-22E7-45F9-9159-DB2CFDFE3801}" srcOrd="3" destOrd="0" presId="urn:microsoft.com/office/officeart/2005/8/layout/hierarchy2"/>
    <dgm:cxn modelId="{9BC61FEF-7F91-4E37-96D7-9D41E05F7BDB}" type="presParOf" srcId="{B0AF13BC-22E7-45F9-9159-DB2CFDFE3801}" destId="{33AE6628-25DB-403B-BD83-879A2FF05EEB}" srcOrd="0" destOrd="0" presId="urn:microsoft.com/office/officeart/2005/8/layout/hierarchy2"/>
    <dgm:cxn modelId="{5A11B38A-96E8-4EBD-8222-5C87BFB90694}" type="presParOf" srcId="{B0AF13BC-22E7-45F9-9159-DB2CFDFE3801}" destId="{92CB754F-C5EC-4692-82BC-F6E52C5F1211}" srcOrd="1" destOrd="0" presId="urn:microsoft.com/office/officeart/2005/8/layout/hierarchy2"/>
    <dgm:cxn modelId="{8FBA0AB8-0182-435F-91AE-3CBB87F0D5F3}" type="presParOf" srcId="{92CB754F-C5EC-4692-82BC-F6E52C5F1211}" destId="{3CD529FC-06EF-4005-B258-C4DF302D9218}" srcOrd="0" destOrd="0" presId="urn:microsoft.com/office/officeart/2005/8/layout/hierarchy2"/>
    <dgm:cxn modelId="{1CBD7012-6D69-42BD-A894-9354A27CFF4E}" type="presParOf" srcId="{3CD529FC-06EF-4005-B258-C4DF302D9218}" destId="{FB09FDD7-C31D-4E0B-93D4-28BC742B50DC}" srcOrd="0" destOrd="0" presId="urn:microsoft.com/office/officeart/2005/8/layout/hierarchy2"/>
    <dgm:cxn modelId="{0F502A2E-2D5E-4BAD-8C3E-EB8C23A9B5B0}" type="presParOf" srcId="{92CB754F-C5EC-4692-82BC-F6E52C5F1211}" destId="{88E8A091-B435-4619-B497-889204020D81}" srcOrd="1" destOrd="0" presId="urn:microsoft.com/office/officeart/2005/8/layout/hierarchy2"/>
    <dgm:cxn modelId="{906523C6-2A00-445F-98D7-82D9DB6AAD00}" type="presParOf" srcId="{88E8A091-B435-4619-B497-889204020D81}" destId="{F694077D-AAD2-47D2-A8C3-27F058F55B34}" srcOrd="0" destOrd="0" presId="urn:microsoft.com/office/officeart/2005/8/layout/hierarchy2"/>
    <dgm:cxn modelId="{82DFDE30-7420-4EEF-A546-5815BF880C11}" type="presParOf" srcId="{88E8A091-B435-4619-B497-889204020D81}" destId="{23BCAF52-8A50-4C62-BB9A-4E9C14391BC1}" srcOrd="1" destOrd="0" presId="urn:microsoft.com/office/officeart/2005/8/layout/hierarchy2"/>
    <dgm:cxn modelId="{F8877F62-31F0-4BF6-8A6A-E0691E58B32D}" type="presParOf" srcId="{92CB754F-C5EC-4692-82BC-F6E52C5F1211}" destId="{AEE3528C-F118-4DEE-B276-DDCA3442283A}" srcOrd="2" destOrd="0" presId="urn:microsoft.com/office/officeart/2005/8/layout/hierarchy2"/>
    <dgm:cxn modelId="{161D9340-3D7C-4EF8-B0F6-F10AF0E3AC88}" type="presParOf" srcId="{AEE3528C-F118-4DEE-B276-DDCA3442283A}" destId="{05EA5E20-3DE6-44D5-8BA7-3D1779442DC9}" srcOrd="0" destOrd="0" presId="urn:microsoft.com/office/officeart/2005/8/layout/hierarchy2"/>
    <dgm:cxn modelId="{7305BD31-2D2A-49E0-9928-4918B882B486}" type="presParOf" srcId="{92CB754F-C5EC-4692-82BC-F6E52C5F1211}" destId="{F1D920EF-7C70-4C8A-9A7C-7A47C3D61CE8}" srcOrd="3" destOrd="0" presId="urn:microsoft.com/office/officeart/2005/8/layout/hierarchy2"/>
    <dgm:cxn modelId="{841B9C1E-A807-494D-B283-9B0F1E325FFF}" type="presParOf" srcId="{F1D920EF-7C70-4C8A-9A7C-7A47C3D61CE8}" destId="{FE78AC46-B759-419E-921C-285C6D7DCBF0}" srcOrd="0" destOrd="0" presId="urn:microsoft.com/office/officeart/2005/8/layout/hierarchy2"/>
    <dgm:cxn modelId="{EBF6DDBD-61D5-4F4A-9878-2077ACF1D187}" type="presParOf" srcId="{F1D920EF-7C70-4C8A-9A7C-7A47C3D61CE8}" destId="{3A7522BE-FFA8-4EF2-92F6-E23336C0D495}" srcOrd="1" destOrd="0" presId="urn:microsoft.com/office/officeart/2005/8/layout/hierarchy2"/>
    <dgm:cxn modelId="{22A14719-4264-42DF-8BCE-A3D8E0ED89CD}" type="presParOf" srcId="{92CB754F-C5EC-4692-82BC-F6E52C5F1211}" destId="{B41CE2AF-21E3-4786-A6A3-1C66E06E1117}" srcOrd="4" destOrd="0" presId="urn:microsoft.com/office/officeart/2005/8/layout/hierarchy2"/>
    <dgm:cxn modelId="{285259A6-7DAD-462C-AB39-34E25F463784}" type="presParOf" srcId="{B41CE2AF-21E3-4786-A6A3-1C66E06E1117}" destId="{00051080-ECE1-4500-B663-1CAD3CE1FF70}" srcOrd="0" destOrd="0" presId="urn:microsoft.com/office/officeart/2005/8/layout/hierarchy2"/>
    <dgm:cxn modelId="{A94DE51C-F3B7-4158-8A22-0C8F6F841FC4}" type="presParOf" srcId="{92CB754F-C5EC-4692-82BC-F6E52C5F1211}" destId="{2327D3B6-53BD-4BA6-90AB-2D9C8C023A4A}" srcOrd="5" destOrd="0" presId="urn:microsoft.com/office/officeart/2005/8/layout/hierarchy2"/>
    <dgm:cxn modelId="{716E1DFC-F8DA-43D2-B7E3-090896B55D62}" type="presParOf" srcId="{2327D3B6-53BD-4BA6-90AB-2D9C8C023A4A}" destId="{F511C078-4E7C-4634-B6D1-8E64428BB31B}" srcOrd="0" destOrd="0" presId="urn:microsoft.com/office/officeart/2005/8/layout/hierarchy2"/>
    <dgm:cxn modelId="{103B4991-8789-47C6-8C92-37F7E84211A0}" type="presParOf" srcId="{2327D3B6-53BD-4BA6-90AB-2D9C8C023A4A}" destId="{ADA6B836-63BF-432A-AE31-89122C46FF8C}" srcOrd="1" destOrd="0" presId="urn:microsoft.com/office/officeart/2005/8/layout/hierarchy2"/>
    <dgm:cxn modelId="{9ACA3B42-2728-4AB8-A677-E3BCE87FC16D}" type="presParOf" srcId="{92CB754F-C5EC-4692-82BC-F6E52C5F1211}" destId="{B1997E86-7E62-4F42-B294-9F592AD936A6}" srcOrd="6" destOrd="0" presId="urn:microsoft.com/office/officeart/2005/8/layout/hierarchy2"/>
    <dgm:cxn modelId="{6398FF4E-CB8E-4513-8246-4D213F5FD129}" type="presParOf" srcId="{B1997E86-7E62-4F42-B294-9F592AD936A6}" destId="{8B96E052-47DA-42BB-88B3-A3E461614728}" srcOrd="0" destOrd="0" presId="urn:microsoft.com/office/officeart/2005/8/layout/hierarchy2"/>
    <dgm:cxn modelId="{15EF64FB-7A0C-4CB9-9588-624291C42C49}" type="presParOf" srcId="{92CB754F-C5EC-4692-82BC-F6E52C5F1211}" destId="{F77AC123-8C6A-41D5-B099-507E93FB2A91}" srcOrd="7" destOrd="0" presId="urn:microsoft.com/office/officeart/2005/8/layout/hierarchy2"/>
    <dgm:cxn modelId="{4EC56585-D246-4229-9F47-2A993983EF09}" type="presParOf" srcId="{F77AC123-8C6A-41D5-B099-507E93FB2A91}" destId="{C3618C99-B001-48DC-9056-639B6E837487}" srcOrd="0" destOrd="0" presId="urn:microsoft.com/office/officeart/2005/8/layout/hierarchy2"/>
    <dgm:cxn modelId="{6AFB612D-5BA2-47A4-9F39-BEEDE402D4A5}" type="presParOf" srcId="{F77AC123-8C6A-41D5-B099-507E93FB2A91}" destId="{9A9D4AAE-249A-4B98-B537-D81FC1590259}" srcOrd="1" destOrd="0" presId="urn:microsoft.com/office/officeart/2005/8/layout/hierarchy2"/>
  </dgm:cxnLst>
  <dgm:bg/>
  <dgm:whole>
    <a:ln>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8A4B8B-2360-49E1-ADA9-53F9A4463044}">
      <dsp:nvSpPr>
        <dsp:cNvPr id="0" name=""/>
        <dsp:cNvSpPr/>
      </dsp:nvSpPr>
      <dsp:spPr>
        <a:xfrm>
          <a:off x="7515618" y="1415852"/>
          <a:ext cx="1051506" cy="2748868"/>
        </a:xfrm>
        <a:prstGeom prst="roundRect">
          <a:avLst>
            <a:gd name="adj" fmla="val 10000"/>
          </a:avLst>
        </a:prstGeom>
        <a:gradFill rotWithShape="0">
          <a:gsLst>
            <a:gs pos="0">
              <a:schemeClr val="accent3">
                <a:alpha val="80000"/>
                <a:hueOff val="0"/>
                <a:satOff val="0"/>
                <a:lumOff val="0"/>
                <a:alphaOff val="0"/>
                <a:tint val="50000"/>
                <a:satMod val="300000"/>
              </a:schemeClr>
            </a:gs>
            <a:gs pos="35000">
              <a:schemeClr val="accent3">
                <a:alpha val="80000"/>
                <a:hueOff val="0"/>
                <a:satOff val="0"/>
                <a:lumOff val="0"/>
                <a:alphaOff val="0"/>
                <a:tint val="37000"/>
                <a:satMod val="300000"/>
              </a:schemeClr>
            </a:gs>
            <a:gs pos="100000">
              <a:schemeClr val="accent3">
                <a:alpha val="8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kern="1200" dirty="0" smtClean="0">
              <a:ln>
                <a:solidFill>
                  <a:schemeClr val="tx1"/>
                </a:solidFill>
              </a:ln>
              <a:solidFill>
                <a:schemeClr val="accent2">
                  <a:lumMod val="75000"/>
                </a:schemeClr>
              </a:solidFill>
              <a:latin typeface="Nabi" pitchFamily="2" charset="0"/>
              <a:cs typeface="Nabi" pitchFamily="2" charset="0"/>
            </a:rPr>
            <a:t> </a:t>
          </a:r>
          <a:r>
            <a:rPr lang="fa-IR" sz="2800" kern="12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800" kern="12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sp:txBody>
      <dsp:txXfrm>
        <a:off x="7546416" y="1446650"/>
        <a:ext cx="989910" cy="2687272"/>
      </dsp:txXfrm>
    </dsp:sp>
    <dsp:sp modelId="{32A8CF13-32E7-4E1D-9845-BC8D8D5CE136}">
      <dsp:nvSpPr>
        <dsp:cNvPr id="0" name=""/>
        <dsp:cNvSpPr/>
      </dsp:nvSpPr>
      <dsp:spPr>
        <a:xfrm rot="10800000">
          <a:off x="7068640" y="2780485"/>
          <a:ext cx="446977" cy="19602"/>
        </a:xfrm>
        <a:custGeom>
          <a:avLst/>
          <a:gdLst/>
          <a:ahLst/>
          <a:cxnLst/>
          <a:rect l="0" t="0" r="0" b="0"/>
          <a:pathLst>
            <a:path>
              <a:moveTo>
                <a:pt x="0" y="9801"/>
              </a:moveTo>
              <a:lnTo>
                <a:pt x="446977" y="9801"/>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7280954" y="2779112"/>
        <a:ext cx="22348" cy="22348"/>
      </dsp:txXfrm>
    </dsp:sp>
    <dsp:sp modelId="{A02CBA72-7DB3-4289-B3A2-9E8F3EA1EA3F}">
      <dsp:nvSpPr>
        <dsp:cNvPr id="0" name=""/>
        <dsp:cNvSpPr/>
      </dsp:nvSpPr>
      <dsp:spPr>
        <a:xfrm>
          <a:off x="5594538" y="2421761"/>
          <a:ext cx="1474102" cy="737051"/>
        </a:xfrm>
        <a:prstGeom prst="roundRect">
          <a:avLst>
            <a:gd name="adj" fmla="val 10000"/>
          </a:avLst>
        </a:prstGeom>
        <a:gradFill rotWithShape="0">
          <a:gsLst>
            <a:gs pos="0">
              <a:schemeClr val="accent3">
                <a:alpha val="70000"/>
                <a:hueOff val="0"/>
                <a:satOff val="0"/>
                <a:lumOff val="0"/>
                <a:alphaOff val="0"/>
                <a:tint val="50000"/>
                <a:satMod val="300000"/>
              </a:schemeClr>
            </a:gs>
            <a:gs pos="35000">
              <a:schemeClr val="accent3">
                <a:alpha val="70000"/>
                <a:hueOff val="0"/>
                <a:satOff val="0"/>
                <a:lumOff val="0"/>
                <a:alphaOff val="0"/>
                <a:tint val="37000"/>
                <a:satMod val="300000"/>
              </a:schemeClr>
            </a:gs>
            <a:gs pos="100000">
              <a:schemeClr val="accent3">
                <a:alpha val="7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400" kern="1200"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sp:txBody>
      <dsp:txXfrm>
        <a:off x="5616125" y="2443348"/>
        <a:ext cx="1430928" cy="693877"/>
      </dsp:txXfrm>
    </dsp:sp>
    <dsp:sp modelId="{AB058AD5-939A-46E6-9030-83602139C97A}">
      <dsp:nvSpPr>
        <dsp:cNvPr id="0" name=""/>
        <dsp:cNvSpPr/>
      </dsp:nvSpPr>
      <dsp:spPr>
        <a:xfrm rot="15033051">
          <a:off x="4379209" y="1920767"/>
          <a:ext cx="1823489" cy="19602"/>
        </a:xfrm>
        <a:custGeom>
          <a:avLst/>
          <a:gdLst/>
          <a:ahLst/>
          <a:cxnLst/>
          <a:rect l="0" t="0" r="0" b="0"/>
          <a:pathLst>
            <a:path>
              <a:moveTo>
                <a:pt x="0" y="9801"/>
              </a:moveTo>
              <a:lnTo>
                <a:pt x="1823489" y="9801"/>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5245367" y="1884981"/>
        <a:ext cx="91174" cy="91174"/>
      </dsp:txXfrm>
    </dsp:sp>
    <dsp:sp modelId="{92F8C1F5-A996-4717-B2B8-5E846B0E9066}">
      <dsp:nvSpPr>
        <dsp:cNvPr id="0" name=""/>
        <dsp:cNvSpPr/>
      </dsp:nvSpPr>
      <dsp:spPr>
        <a:xfrm>
          <a:off x="2956839" y="532415"/>
          <a:ext cx="2030531" cy="1076868"/>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875" tIns="15875" rIns="15875" bIns="15875"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111250" rtl="1">
            <a:lnSpc>
              <a:spcPct val="90000"/>
            </a:lnSpc>
            <a:spcBef>
              <a:spcPct val="0"/>
            </a:spcBef>
            <a:spcAft>
              <a:spcPct val="35000"/>
            </a:spcAft>
          </a:pPr>
          <a:r>
            <a:rPr lang="fa-IR" sz="2500" b="1" kern="1200" dirty="0" smtClean="0">
              <a:ln>
                <a:solidFill>
                  <a:schemeClr val="tx1"/>
                </a:solidFill>
              </a:ln>
              <a:solidFill>
                <a:schemeClr val="accent3">
                  <a:lumMod val="50000"/>
                </a:schemeClr>
              </a:solidFill>
              <a:effectLst/>
              <a:latin typeface="Nabi" pitchFamily="2" charset="0"/>
              <a:cs typeface="Nabi" pitchFamily="2" charset="0"/>
            </a:rPr>
            <a:t> بِرَبّ‏ِ الْفَلَقِ(1)</a:t>
          </a:r>
          <a:endParaRPr lang="en-US" sz="2500" b="1" kern="1200" dirty="0">
            <a:ln>
              <a:solidFill>
                <a:schemeClr val="tx1"/>
              </a:solidFill>
            </a:ln>
            <a:solidFill>
              <a:schemeClr val="accent3">
                <a:lumMod val="50000"/>
              </a:schemeClr>
            </a:solidFill>
            <a:effectLst/>
            <a:latin typeface="Nabi" pitchFamily="2" charset="0"/>
            <a:cs typeface="Nabi" pitchFamily="2" charset="0"/>
          </a:endParaRPr>
        </a:p>
      </dsp:txBody>
      <dsp:txXfrm>
        <a:off x="2988379" y="563955"/>
        <a:ext cx="1967451" cy="1013788"/>
      </dsp:txXfrm>
    </dsp:sp>
    <dsp:sp modelId="{088EB80B-977A-47A4-B108-0D4BFD5229BD}">
      <dsp:nvSpPr>
        <dsp:cNvPr id="0" name=""/>
        <dsp:cNvSpPr/>
      </dsp:nvSpPr>
      <dsp:spPr>
        <a:xfrm rot="6497141">
          <a:off x="4501692" y="3570329"/>
          <a:ext cx="1663698" cy="19602"/>
        </a:xfrm>
        <a:custGeom>
          <a:avLst/>
          <a:gdLst/>
          <a:ahLst/>
          <a:cxnLst/>
          <a:rect l="0" t="0" r="0" b="0"/>
          <a:pathLst>
            <a:path>
              <a:moveTo>
                <a:pt x="0" y="9801"/>
              </a:moveTo>
              <a:lnTo>
                <a:pt x="1663698" y="9801"/>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291949" y="3538538"/>
        <a:ext cx="83184" cy="83184"/>
      </dsp:txXfrm>
    </dsp:sp>
    <dsp:sp modelId="{33AE6628-25DB-403B-BD83-879A2FF05EEB}">
      <dsp:nvSpPr>
        <dsp:cNvPr id="0" name=""/>
        <dsp:cNvSpPr/>
      </dsp:nvSpPr>
      <dsp:spPr>
        <a:xfrm>
          <a:off x="3598442" y="4001449"/>
          <a:ext cx="1474102" cy="737051"/>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875" tIns="15875" rIns="15875" bIns="15875"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111250">
            <a:lnSpc>
              <a:spcPct val="90000"/>
            </a:lnSpc>
            <a:spcBef>
              <a:spcPct val="0"/>
            </a:spcBef>
            <a:spcAft>
              <a:spcPct val="35000"/>
            </a:spcAft>
          </a:pPr>
          <a:r>
            <a:rPr lang="fa-IR" sz="2500" b="1" kern="1200" dirty="0" smtClean="0">
              <a:ln>
                <a:solidFill>
                  <a:schemeClr val="tx1"/>
                </a:solidFill>
              </a:ln>
              <a:solidFill>
                <a:schemeClr val="accent3">
                  <a:lumMod val="50000"/>
                </a:schemeClr>
              </a:solidFill>
              <a:effectLst/>
              <a:latin typeface="Nabi" pitchFamily="2" charset="0"/>
              <a:cs typeface="Nabi" pitchFamily="2" charset="0"/>
            </a:rPr>
            <a:t>مِن شَر</a:t>
          </a:r>
          <a:endParaRPr lang="en-US" sz="2500" b="1" kern="1200" dirty="0">
            <a:ln>
              <a:solidFill>
                <a:schemeClr val="tx1"/>
              </a:solidFill>
            </a:ln>
            <a:solidFill>
              <a:schemeClr val="accent3">
                <a:lumMod val="50000"/>
              </a:schemeClr>
            </a:solidFill>
            <a:effectLst/>
            <a:latin typeface="Nabi" pitchFamily="2" charset="0"/>
            <a:cs typeface="Nabi" pitchFamily="2" charset="0"/>
          </a:endParaRPr>
        </a:p>
      </dsp:txBody>
      <dsp:txXfrm>
        <a:off x="3620029" y="4023036"/>
        <a:ext cx="1430928" cy="693877"/>
      </dsp:txXfrm>
    </dsp:sp>
    <dsp:sp modelId="{3CD529FC-06EF-4005-B258-C4DF302D9218}">
      <dsp:nvSpPr>
        <dsp:cNvPr id="0" name=""/>
        <dsp:cNvSpPr/>
      </dsp:nvSpPr>
      <dsp:spPr>
        <a:xfrm rot="15125817">
          <a:off x="2031286" y="3219541"/>
          <a:ext cx="2397349" cy="19602"/>
        </a:xfrm>
        <a:custGeom>
          <a:avLst/>
          <a:gdLst/>
          <a:ahLst/>
          <a:cxnLst/>
          <a:rect l="0" t="0" r="0" b="0"/>
          <a:pathLst>
            <a:path>
              <a:moveTo>
                <a:pt x="0" y="9801"/>
              </a:moveTo>
              <a:lnTo>
                <a:pt x="2397349" y="9801"/>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3170027" y="3169409"/>
        <a:ext cx="119867" cy="119867"/>
      </dsp:txXfrm>
    </dsp:sp>
    <dsp:sp modelId="{F694077D-AAD2-47D2-A8C3-27F058F55B34}">
      <dsp:nvSpPr>
        <dsp:cNvPr id="0" name=""/>
        <dsp:cNvSpPr/>
      </dsp:nvSpPr>
      <dsp:spPr>
        <a:xfrm>
          <a:off x="787477" y="1720184"/>
          <a:ext cx="2074002" cy="737051"/>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a-IR" sz="2200" b="1" kern="1200"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809064" y="1741771"/>
        <a:ext cx="2030828" cy="693877"/>
      </dsp:txXfrm>
    </dsp:sp>
    <dsp:sp modelId="{AEE3528C-F118-4DEE-B276-DDCA3442283A}">
      <dsp:nvSpPr>
        <dsp:cNvPr id="0" name=""/>
        <dsp:cNvSpPr/>
      </dsp:nvSpPr>
      <dsp:spPr>
        <a:xfrm rot="14451864">
          <a:off x="2530133" y="3732593"/>
          <a:ext cx="1436982" cy="19602"/>
        </a:xfrm>
        <a:custGeom>
          <a:avLst/>
          <a:gdLst/>
          <a:ahLst/>
          <a:cxnLst/>
          <a:rect l="0" t="0" r="0" b="0"/>
          <a:pathLst>
            <a:path>
              <a:moveTo>
                <a:pt x="0" y="9801"/>
              </a:moveTo>
              <a:lnTo>
                <a:pt x="1436982" y="9801"/>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212700" y="3706470"/>
        <a:ext cx="71849" cy="71849"/>
      </dsp:txXfrm>
    </dsp:sp>
    <dsp:sp modelId="{FE78AC46-B759-419E-921C-285C6D7DCBF0}">
      <dsp:nvSpPr>
        <dsp:cNvPr id="0" name=""/>
        <dsp:cNvSpPr/>
      </dsp:nvSpPr>
      <dsp:spPr>
        <a:xfrm>
          <a:off x="0" y="2631762"/>
          <a:ext cx="2898806" cy="966104"/>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fa-IR" sz="2200" b="1" kern="1200" cap="none" spc="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28296" y="2660058"/>
        <a:ext cx="2842214" cy="909512"/>
      </dsp:txXfrm>
    </dsp:sp>
    <dsp:sp modelId="{B41CE2AF-21E3-4786-A6A3-1C66E06E1117}">
      <dsp:nvSpPr>
        <dsp:cNvPr id="0" name=""/>
        <dsp:cNvSpPr/>
      </dsp:nvSpPr>
      <dsp:spPr>
        <a:xfrm rot="11154451">
          <a:off x="2859512" y="4322046"/>
          <a:ext cx="740897" cy="19602"/>
        </a:xfrm>
        <a:custGeom>
          <a:avLst/>
          <a:gdLst/>
          <a:ahLst/>
          <a:cxnLst/>
          <a:rect l="0" t="0" r="0" b="0"/>
          <a:pathLst>
            <a:path>
              <a:moveTo>
                <a:pt x="0" y="9801"/>
              </a:moveTo>
              <a:lnTo>
                <a:pt x="740897" y="9801"/>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211438" y="4313325"/>
        <a:ext cx="37044" cy="37044"/>
      </dsp:txXfrm>
    </dsp:sp>
    <dsp:sp modelId="{F511C078-4E7C-4634-B6D1-8E64428BB31B}">
      <dsp:nvSpPr>
        <dsp:cNvPr id="0" name=""/>
        <dsp:cNvSpPr/>
      </dsp:nvSpPr>
      <dsp:spPr>
        <a:xfrm>
          <a:off x="282420" y="3744038"/>
          <a:ext cx="2579059" cy="1099363"/>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fa-IR" sz="2200" b="1" kern="1200"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314619" y="3776237"/>
        <a:ext cx="2514661" cy="1034965"/>
      </dsp:txXfrm>
    </dsp:sp>
    <dsp:sp modelId="{B1997E86-7E62-4F42-B294-9F592AD936A6}">
      <dsp:nvSpPr>
        <dsp:cNvPr id="0" name=""/>
        <dsp:cNvSpPr/>
      </dsp:nvSpPr>
      <dsp:spPr>
        <a:xfrm rot="7310620">
          <a:off x="2531555" y="4953463"/>
          <a:ext cx="1396811" cy="19602"/>
        </a:xfrm>
        <a:custGeom>
          <a:avLst/>
          <a:gdLst/>
          <a:ahLst/>
          <a:cxnLst/>
          <a:rect l="0" t="0" r="0" b="0"/>
          <a:pathLst>
            <a:path>
              <a:moveTo>
                <a:pt x="0" y="9801"/>
              </a:moveTo>
              <a:lnTo>
                <a:pt x="1396811" y="9801"/>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195040" y="4928344"/>
        <a:ext cx="69840" cy="69840"/>
      </dsp:txXfrm>
    </dsp:sp>
    <dsp:sp modelId="{C3618C99-B001-48DC-9056-639B6E837487}">
      <dsp:nvSpPr>
        <dsp:cNvPr id="0" name=""/>
        <dsp:cNvSpPr/>
      </dsp:nvSpPr>
      <dsp:spPr>
        <a:xfrm>
          <a:off x="148306" y="5040186"/>
          <a:ext cx="2713173" cy="1032733"/>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fa-IR" sz="2200" b="1" kern="1200"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178554" y="5070434"/>
        <a:ext cx="2652677" cy="9722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8A4B8B-2360-49E1-ADA9-53F9A4463044}">
      <dsp:nvSpPr>
        <dsp:cNvPr id="0" name=""/>
        <dsp:cNvSpPr/>
      </dsp:nvSpPr>
      <dsp:spPr>
        <a:xfrm>
          <a:off x="7139792" y="1407013"/>
          <a:ext cx="998622" cy="2610618"/>
        </a:xfrm>
        <a:prstGeom prst="roundRect">
          <a:avLst>
            <a:gd name="adj" fmla="val 10000"/>
          </a:avLst>
        </a:prstGeom>
        <a:gradFill rotWithShape="0">
          <a:gsLst>
            <a:gs pos="0">
              <a:schemeClr val="accent3">
                <a:alpha val="80000"/>
                <a:hueOff val="0"/>
                <a:satOff val="0"/>
                <a:lumOff val="0"/>
                <a:alphaOff val="0"/>
                <a:tint val="50000"/>
                <a:satMod val="300000"/>
              </a:schemeClr>
            </a:gs>
            <a:gs pos="35000">
              <a:schemeClr val="accent3">
                <a:alpha val="80000"/>
                <a:hueOff val="0"/>
                <a:satOff val="0"/>
                <a:lumOff val="0"/>
                <a:alphaOff val="0"/>
                <a:tint val="37000"/>
                <a:satMod val="300000"/>
              </a:schemeClr>
            </a:gs>
            <a:gs pos="100000">
              <a:schemeClr val="accent3">
                <a:alpha val="8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kern="1200" dirty="0" smtClean="0">
              <a:ln>
                <a:solidFill>
                  <a:schemeClr val="tx1"/>
                </a:solidFill>
              </a:ln>
              <a:solidFill>
                <a:schemeClr val="accent2">
                  <a:lumMod val="75000"/>
                </a:schemeClr>
              </a:solidFill>
              <a:latin typeface="Nabi" pitchFamily="2" charset="0"/>
              <a:cs typeface="Nabi" pitchFamily="2" charset="0"/>
            </a:rPr>
            <a:t> </a:t>
          </a:r>
          <a:r>
            <a:rPr lang="fa-IR" sz="2800" kern="12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800" kern="12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sp:txBody>
      <dsp:txXfrm>
        <a:off x="7169041" y="1436262"/>
        <a:ext cx="940124" cy="2552120"/>
      </dsp:txXfrm>
    </dsp:sp>
    <dsp:sp modelId="{32A8CF13-32E7-4E1D-9845-BC8D8D5CE136}">
      <dsp:nvSpPr>
        <dsp:cNvPr id="0" name=""/>
        <dsp:cNvSpPr/>
      </dsp:nvSpPr>
      <dsp:spPr>
        <a:xfrm rot="10800000">
          <a:off x="6715295" y="2702708"/>
          <a:ext cx="424497" cy="19229"/>
        </a:xfrm>
        <a:custGeom>
          <a:avLst/>
          <a:gdLst/>
          <a:ahLst/>
          <a:cxnLst/>
          <a:rect l="0" t="0" r="0" b="0"/>
          <a:pathLst>
            <a:path>
              <a:moveTo>
                <a:pt x="0" y="9614"/>
              </a:moveTo>
              <a:lnTo>
                <a:pt x="424497" y="9614"/>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n>
              <a:solidFill>
                <a:schemeClr val="tx1"/>
              </a:solidFill>
            </a:ln>
            <a:solidFill>
              <a:schemeClr val="accent2">
                <a:lumMod val="75000"/>
              </a:schemeClr>
            </a:solidFill>
          </a:endParaRPr>
        </a:p>
      </dsp:txBody>
      <dsp:txXfrm rot="10800000">
        <a:off x="6916931" y="2701710"/>
        <a:ext cx="21224" cy="21224"/>
      </dsp:txXfrm>
    </dsp:sp>
    <dsp:sp modelId="{A02CBA72-7DB3-4289-B3A2-9E8F3EA1EA3F}">
      <dsp:nvSpPr>
        <dsp:cNvPr id="0" name=""/>
        <dsp:cNvSpPr/>
      </dsp:nvSpPr>
      <dsp:spPr>
        <a:xfrm>
          <a:off x="5315330" y="2362331"/>
          <a:ext cx="1399964" cy="699982"/>
        </a:xfrm>
        <a:prstGeom prst="roundRect">
          <a:avLst>
            <a:gd name="adj" fmla="val 10000"/>
          </a:avLst>
        </a:prstGeom>
        <a:gradFill rotWithShape="0">
          <a:gsLst>
            <a:gs pos="0">
              <a:schemeClr val="accent3">
                <a:alpha val="70000"/>
                <a:hueOff val="0"/>
                <a:satOff val="0"/>
                <a:lumOff val="0"/>
                <a:alphaOff val="0"/>
                <a:tint val="50000"/>
                <a:satMod val="300000"/>
              </a:schemeClr>
            </a:gs>
            <a:gs pos="35000">
              <a:schemeClr val="accent3">
                <a:alpha val="70000"/>
                <a:hueOff val="0"/>
                <a:satOff val="0"/>
                <a:lumOff val="0"/>
                <a:alphaOff val="0"/>
                <a:tint val="37000"/>
                <a:satMod val="300000"/>
              </a:schemeClr>
            </a:gs>
            <a:gs pos="100000">
              <a:schemeClr val="accent3">
                <a:alpha val="7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400" kern="1200"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sp:txBody>
      <dsp:txXfrm>
        <a:off x="5335832" y="2382833"/>
        <a:ext cx="1358960" cy="658978"/>
      </dsp:txXfrm>
    </dsp:sp>
    <dsp:sp modelId="{AB058AD5-939A-46E6-9030-83602139C97A}">
      <dsp:nvSpPr>
        <dsp:cNvPr id="0" name=""/>
        <dsp:cNvSpPr/>
      </dsp:nvSpPr>
      <dsp:spPr>
        <a:xfrm rot="15033051">
          <a:off x="4161124" y="1886227"/>
          <a:ext cx="1731780" cy="19229"/>
        </a:xfrm>
        <a:custGeom>
          <a:avLst/>
          <a:gdLst/>
          <a:ahLst/>
          <a:cxnLst/>
          <a:rect l="0" t="0" r="0" b="0"/>
          <a:pathLst>
            <a:path>
              <a:moveTo>
                <a:pt x="0" y="9614"/>
              </a:moveTo>
              <a:lnTo>
                <a:pt x="1731780" y="9614"/>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ln>
              <a:solidFill>
                <a:schemeClr val="tx1"/>
              </a:solidFill>
            </a:ln>
            <a:solidFill>
              <a:schemeClr val="accent2">
                <a:lumMod val="75000"/>
              </a:schemeClr>
            </a:solidFill>
          </a:endParaRPr>
        </a:p>
      </dsp:txBody>
      <dsp:txXfrm rot="10800000">
        <a:off x="4983720" y="1852547"/>
        <a:ext cx="86589" cy="86589"/>
      </dsp:txXfrm>
    </dsp:sp>
    <dsp:sp modelId="{92F8C1F5-A996-4717-B2B8-5E846B0E9066}">
      <dsp:nvSpPr>
        <dsp:cNvPr id="0" name=""/>
        <dsp:cNvSpPr/>
      </dsp:nvSpPr>
      <dsp:spPr>
        <a:xfrm>
          <a:off x="2810290" y="568007"/>
          <a:ext cx="1928409" cy="1022709"/>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875" tIns="15875" rIns="15875" bIns="15875"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111250" rtl="1">
            <a:lnSpc>
              <a:spcPct val="90000"/>
            </a:lnSpc>
            <a:spcBef>
              <a:spcPct val="0"/>
            </a:spcBef>
            <a:spcAft>
              <a:spcPct val="35000"/>
            </a:spcAft>
          </a:pPr>
          <a:r>
            <a:rPr lang="fa-IR" sz="2500" b="1" kern="1200" dirty="0" smtClean="0">
              <a:ln>
                <a:solidFill>
                  <a:schemeClr val="tx1"/>
                </a:solidFill>
              </a:ln>
              <a:solidFill>
                <a:schemeClr val="accent2">
                  <a:lumMod val="75000"/>
                </a:schemeClr>
              </a:solidFill>
              <a:effectLst/>
              <a:latin typeface="Nabi" pitchFamily="2" charset="0"/>
              <a:cs typeface="Nabi" pitchFamily="2" charset="0"/>
            </a:rPr>
            <a:t> بِرَبّ‏ِ الْفَلَقِ(1)</a:t>
          </a:r>
          <a:endParaRPr lang="en-US" sz="2500" b="1" kern="1200" dirty="0">
            <a:ln>
              <a:solidFill>
                <a:schemeClr val="tx1"/>
              </a:solidFill>
            </a:ln>
            <a:solidFill>
              <a:schemeClr val="accent2">
                <a:lumMod val="75000"/>
              </a:schemeClr>
            </a:solidFill>
            <a:effectLst/>
            <a:latin typeface="Nabi" pitchFamily="2" charset="0"/>
            <a:cs typeface="Nabi" pitchFamily="2" charset="0"/>
          </a:endParaRPr>
        </a:p>
      </dsp:txBody>
      <dsp:txXfrm>
        <a:off x="2840244" y="597961"/>
        <a:ext cx="1868501" cy="962801"/>
      </dsp:txXfrm>
    </dsp:sp>
    <dsp:sp modelId="{088EB80B-977A-47A4-B108-0D4BFD5229BD}">
      <dsp:nvSpPr>
        <dsp:cNvPr id="0" name=""/>
        <dsp:cNvSpPr/>
      </dsp:nvSpPr>
      <dsp:spPr>
        <a:xfrm rot="6497141">
          <a:off x="4277447" y="3452828"/>
          <a:ext cx="1580025" cy="19229"/>
        </a:xfrm>
        <a:custGeom>
          <a:avLst/>
          <a:gdLst/>
          <a:ahLst/>
          <a:cxnLst/>
          <a:rect l="0" t="0" r="0" b="0"/>
          <a:pathLst>
            <a:path>
              <a:moveTo>
                <a:pt x="0" y="9614"/>
              </a:moveTo>
              <a:lnTo>
                <a:pt x="1580025" y="9614"/>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n>
              <a:solidFill>
                <a:schemeClr val="tx1"/>
              </a:solidFill>
            </a:ln>
            <a:solidFill>
              <a:schemeClr val="accent2">
                <a:lumMod val="75000"/>
              </a:schemeClr>
            </a:solidFill>
          </a:endParaRPr>
        </a:p>
      </dsp:txBody>
      <dsp:txXfrm rot="10800000">
        <a:off x="5027959" y="3422942"/>
        <a:ext cx="79001" cy="79001"/>
      </dsp:txXfrm>
    </dsp:sp>
    <dsp:sp modelId="{33AE6628-25DB-403B-BD83-879A2FF05EEB}">
      <dsp:nvSpPr>
        <dsp:cNvPr id="0" name=""/>
        <dsp:cNvSpPr/>
      </dsp:nvSpPr>
      <dsp:spPr>
        <a:xfrm>
          <a:off x="3419624" y="3862572"/>
          <a:ext cx="1399964" cy="699982"/>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875" tIns="15875" rIns="15875" bIns="15875"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111250">
            <a:lnSpc>
              <a:spcPct val="90000"/>
            </a:lnSpc>
            <a:spcBef>
              <a:spcPct val="0"/>
            </a:spcBef>
            <a:spcAft>
              <a:spcPct val="35000"/>
            </a:spcAft>
          </a:pPr>
          <a:r>
            <a:rPr lang="fa-IR" sz="2500" b="1" kern="1200" dirty="0" smtClean="0">
              <a:ln>
                <a:solidFill>
                  <a:schemeClr val="tx1"/>
                </a:solidFill>
              </a:ln>
              <a:solidFill>
                <a:schemeClr val="accent2">
                  <a:lumMod val="75000"/>
                </a:schemeClr>
              </a:solidFill>
              <a:effectLst/>
              <a:latin typeface="Nabi" pitchFamily="2" charset="0"/>
              <a:cs typeface="Nabi" pitchFamily="2" charset="0"/>
            </a:rPr>
            <a:t>مِن شَر</a:t>
          </a:r>
          <a:endParaRPr lang="en-US" sz="2500" b="1" kern="1200" dirty="0">
            <a:ln>
              <a:solidFill>
                <a:schemeClr val="tx1"/>
              </a:solidFill>
            </a:ln>
            <a:solidFill>
              <a:schemeClr val="accent2">
                <a:lumMod val="75000"/>
              </a:schemeClr>
            </a:solidFill>
            <a:effectLst/>
            <a:latin typeface="Nabi" pitchFamily="2" charset="0"/>
            <a:cs typeface="Nabi" pitchFamily="2" charset="0"/>
          </a:endParaRPr>
        </a:p>
      </dsp:txBody>
      <dsp:txXfrm>
        <a:off x="3440126" y="3883074"/>
        <a:ext cx="1358960" cy="658978"/>
      </dsp:txXfrm>
    </dsp:sp>
    <dsp:sp modelId="{3CD529FC-06EF-4005-B258-C4DF302D9218}">
      <dsp:nvSpPr>
        <dsp:cNvPr id="0" name=""/>
        <dsp:cNvSpPr/>
      </dsp:nvSpPr>
      <dsp:spPr>
        <a:xfrm rot="15125817">
          <a:off x="1931286" y="3119682"/>
          <a:ext cx="2276778" cy="19229"/>
        </a:xfrm>
        <a:custGeom>
          <a:avLst/>
          <a:gdLst/>
          <a:ahLst/>
          <a:cxnLst/>
          <a:rect l="0" t="0" r="0" b="0"/>
          <a:pathLst>
            <a:path>
              <a:moveTo>
                <a:pt x="0" y="9614"/>
              </a:moveTo>
              <a:lnTo>
                <a:pt x="2276778" y="9614"/>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ln>
              <a:solidFill>
                <a:schemeClr val="tx1"/>
              </a:solidFill>
            </a:ln>
            <a:solidFill>
              <a:schemeClr val="accent2">
                <a:lumMod val="75000"/>
              </a:schemeClr>
            </a:solidFill>
          </a:endParaRPr>
        </a:p>
      </dsp:txBody>
      <dsp:txXfrm rot="10800000">
        <a:off x="3012756" y="3072377"/>
        <a:ext cx="113838" cy="113838"/>
      </dsp:txXfrm>
    </dsp:sp>
    <dsp:sp modelId="{F694077D-AAD2-47D2-A8C3-27F058F55B34}">
      <dsp:nvSpPr>
        <dsp:cNvPr id="0" name=""/>
        <dsp:cNvSpPr/>
      </dsp:nvSpPr>
      <dsp:spPr>
        <a:xfrm>
          <a:off x="750032" y="1696039"/>
          <a:ext cx="1969694" cy="699982"/>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a-IR" sz="2200" b="1" kern="1200"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770534" y="1716541"/>
        <a:ext cx="1928690" cy="658978"/>
      </dsp:txXfrm>
    </dsp:sp>
    <dsp:sp modelId="{AEE3528C-F118-4DEE-B276-DDCA3442283A}">
      <dsp:nvSpPr>
        <dsp:cNvPr id="0" name=""/>
        <dsp:cNvSpPr/>
      </dsp:nvSpPr>
      <dsp:spPr>
        <a:xfrm rot="14449395">
          <a:off x="2404209" y="3606931"/>
          <a:ext cx="1365258" cy="19229"/>
        </a:xfrm>
        <a:custGeom>
          <a:avLst/>
          <a:gdLst/>
          <a:ahLst/>
          <a:cxnLst/>
          <a:rect l="0" t="0" r="0" b="0"/>
          <a:pathLst>
            <a:path>
              <a:moveTo>
                <a:pt x="0" y="9614"/>
              </a:moveTo>
              <a:lnTo>
                <a:pt x="1365258" y="9614"/>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n>
              <a:solidFill>
                <a:schemeClr val="tx1"/>
              </a:solidFill>
            </a:ln>
            <a:solidFill>
              <a:schemeClr val="accent2">
                <a:lumMod val="75000"/>
              </a:schemeClr>
            </a:solidFill>
          </a:endParaRPr>
        </a:p>
      </dsp:txBody>
      <dsp:txXfrm rot="10800000">
        <a:off x="3052707" y="3582414"/>
        <a:ext cx="68262" cy="68262"/>
      </dsp:txXfrm>
    </dsp:sp>
    <dsp:sp modelId="{FE78AC46-B759-419E-921C-285C6D7DCBF0}">
      <dsp:nvSpPr>
        <dsp:cNvPr id="0" name=""/>
        <dsp:cNvSpPr/>
      </dsp:nvSpPr>
      <dsp:spPr>
        <a:xfrm>
          <a:off x="1037" y="2561770"/>
          <a:ext cx="2753016" cy="917515"/>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fa-IR" sz="2200" b="1" kern="1200" cap="none" spc="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27910" y="2588643"/>
        <a:ext cx="2699270" cy="863769"/>
      </dsp:txXfrm>
    </dsp:sp>
    <dsp:sp modelId="{B41CE2AF-21E3-4786-A6A3-1C66E06E1117}">
      <dsp:nvSpPr>
        <dsp:cNvPr id="0" name=""/>
        <dsp:cNvSpPr/>
      </dsp:nvSpPr>
      <dsp:spPr>
        <a:xfrm rot="11154451">
          <a:off x="2717858" y="4166738"/>
          <a:ext cx="703635" cy="19229"/>
        </a:xfrm>
        <a:custGeom>
          <a:avLst/>
          <a:gdLst/>
          <a:ahLst/>
          <a:cxnLst/>
          <a:rect l="0" t="0" r="0" b="0"/>
          <a:pathLst>
            <a:path>
              <a:moveTo>
                <a:pt x="0" y="9614"/>
              </a:moveTo>
              <a:lnTo>
                <a:pt x="703635" y="9614"/>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n>
              <a:solidFill>
                <a:schemeClr val="tx1"/>
              </a:solidFill>
            </a:ln>
            <a:solidFill>
              <a:schemeClr val="accent2">
                <a:lumMod val="75000"/>
              </a:schemeClr>
            </a:solidFill>
          </a:endParaRPr>
        </a:p>
      </dsp:txBody>
      <dsp:txXfrm rot="10800000">
        <a:off x="3052084" y="4158762"/>
        <a:ext cx="35181" cy="35181"/>
      </dsp:txXfrm>
    </dsp:sp>
    <dsp:sp modelId="{F511C078-4E7C-4634-B6D1-8E64428BB31B}">
      <dsp:nvSpPr>
        <dsp:cNvPr id="0" name=""/>
        <dsp:cNvSpPr/>
      </dsp:nvSpPr>
      <dsp:spPr>
        <a:xfrm>
          <a:off x="270376" y="3618106"/>
          <a:ext cx="2449350" cy="1044072"/>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fa-IR" sz="2200" b="1" kern="1200"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300956" y="3648686"/>
        <a:ext cx="2388190" cy="982912"/>
      </dsp:txXfrm>
    </dsp:sp>
    <dsp:sp modelId="{B1997E86-7E62-4F42-B294-9F592AD936A6}">
      <dsp:nvSpPr>
        <dsp:cNvPr id="0" name=""/>
        <dsp:cNvSpPr/>
      </dsp:nvSpPr>
      <dsp:spPr>
        <a:xfrm rot="7310620">
          <a:off x="2406395" y="4766399"/>
          <a:ext cx="1326561" cy="19229"/>
        </a:xfrm>
        <a:custGeom>
          <a:avLst/>
          <a:gdLst/>
          <a:ahLst/>
          <a:cxnLst/>
          <a:rect l="0" t="0" r="0" b="0"/>
          <a:pathLst>
            <a:path>
              <a:moveTo>
                <a:pt x="0" y="9614"/>
              </a:moveTo>
              <a:lnTo>
                <a:pt x="1326561" y="9614"/>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ln>
              <a:solidFill>
                <a:schemeClr val="tx1"/>
              </a:solidFill>
            </a:ln>
            <a:solidFill>
              <a:schemeClr val="accent2">
                <a:lumMod val="75000"/>
              </a:schemeClr>
            </a:solidFill>
          </a:endParaRPr>
        </a:p>
      </dsp:txBody>
      <dsp:txXfrm rot="10800000">
        <a:off x="3036511" y="4742850"/>
        <a:ext cx="66328" cy="66328"/>
      </dsp:txXfrm>
    </dsp:sp>
    <dsp:sp modelId="{C3618C99-B001-48DC-9056-639B6E837487}">
      <dsp:nvSpPr>
        <dsp:cNvPr id="0" name=""/>
        <dsp:cNvSpPr/>
      </dsp:nvSpPr>
      <dsp:spPr>
        <a:xfrm>
          <a:off x="143007" y="4849067"/>
          <a:ext cx="2576718" cy="980794"/>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fa-IR" sz="2200" b="1" kern="1200"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171733" y="4877793"/>
        <a:ext cx="2519266" cy="9233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8A4B8B-2360-49E1-ADA9-53F9A4463044}">
      <dsp:nvSpPr>
        <dsp:cNvPr id="0" name=""/>
        <dsp:cNvSpPr/>
      </dsp:nvSpPr>
      <dsp:spPr>
        <a:xfrm>
          <a:off x="7107443" y="515957"/>
          <a:ext cx="993790" cy="2597986"/>
        </a:xfrm>
        <a:prstGeom prst="roundRect">
          <a:avLst>
            <a:gd name="adj" fmla="val 10000"/>
          </a:avLst>
        </a:prstGeom>
        <a:gradFill rotWithShape="0">
          <a:gsLst>
            <a:gs pos="0">
              <a:schemeClr val="accent3">
                <a:alpha val="80000"/>
                <a:hueOff val="0"/>
                <a:satOff val="0"/>
                <a:lumOff val="0"/>
                <a:alphaOff val="0"/>
                <a:tint val="50000"/>
                <a:satMod val="300000"/>
              </a:schemeClr>
            </a:gs>
            <a:gs pos="35000">
              <a:schemeClr val="accent3">
                <a:alpha val="80000"/>
                <a:hueOff val="0"/>
                <a:satOff val="0"/>
                <a:lumOff val="0"/>
                <a:alphaOff val="0"/>
                <a:tint val="37000"/>
                <a:satMod val="300000"/>
              </a:schemeClr>
            </a:gs>
            <a:gs pos="100000">
              <a:schemeClr val="accent3">
                <a:alpha val="8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kern="1200" dirty="0" smtClean="0">
              <a:ln>
                <a:solidFill>
                  <a:schemeClr val="tx1"/>
                </a:solidFill>
              </a:ln>
              <a:solidFill>
                <a:schemeClr val="accent2">
                  <a:lumMod val="75000"/>
                </a:schemeClr>
              </a:solidFill>
              <a:latin typeface="Nabi" pitchFamily="2" charset="0"/>
              <a:cs typeface="Nabi" pitchFamily="2" charset="0"/>
            </a:rPr>
            <a:t> </a:t>
          </a:r>
          <a:r>
            <a:rPr lang="fa-IR" sz="2400" kern="12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kern="12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sp:txBody>
      <dsp:txXfrm>
        <a:off x="7136550" y="545064"/>
        <a:ext cx="935576" cy="2539772"/>
      </dsp:txXfrm>
    </dsp:sp>
    <dsp:sp modelId="{32A8CF13-32E7-4E1D-9845-BC8D8D5CE136}">
      <dsp:nvSpPr>
        <dsp:cNvPr id="0" name=""/>
        <dsp:cNvSpPr/>
      </dsp:nvSpPr>
      <dsp:spPr>
        <a:xfrm rot="10800000">
          <a:off x="6685000" y="1801758"/>
          <a:ext cx="422443" cy="26385"/>
        </a:xfrm>
        <a:custGeom>
          <a:avLst/>
          <a:gdLst/>
          <a:ahLst/>
          <a:cxnLst/>
          <a:rect l="0" t="0" r="0" b="0"/>
          <a:pathLst>
            <a:path>
              <a:moveTo>
                <a:pt x="0" y="13192"/>
              </a:moveTo>
              <a:lnTo>
                <a:pt x="422443"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6885660" y="1804390"/>
        <a:ext cx="21122" cy="21122"/>
      </dsp:txXfrm>
    </dsp:sp>
    <dsp:sp modelId="{A02CBA72-7DB3-4289-B3A2-9E8F3EA1EA3F}">
      <dsp:nvSpPr>
        <dsp:cNvPr id="0" name=""/>
        <dsp:cNvSpPr/>
      </dsp:nvSpPr>
      <dsp:spPr>
        <a:xfrm>
          <a:off x="5291809" y="1466653"/>
          <a:ext cx="1393190" cy="696595"/>
        </a:xfrm>
        <a:prstGeom prst="roundRect">
          <a:avLst>
            <a:gd name="adj" fmla="val 10000"/>
          </a:avLst>
        </a:prstGeom>
        <a:gradFill rotWithShape="0">
          <a:gsLst>
            <a:gs pos="0">
              <a:schemeClr val="accent3">
                <a:alpha val="70000"/>
                <a:hueOff val="0"/>
                <a:satOff val="0"/>
                <a:lumOff val="0"/>
                <a:alphaOff val="0"/>
                <a:tint val="50000"/>
                <a:satMod val="300000"/>
              </a:schemeClr>
            </a:gs>
            <a:gs pos="35000">
              <a:schemeClr val="accent3">
                <a:alpha val="70000"/>
                <a:hueOff val="0"/>
                <a:satOff val="0"/>
                <a:lumOff val="0"/>
                <a:alphaOff val="0"/>
                <a:tint val="37000"/>
                <a:satMod val="300000"/>
              </a:schemeClr>
            </a:gs>
            <a:gs pos="100000">
              <a:schemeClr val="accent3">
                <a:alpha val="7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a-IR" sz="2400" kern="12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قُلْ </a:t>
          </a:r>
          <a:r>
            <a:rPr lang="fa-IR" sz="2000" kern="1200"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أَعُوذ</a:t>
          </a:r>
          <a:endParaRPr lang="en-US" sz="2000" kern="1200"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sp:txBody>
      <dsp:txXfrm>
        <a:off x="5312212" y="1487056"/>
        <a:ext cx="1352384" cy="655789"/>
      </dsp:txXfrm>
    </dsp:sp>
    <dsp:sp modelId="{AB058AD5-939A-46E6-9030-83602139C97A}">
      <dsp:nvSpPr>
        <dsp:cNvPr id="0" name=""/>
        <dsp:cNvSpPr/>
      </dsp:nvSpPr>
      <dsp:spPr>
        <a:xfrm rot="14776861">
          <a:off x="4291601" y="1148723"/>
          <a:ext cx="1426574" cy="26385"/>
        </a:xfrm>
        <a:custGeom>
          <a:avLst/>
          <a:gdLst/>
          <a:ahLst/>
          <a:cxnLst/>
          <a:rect l="0" t="0" r="0" b="0"/>
          <a:pathLst>
            <a:path>
              <a:moveTo>
                <a:pt x="0" y="13192"/>
              </a:moveTo>
              <a:lnTo>
                <a:pt x="1426574"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4969224" y="1126251"/>
        <a:ext cx="71328" cy="71328"/>
      </dsp:txXfrm>
    </dsp:sp>
    <dsp:sp modelId="{92F8C1F5-A996-4717-B2B8-5E846B0E9066}">
      <dsp:nvSpPr>
        <dsp:cNvPr id="0" name=""/>
        <dsp:cNvSpPr/>
      </dsp:nvSpPr>
      <dsp:spPr>
        <a:xfrm>
          <a:off x="2798890" y="0"/>
          <a:ext cx="1919078" cy="1017760"/>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rtl="1">
            <a:lnSpc>
              <a:spcPct val="90000"/>
            </a:lnSpc>
            <a:spcBef>
              <a:spcPct val="0"/>
            </a:spcBef>
            <a:spcAft>
              <a:spcPct val="35000"/>
            </a:spcAft>
          </a:pPr>
          <a:r>
            <a:rPr lang="fa-IR" sz="2400" b="1" kern="1200" smtClean="0">
              <a:ln>
                <a:solidFill>
                  <a:schemeClr val="tx1"/>
                </a:solidFill>
              </a:ln>
              <a:solidFill>
                <a:schemeClr val="accent2">
                  <a:lumMod val="75000"/>
                </a:schemeClr>
              </a:solidFill>
              <a:effectLst/>
              <a:latin typeface="Nabi" pitchFamily="2" charset="0"/>
              <a:cs typeface="Nabi" pitchFamily="2" charset="0"/>
            </a:rPr>
            <a:t> بِرَبّ‏ِ الْفَلَقِ(1)</a:t>
          </a:r>
          <a:endParaRPr lang="en-US" sz="2400" b="1" kern="1200" dirty="0">
            <a:ln>
              <a:solidFill>
                <a:schemeClr val="tx1"/>
              </a:solidFill>
            </a:ln>
            <a:solidFill>
              <a:schemeClr val="accent2">
                <a:lumMod val="75000"/>
              </a:schemeClr>
            </a:solidFill>
            <a:effectLst/>
            <a:latin typeface="Nabi" pitchFamily="2" charset="0"/>
            <a:cs typeface="Nabi" pitchFamily="2" charset="0"/>
          </a:endParaRPr>
        </a:p>
      </dsp:txBody>
      <dsp:txXfrm>
        <a:off x="2828699" y="29809"/>
        <a:ext cx="1859460" cy="958142"/>
      </dsp:txXfrm>
    </dsp:sp>
    <dsp:sp modelId="{088EB80B-977A-47A4-B108-0D4BFD5229BD}">
      <dsp:nvSpPr>
        <dsp:cNvPr id="0" name=""/>
        <dsp:cNvSpPr/>
      </dsp:nvSpPr>
      <dsp:spPr>
        <a:xfrm rot="6873675">
          <a:off x="4416067" y="2364393"/>
          <a:ext cx="1237216" cy="26385"/>
        </a:xfrm>
        <a:custGeom>
          <a:avLst/>
          <a:gdLst/>
          <a:ahLst/>
          <a:cxnLst/>
          <a:rect l="0" t="0" r="0" b="0"/>
          <a:pathLst>
            <a:path>
              <a:moveTo>
                <a:pt x="0" y="13192"/>
              </a:moveTo>
              <a:lnTo>
                <a:pt x="1237216"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003744" y="2346655"/>
        <a:ext cx="61860" cy="61860"/>
      </dsp:txXfrm>
    </dsp:sp>
    <dsp:sp modelId="{33AE6628-25DB-403B-BD83-879A2FF05EEB}">
      <dsp:nvSpPr>
        <dsp:cNvPr id="0" name=""/>
        <dsp:cNvSpPr/>
      </dsp:nvSpPr>
      <dsp:spPr>
        <a:xfrm>
          <a:off x="3384350" y="2591923"/>
          <a:ext cx="1393190" cy="696595"/>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a:lnSpc>
              <a:spcPct val="90000"/>
            </a:lnSpc>
            <a:spcBef>
              <a:spcPct val="0"/>
            </a:spcBef>
            <a:spcAft>
              <a:spcPct val="35000"/>
            </a:spcAft>
          </a:pPr>
          <a:r>
            <a:rPr lang="fa-IR" sz="2400" b="1" kern="1200"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kern="1200" dirty="0">
            <a:ln>
              <a:solidFill>
                <a:schemeClr val="tx1"/>
              </a:solidFill>
            </a:ln>
            <a:solidFill>
              <a:schemeClr val="accent2">
                <a:lumMod val="75000"/>
              </a:schemeClr>
            </a:solidFill>
            <a:effectLst/>
            <a:latin typeface="Nabi" pitchFamily="2" charset="0"/>
            <a:cs typeface="Nabi" pitchFamily="2" charset="0"/>
          </a:endParaRPr>
        </a:p>
      </dsp:txBody>
      <dsp:txXfrm>
        <a:off x="3404753" y="2612326"/>
        <a:ext cx="1352384" cy="655789"/>
      </dsp:txXfrm>
    </dsp:sp>
    <dsp:sp modelId="{3CD529FC-06EF-4005-B258-C4DF302D9218}">
      <dsp:nvSpPr>
        <dsp:cNvPr id="0" name=""/>
        <dsp:cNvSpPr/>
      </dsp:nvSpPr>
      <dsp:spPr>
        <a:xfrm rot="14958287">
          <a:off x="2090711" y="2032859"/>
          <a:ext cx="1911692" cy="26385"/>
        </a:xfrm>
        <a:custGeom>
          <a:avLst/>
          <a:gdLst/>
          <a:ahLst/>
          <a:cxnLst/>
          <a:rect l="0" t="0" r="0" b="0"/>
          <a:pathLst>
            <a:path>
              <a:moveTo>
                <a:pt x="0" y="13192"/>
              </a:moveTo>
              <a:lnTo>
                <a:pt x="1911692"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2998765" y="1998259"/>
        <a:ext cx="95584" cy="95584"/>
      </dsp:txXfrm>
    </dsp:sp>
    <dsp:sp modelId="{F694077D-AAD2-47D2-A8C3-27F058F55B34}">
      <dsp:nvSpPr>
        <dsp:cNvPr id="0" name=""/>
        <dsp:cNvSpPr/>
      </dsp:nvSpPr>
      <dsp:spPr>
        <a:xfrm>
          <a:off x="748601" y="803585"/>
          <a:ext cx="1960163" cy="696595"/>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a-IR" sz="2200" b="1" kern="1200"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769004" y="823988"/>
        <a:ext cx="1919357" cy="655789"/>
      </dsp:txXfrm>
    </dsp:sp>
    <dsp:sp modelId="{AEE3528C-F118-4DEE-B276-DDCA3442283A}">
      <dsp:nvSpPr>
        <dsp:cNvPr id="0" name=""/>
        <dsp:cNvSpPr/>
      </dsp:nvSpPr>
      <dsp:spPr>
        <a:xfrm rot="14071153">
          <a:off x="2511095" y="2477086"/>
          <a:ext cx="1105085" cy="26385"/>
        </a:xfrm>
        <a:custGeom>
          <a:avLst/>
          <a:gdLst/>
          <a:ahLst/>
          <a:cxnLst/>
          <a:rect l="0" t="0" r="0" b="0"/>
          <a:pathLst>
            <a:path>
              <a:moveTo>
                <a:pt x="0" y="13192"/>
              </a:moveTo>
              <a:lnTo>
                <a:pt x="1105085"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36011" y="2462652"/>
        <a:ext cx="55254" cy="55254"/>
      </dsp:txXfrm>
    </dsp:sp>
    <dsp:sp modelId="{FE78AC46-B759-419E-921C-285C6D7DCBF0}">
      <dsp:nvSpPr>
        <dsp:cNvPr id="0" name=""/>
        <dsp:cNvSpPr/>
      </dsp:nvSpPr>
      <dsp:spPr>
        <a:xfrm>
          <a:off x="3230" y="1583799"/>
          <a:ext cx="2739695" cy="913076"/>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29973" y="1610542"/>
        <a:ext cx="2686209" cy="859590"/>
      </dsp:txXfrm>
    </dsp:sp>
    <dsp:sp modelId="{B41CE2AF-21E3-4786-A6A3-1C66E06E1117}">
      <dsp:nvSpPr>
        <dsp:cNvPr id="0" name=""/>
        <dsp:cNvSpPr/>
      </dsp:nvSpPr>
      <dsp:spPr>
        <a:xfrm rot="9946792">
          <a:off x="2698087" y="3012629"/>
          <a:ext cx="696940" cy="26385"/>
        </a:xfrm>
        <a:custGeom>
          <a:avLst/>
          <a:gdLst/>
          <a:ahLst/>
          <a:cxnLst/>
          <a:rect l="0" t="0" r="0" b="0"/>
          <a:pathLst>
            <a:path>
              <a:moveTo>
                <a:pt x="0" y="13192"/>
              </a:moveTo>
              <a:lnTo>
                <a:pt x="696940"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29134" y="3008398"/>
        <a:ext cx="34847" cy="34847"/>
      </dsp:txXfrm>
    </dsp:sp>
    <dsp:sp modelId="{F511C078-4E7C-4634-B6D1-8E64428BB31B}">
      <dsp:nvSpPr>
        <dsp:cNvPr id="0" name=""/>
        <dsp:cNvSpPr/>
      </dsp:nvSpPr>
      <dsp:spPr>
        <a:xfrm>
          <a:off x="271266" y="2591912"/>
          <a:ext cx="2437498" cy="1039020"/>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301698" y="2622344"/>
        <a:ext cx="2376634" cy="978156"/>
      </dsp:txXfrm>
    </dsp:sp>
    <dsp:sp modelId="{B1997E86-7E62-4F42-B294-9F592AD936A6}">
      <dsp:nvSpPr>
        <dsp:cNvPr id="0" name=""/>
        <dsp:cNvSpPr/>
      </dsp:nvSpPr>
      <dsp:spPr>
        <a:xfrm rot="7022105">
          <a:off x="2303397" y="3588981"/>
          <a:ext cx="1486319" cy="26385"/>
        </a:xfrm>
        <a:custGeom>
          <a:avLst/>
          <a:gdLst/>
          <a:ahLst/>
          <a:cxnLst/>
          <a:rect l="0" t="0" r="0" b="0"/>
          <a:pathLst>
            <a:path>
              <a:moveTo>
                <a:pt x="0" y="13192"/>
              </a:moveTo>
              <a:lnTo>
                <a:pt x="1486319"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09399" y="3565016"/>
        <a:ext cx="74315" cy="74315"/>
      </dsp:txXfrm>
    </dsp:sp>
    <dsp:sp modelId="{C3618C99-B001-48DC-9056-639B6E837487}">
      <dsp:nvSpPr>
        <dsp:cNvPr id="0" name=""/>
        <dsp:cNvSpPr/>
      </dsp:nvSpPr>
      <dsp:spPr>
        <a:xfrm>
          <a:off x="144513" y="3776103"/>
          <a:ext cx="2564250" cy="976048"/>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173100" y="3804690"/>
        <a:ext cx="2507076" cy="9188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8A4B8B-2360-49E1-ADA9-53F9A4463044}">
      <dsp:nvSpPr>
        <dsp:cNvPr id="0" name=""/>
        <dsp:cNvSpPr/>
      </dsp:nvSpPr>
      <dsp:spPr>
        <a:xfrm>
          <a:off x="7107443" y="515957"/>
          <a:ext cx="993790" cy="2597986"/>
        </a:xfrm>
        <a:prstGeom prst="roundRect">
          <a:avLst>
            <a:gd name="adj" fmla="val 10000"/>
          </a:avLst>
        </a:prstGeom>
        <a:gradFill rotWithShape="0">
          <a:gsLst>
            <a:gs pos="0">
              <a:schemeClr val="accent3">
                <a:alpha val="80000"/>
                <a:hueOff val="0"/>
                <a:satOff val="0"/>
                <a:lumOff val="0"/>
                <a:alphaOff val="0"/>
                <a:tint val="50000"/>
                <a:satMod val="300000"/>
              </a:schemeClr>
            </a:gs>
            <a:gs pos="35000">
              <a:schemeClr val="accent3">
                <a:alpha val="80000"/>
                <a:hueOff val="0"/>
                <a:satOff val="0"/>
                <a:lumOff val="0"/>
                <a:alphaOff val="0"/>
                <a:tint val="37000"/>
                <a:satMod val="300000"/>
              </a:schemeClr>
            </a:gs>
            <a:gs pos="100000">
              <a:schemeClr val="accent3">
                <a:alpha val="8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kern="1200" dirty="0" smtClean="0">
              <a:ln>
                <a:solidFill>
                  <a:schemeClr val="tx1"/>
                </a:solidFill>
              </a:ln>
              <a:solidFill>
                <a:schemeClr val="accent2">
                  <a:lumMod val="75000"/>
                </a:schemeClr>
              </a:solidFill>
              <a:latin typeface="Nabi" pitchFamily="2" charset="0"/>
              <a:cs typeface="Nabi" pitchFamily="2" charset="0"/>
            </a:rPr>
            <a:t> </a:t>
          </a:r>
          <a:r>
            <a:rPr lang="fa-IR" sz="2400" kern="12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kern="12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sp:txBody>
      <dsp:txXfrm>
        <a:off x="7136550" y="545064"/>
        <a:ext cx="935576" cy="2539772"/>
      </dsp:txXfrm>
    </dsp:sp>
    <dsp:sp modelId="{32A8CF13-32E7-4E1D-9845-BC8D8D5CE136}">
      <dsp:nvSpPr>
        <dsp:cNvPr id="0" name=""/>
        <dsp:cNvSpPr/>
      </dsp:nvSpPr>
      <dsp:spPr>
        <a:xfrm rot="10800000">
          <a:off x="6685000" y="1801758"/>
          <a:ext cx="422443" cy="26385"/>
        </a:xfrm>
        <a:custGeom>
          <a:avLst/>
          <a:gdLst/>
          <a:ahLst/>
          <a:cxnLst/>
          <a:rect l="0" t="0" r="0" b="0"/>
          <a:pathLst>
            <a:path>
              <a:moveTo>
                <a:pt x="0" y="13192"/>
              </a:moveTo>
              <a:lnTo>
                <a:pt x="422443"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6885660" y="1804390"/>
        <a:ext cx="21122" cy="21122"/>
      </dsp:txXfrm>
    </dsp:sp>
    <dsp:sp modelId="{A02CBA72-7DB3-4289-B3A2-9E8F3EA1EA3F}">
      <dsp:nvSpPr>
        <dsp:cNvPr id="0" name=""/>
        <dsp:cNvSpPr/>
      </dsp:nvSpPr>
      <dsp:spPr>
        <a:xfrm>
          <a:off x="5291809" y="1466653"/>
          <a:ext cx="1393190" cy="696595"/>
        </a:xfrm>
        <a:prstGeom prst="roundRect">
          <a:avLst>
            <a:gd name="adj" fmla="val 10000"/>
          </a:avLst>
        </a:prstGeom>
        <a:gradFill rotWithShape="0">
          <a:gsLst>
            <a:gs pos="0">
              <a:schemeClr val="accent3">
                <a:alpha val="70000"/>
                <a:hueOff val="0"/>
                <a:satOff val="0"/>
                <a:lumOff val="0"/>
                <a:alphaOff val="0"/>
                <a:tint val="50000"/>
                <a:satMod val="300000"/>
              </a:schemeClr>
            </a:gs>
            <a:gs pos="35000">
              <a:schemeClr val="accent3">
                <a:alpha val="70000"/>
                <a:hueOff val="0"/>
                <a:satOff val="0"/>
                <a:lumOff val="0"/>
                <a:alphaOff val="0"/>
                <a:tint val="37000"/>
                <a:satMod val="300000"/>
              </a:schemeClr>
            </a:gs>
            <a:gs pos="100000">
              <a:schemeClr val="accent3">
                <a:alpha val="7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a-IR" sz="2000" b="1" kern="1200"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000" b="1" kern="1200"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sp:txBody>
      <dsp:txXfrm>
        <a:off x="5312212" y="1487056"/>
        <a:ext cx="1352384" cy="655789"/>
      </dsp:txXfrm>
    </dsp:sp>
    <dsp:sp modelId="{AB058AD5-939A-46E6-9030-83602139C97A}">
      <dsp:nvSpPr>
        <dsp:cNvPr id="0" name=""/>
        <dsp:cNvSpPr/>
      </dsp:nvSpPr>
      <dsp:spPr>
        <a:xfrm rot="14776861">
          <a:off x="4291601" y="1148723"/>
          <a:ext cx="1426574" cy="26385"/>
        </a:xfrm>
        <a:custGeom>
          <a:avLst/>
          <a:gdLst/>
          <a:ahLst/>
          <a:cxnLst/>
          <a:rect l="0" t="0" r="0" b="0"/>
          <a:pathLst>
            <a:path>
              <a:moveTo>
                <a:pt x="0" y="13192"/>
              </a:moveTo>
              <a:lnTo>
                <a:pt x="1426574"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4969224" y="1126251"/>
        <a:ext cx="71328" cy="71328"/>
      </dsp:txXfrm>
    </dsp:sp>
    <dsp:sp modelId="{92F8C1F5-A996-4717-B2B8-5E846B0E9066}">
      <dsp:nvSpPr>
        <dsp:cNvPr id="0" name=""/>
        <dsp:cNvSpPr/>
      </dsp:nvSpPr>
      <dsp:spPr>
        <a:xfrm>
          <a:off x="2798890" y="0"/>
          <a:ext cx="1919078" cy="1017760"/>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rtl="1">
            <a:lnSpc>
              <a:spcPct val="90000"/>
            </a:lnSpc>
            <a:spcBef>
              <a:spcPct val="0"/>
            </a:spcBef>
            <a:spcAft>
              <a:spcPct val="35000"/>
            </a:spcAft>
          </a:pPr>
          <a:r>
            <a:rPr lang="fa-IR" sz="2400" b="1" kern="1200" dirty="0" smtClean="0">
              <a:ln>
                <a:solidFill>
                  <a:schemeClr val="tx1"/>
                </a:solidFill>
              </a:ln>
              <a:solidFill>
                <a:schemeClr val="accent2">
                  <a:lumMod val="75000"/>
                </a:schemeClr>
              </a:solidFill>
              <a:effectLst/>
              <a:latin typeface="Nabi" pitchFamily="2" charset="0"/>
              <a:cs typeface="Nabi" pitchFamily="2" charset="0"/>
            </a:rPr>
            <a:t> </a:t>
          </a:r>
          <a:r>
            <a:rPr lang="fa-IR" sz="2400" kern="12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بِرَبّ‏ِ الْفَلَقِ(1)</a:t>
          </a:r>
          <a:endParaRPr lang="en-US" sz="2400" kern="1200" dirty="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endParaRPr>
        </a:p>
      </dsp:txBody>
      <dsp:txXfrm>
        <a:off x="2828699" y="29809"/>
        <a:ext cx="1859460" cy="958142"/>
      </dsp:txXfrm>
    </dsp:sp>
    <dsp:sp modelId="{088EB80B-977A-47A4-B108-0D4BFD5229BD}">
      <dsp:nvSpPr>
        <dsp:cNvPr id="0" name=""/>
        <dsp:cNvSpPr/>
      </dsp:nvSpPr>
      <dsp:spPr>
        <a:xfrm rot="6873675">
          <a:off x="4416067" y="2364393"/>
          <a:ext cx="1237216" cy="26385"/>
        </a:xfrm>
        <a:custGeom>
          <a:avLst/>
          <a:gdLst/>
          <a:ahLst/>
          <a:cxnLst/>
          <a:rect l="0" t="0" r="0" b="0"/>
          <a:pathLst>
            <a:path>
              <a:moveTo>
                <a:pt x="0" y="13192"/>
              </a:moveTo>
              <a:lnTo>
                <a:pt x="1237216"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003744" y="2346655"/>
        <a:ext cx="61860" cy="61860"/>
      </dsp:txXfrm>
    </dsp:sp>
    <dsp:sp modelId="{33AE6628-25DB-403B-BD83-879A2FF05EEB}">
      <dsp:nvSpPr>
        <dsp:cNvPr id="0" name=""/>
        <dsp:cNvSpPr/>
      </dsp:nvSpPr>
      <dsp:spPr>
        <a:xfrm>
          <a:off x="3384350" y="2591923"/>
          <a:ext cx="1393190" cy="696595"/>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a:lnSpc>
              <a:spcPct val="90000"/>
            </a:lnSpc>
            <a:spcBef>
              <a:spcPct val="0"/>
            </a:spcBef>
            <a:spcAft>
              <a:spcPct val="35000"/>
            </a:spcAft>
          </a:pPr>
          <a:r>
            <a:rPr lang="fa-IR" sz="2400" b="1" kern="1200"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kern="1200" dirty="0">
            <a:ln>
              <a:solidFill>
                <a:schemeClr val="tx1"/>
              </a:solidFill>
            </a:ln>
            <a:solidFill>
              <a:schemeClr val="accent2">
                <a:lumMod val="75000"/>
              </a:schemeClr>
            </a:solidFill>
            <a:effectLst/>
            <a:latin typeface="Nabi" pitchFamily="2" charset="0"/>
            <a:cs typeface="Nabi" pitchFamily="2" charset="0"/>
          </a:endParaRPr>
        </a:p>
      </dsp:txBody>
      <dsp:txXfrm>
        <a:off x="3404753" y="2612326"/>
        <a:ext cx="1352384" cy="655789"/>
      </dsp:txXfrm>
    </dsp:sp>
    <dsp:sp modelId="{3CD529FC-06EF-4005-B258-C4DF302D9218}">
      <dsp:nvSpPr>
        <dsp:cNvPr id="0" name=""/>
        <dsp:cNvSpPr/>
      </dsp:nvSpPr>
      <dsp:spPr>
        <a:xfrm rot="14958287">
          <a:off x="2090711" y="2032859"/>
          <a:ext cx="1911692" cy="26385"/>
        </a:xfrm>
        <a:custGeom>
          <a:avLst/>
          <a:gdLst/>
          <a:ahLst/>
          <a:cxnLst/>
          <a:rect l="0" t="0" r="0" b="0"/>
          <a:pathLst>
            <a:path>
              <a:moveTo>
                <a:pt x="0" y="13192"/>
              </a:moveTo>
              <a:lnTo>
                <a:pt x="1911692"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2998765" y="1998259"/>
        <a:ext cx="95584" cy="95584"/>
      </dsp:txXfrm>
    </dsp:sp>
    <dsp:sp modelId="{F694077D-AAD2-47D2-A8C3-27F058F55B34}">
      <dsp:nvSpPr>
        <dsp:cNvPr id="0" name=""/>
        <dsp:cNvSpPr/>
      </dsp:nvSpPr>
      <dsp:spPr>
        <a:xfrm>
          <a:off x="748601" y="803585"/>
          <a:ext cx="1960163" cy="696595"/>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a-IR" sz="2200" b="1" kern="1200"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769004" y="823988"/>
        <a:ext cx="1919357" cy="655789"/>
      </dsp:txXfrm>
    </dsp:sp>
    <dsp:sp modelId="{AEE3528C-F118-4DEE-B276-DDCA3442283A}">
      <dsp:nvSpPr>
        <dsp:cNvPr id="0" name=""/>
        <dsp:cNvSpPr/>
      </dsp:nvSpPr>
      <dsp:spPr>
        <a:xfrm rot="14071153">
          <a:off x="2511095" y="2477086"/>
          <a:ext cx="1105085" cy="26385"/>
        </a:xfrm>
        <a:custGeom>
          <a:avLst/>
          <a:gdLst/>
          <a:ahLst/>
          <a:cxnLst/>
          <a:rect l="0" t="0" r="0" b="0"/>
          <a:pathLst>
            <a:path>
              <a:moveTo>
                <a:pt x="0" y="13192"/>
              </a:moveTo>
              <a:lnTo>
                <a:pt x="1105085"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36011" y="2462652"/>
        <a:ext cx="55254" cy="55254"/>
      </dsp:txXfrm>
    </dsp:sp>
    <dsp:sp modelId="{FE78AC46-B759-419E-921C-285C6D7DCBF0}">
      <dsp:nvSpPr>
        <dsp:cNvPr id="0" name=""/>
        <dsp:cNvSpPr/>
      </dsp:nvSpPr>
      <dsp:spPr>
        <a:xfrm>
          <a:off x="3230" y="1583799"/>
          <a:ext cx="2739695" cy="913076"/>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29973" y="1610542"/>
        <a:ext cx="2686209" cy="859590"/>
      </dsp:txXfrm>
    </dsp:sp>
    <dsp:sp modelId="{B41CE2AF-21E3-4786-A6A3-1C66E06E1117}">
      <dsp:nvSpPr>
        <dsp:cNvPr id="0" name=""/>
        <dsp:cNvSpPr/>
      </dsp:nvSpPr>
      <dsp:spPr>
        <a:xfrm rot="9946792">
          <a:off x="2698087" y="3012629"/>
          <a:ext cx="696940" cy="26385"/>
        </a:xfrm>
        <a:custGeom>
          <a:avLst/>
          <a:gdLst/>
          <a:ahLst/>
          <a:cxnLst/>
          <a:rect l="0" t="0" r="0" b="0"/>
          <a:pathLst>
            <a:path>
              <a:moveTo>
                <a:pt x="0" y="13192"/>
              </a:moveTo>
              <a:lnTo>
                <a:pt x="696940"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29134" y="3008398"/>
        <a:ext cx="34847" cy="34847"/>
      </dsp:txXfrm>
    </dsp:sp>
    <dsp:sp modelId="{F511C078-4E7C-4634-B6D1-8E64428BB31B}">
      <dsp:nvSpPr>
        <dsp:cNvPr id="0" name=""/>
        <dsp:cNvSpPr/>
      </dsp:nvSpPr>
      <dsp:spPr>
        <a:xfrm>
          <a:off x="271266" y="2591912"/>
          <a:ext cx="2437498" cy="1039020"/>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301698" y="2622344"/>
        <a:ext cx="2376634" cy="978156"/>
      </dsp:txXfrm>
    </dsp:sp>
    <dsp:sp modelId="{B1997E86-7E62-4F42-B294-9F592AD936A6}">
      <dsp:nvSpPr>
        <dsp:cNvPr id="0" name=""/>
        <dsp:cNvSpPr/>
      </dsp:nvSpPr>
      <dsp:spPr>
        <a:xfrm rot="7022105">
          <a:off x="2303397" y="3588981"/>
          <a:ext cx="1486319" cy="26385"/>
        </a:xfrm>
        <a:custGeom>
          <a:avLst/>
          <a:gdLst/>
          <a:ahLst/>
          <a:cxnLst/>
          <a:rect l="0" t="0" r="0" b="0"/>
          <a:pathLst>
            <a:path>
              <a:moveTo>
                <a:pt x="0" y="13192"/>
              </a:moveTo>
              <a:lnTo>
                <a:pt x="1486319"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09399" y="3565016"/>
        <a:ext cx="74315" cy="74315"/>
      </dsp:txXfrm>
    </dsp:sp>
    <dsp:sp modelId="{C3618C99-B001-48DC-9056-639B6E837487}">
      <dsp:nvSpPr>
        <dsp:cNvPr id="0" name=""/>
        <dsp:cNvSpPr/>
      </dsp:nvSpPr>
      <dsp:spPr>
        <a:xfrm>
          <a:off x="144513" y="3776103"/>
          <a:ext cx="2564250" cy="976048"/>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173100" y="3804690"/>
        <a:ext cx="2507076" cy="91887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8A4B8B-2360-49E1-ADA9-53F9A4463044}">
      <dsp:nvSpPr>
        <dsp:cNvPr id="0" name=""/>
        <dsp:cNvSpPr/>
      </dsp:nvSpPr>
      <dsp:spPr>
        <a:xfrm>
          <a:off x="7107443" y="515957"/>
          <a:ext cx="993790" cy="2597986"/>
        </a:xfrm>
        <a:prstGeom prst="roundRect">
          <a:avLst>
            <a:gd name="adj" fmla="val 10000"/>
          </a:avLst>
        </a:prstGeom>
        <a:gradFill rotWithShape="0">
          <a:gsLst>
            <a:gs pos="0">
              <a:schemeClr val="accent3">
                <a:alpha val="80000"/>
                <a:hueOff val="0"/>
                <a:satOff val="0"/>
                <a:lumOff val="0"/>
                <a:alphaOff val="0"/>
                <a:tint val="50000"/>
                <a:satMod val="300000"/>
              </a:schemeClr>
            </a:gs>
            <a:gs pos="35000">
              <a:schemeClr val="accent3">
                <a:alpha val="80000"/>
                <a:hueOff val="0"/>
                <a:satOff val="0"/>
                <a:lumOff val="0"/>
                <a:alphaOff val="0"/>
                <a:tint val="37000"/>
                <a:satMod val="300000"/>
              </a:schemeClr>
            </a:gs>
            <a:gs pos="100000">
              <a:schemeClr val="accent3">
                <a:alpha val="8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kern="1200" dirty="0" smtClean="0">
              <a:ln>
                <a:solidFill>
                  <a:schemeClr val="tx1"/>
                </a:solidFill>
              </a:ln>
              <a:solidFill>
                <a:schemeClr val="accent2">
                  <a:lumMod val="75000"/>
                </a:schemeClr>
              </a:solidFill>
              <a:latin typeface="Nabi" pitchFamily="2" charset="0"/>
              <a:cs typeface="Nabi" pitchFamily="2" charset="0"/>
            </a:rPr>
            <a:t> </a:t>
          </a:r>
          <a:r>
            <a:rPr lang="fa-IR" sz="2400" kern="12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kern="12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sp:txBody>
      <dsp:txXfrm>
        <a:off x="7136550" y="545064"/>
        <a:ext cx="935576" cy="2539772"/>
      </dsp:txXfrm>
    </dsp:sp>
    <dsp:sp modelId="{32A8CF13-32E7-4E1D-9845-BC8D8D5CE136}">
      <dsp:nvSpPr>
        <dsp:cNvPr id="0" name=""/>
        <dsp:cNvSpPr/>
      </dsp:nvSpPr>
      <dsp:spPr>
        <a:xfrm rot="10800000">
          <a:off x="6685000" y="1801758"/>
          <a:ext cx="422443" cy="26385"/>
        </a:xfrm>
        <a:custGeom>
          <a:avLst/>
          <a:gdLst/>
          <a:ahLst/>
          <a:cxnLst/>
          <a:rect l="0" t="0" r="0" b="0"/>
          <a:pathLst>
            <a:path>
              <a:moveTo>
                <a:pt x="0" y="13192"/>
              </a:moveTo>
              <a:lnTo>
                <a:pt x="422443"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6885660" y="1804390"/>
        <a:ext cx="21122" cy="21122"/>
      </dsp:txXfrm>
    </dsp:sp>
    <dsp:sp modelId="{A02CBA72-7DB3-4289-B3A2-9E8F3EA1EA3F}">
      <dsp:nvSpPr>
        <dsp:cNvPr id="0" name=""/>
        <dsp:cNvSpPr/>
      </dsp:nvSpPr>
      <dsp:spPr>
        <a:xfrm>
          <a:off x="5291809" y="1466653"/>
          <a:ext cx="1393190" cy="696595"/>
        </a:xfrm>
        <a:prstGeom prst="roundRect">
          <a:avLst>
            <a:gd name="adj" fmla="val 10000"/>
          </a:avLst>
        </a:prstGeom>
        <a:gradFill rotWithShape="0">
          <a:gsLst>
            <a:gs pos="0">
              <a:schemeClr val="accent3">
                <a:alpha val="70000"/>
                <a:hueOff val="0"/>
                <a:satOff val="0"/>
                <a:lumOff val="0"/>
                <a:alphaOff val="0"/>
                <a:tint val="50000"/>
                <a:satMod val="300000"/>
              </a:schemeClr>
            </a:gs>
            <a:gs pos="35000">
              <a:schemeClr val="accent3">
                <a:alpha val="70000"/>
                <a:hueOff val="0"/>
                <a:satOff val="0"/>
                <a:lumOff val="0"/>
                <a:alphaOff val="0"/>
                <a:tint val="37000"/>
                <a:satMod val="300000"/>
              </a:schemeClr>
            </a:gs>
            <a:gs pos="100000">
              <a:schemeClr val="accent3">
                <a:alpha val="7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a-IR" sz="2000" b="1" kern="1200"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000" b="1" kern="1200"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sp:txBody>
      <dsp:txXfrm>
        <a:off x="5312212" y="1487056"/>
        <a:ext cx="1352384" cy="655789"/>
      </dsp:txXfrm>
    </dsp:sp>
    <dsp:sp modelId="{AB058AD5-939A-46E6-9030-83602139C97A}">
      <dsp:nvSpPr>
        <dsp:cNvPr id="0" name=""/>
        <dsp:cNvSpPr/>
      </dsp:nvSpPr>
      <dsp:spPr>
        <a:xfrm rot="14776861">
          <a:off x="4291601" y="1148723"/>
          <a:ext cx="1426574" cy="26385"/>
        </a:xfrm>
        <a:custGeom>
          <a:avLst/>
          <a:gdLst/>
          <a:ahLst/>
          <a:cxnLst/>
          <a:rect l="0" t="0" r="0" b="0"/>
          <a:pathLst>
            <a:path>
              <a:moveTo>
                <a:pt x="0" y="13192"/>
              </a:moveTo>
              <a:lnTo>
                <a:pt x="1426574"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4969224" y="1126251"/>
        <a:ext cx="71328" cy="71328"/>
      </dsp:txXfrm>
    </dsp:sp>
    <dsp:sp modelId="{92F8C1F5-A996-4717-B2B8-5E846B0E9066}">
      <dsp:nvSpPr>
        <dsp:cNvPr id="0" name=""/>
        <dsp:cNvSpPr/>
      </dsp:nvSpPr>
      <dsp:spPr>
        <a:xfrm>
          <a:off x="2798890" y="0"/>
          <a:ext cx="1919078" cy="1017760"/>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rtl="1">
            <a:lnSpc>
              <a:spcPct val="90000"/>
            </a:lnSpc>
            <a:spcBef>
              <a:spcPct val="0"/>
            </a:spcBef>
            <a:spcAft>
              <a:spcPct val="35000"/>
            </a:spcAft>
          </a:pPr>
          <a:r>
            <a:rPr lang="fa-IR" sz="2400" b="1" kern="1200" dirty="0" smtClean="0">
              <a:ln>
                <a:solidFill>
                  <a:schemeClr val="tx1"/>
                </a:solidFill>
              </a:ln>
              <a:solidFill>
                <a:schemeClr val="accent2">
                  <a:lumMod val="75000"/>
                </a:schemeClr>
              </a:solidFill>
              <a:effectLst/>
              <a:latin typeface="Nabi" pitchFamily="2" charset="0"/>
              <a:cs typeface="Nabi" pitchFamily="2" charset="0"/>
            </a:rPr>
            <a:t> بِرَبّ‏ِ الْفَلَقِ(1)</a:t>
          </a:r>
          <a:endParaRPr lang="en-US" sz="2400" b="1" kern="1200" dirty="0">
            <a:ln>
              <a:solidFill>
                <a:schemeClr val="tx1"/>
              </a:solidFill>
            </a:ln>
            <a:solidFill>
              <a:schemeClr val="accent2">
                <a:lumMod val="75000"/>
              </a:schemeClr>
            </a:solidFill>
            <a:effectLst/>
            <a:latin typeface="Nabi" pitchFamily="2" charset="0"/>
            <a:cs typeface="Nabi" pitchFamily="2" charset="0"/>
          </a:endParaRPr>
        </a:p>
      </dsp:txBody>
      <dsp:txXfrm>
        <a:off x="2828699" y="29809"/>
        <a:ext cx="1859460" cy="958142"/>
      </dsp:txXfrm>
    </dsp:sp>
    <dsp:sp modelId="{088EB80B-977A-47A4-B108-0D4BFD5229BD}">
      <dsp:nvSpPr>
        <dsp:cNvPr id="0" name=""/>
        <dsp:cNvSpPr/>
      </dsp:nvSpPr>
      <dsp:spPr>
        <a:xfrm rot="6873675">
          <a:off x="4416067" y="2364393"/>
          <a:ext cx="1237216" cy="26385"/>
        </a:xfrm>
        <a:custGeom>
          <a:avLst/>
          <a:gdLst/>
          <a:ahLst/>
          <a:cxnLst/>
          <a:rect l="0" t="0" r="0" b="0"/>
          <a:pathLst>
            <a:path>
              <a:moveTo>
                <a:pt x="0" y="13192"/>
              </a:moveTo>
              <a:lnTo>
                <a:pt x="1237216"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003744" y="2346655"/>
        <a:ext cx="61860" cy="61860"/>
      </dsp:txXfrm>
    </dsp:sp>
    <dsp:sp modelId="{33AE6628-25DB-403B-BD83-879A2FF05EEB}">
      <dsp:nvSpPr>
        <dsp:cNvPr id="0" name=""/>
        <dsp:cNvSpPr/>
      </dsp:nvSpPr>
      <dsp:spPr>
        <a:xfrm>
          <a:off x="3384350" y="2591923"/>
          <a:ext cx="1393190" cy="696595"/>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a:lnSpc>
              <a:spcPct val="90000"/>
            </a:lnSpc>
            <a:spcBef>
              <a:spcPct val="0"/>
            </a:spcBef>
            <a:spcAft>
              <a:spcPct val="35000"/>
            </a:spcAft>
          </a:pPr>
          <a:r>
            <a:rPr lang="fa-IR" sz="2400" b="1" kern="1200"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kern="1200" dirty="0">
            <a:ln>
              <a:solidFill>
                <a:schemeClr val="tx1"/>
              </a:solidFill>
            </a:ln>
            <a:solidFill>
              <a:schemeClr val="accent2">
                <a:lumMod val="75000"/>
              </a:schemeClr>
            </a:solidFill>
            <a:effectLst/>
            <a:latin typeface="Nabi" pitchFamily="2" charset="0"/>
            <a:cs typeface="Nabi" pitchFamily="2" charset="0"/>
          </a:endParaRPr>
        </a:p>
      </dsp:txBody>
      <dsp:txXfrm>
        <a:off x="3404753" y="2612326"/>
        <a:ext cx="1352384" cy="655789"/>
      </dsp:txXfrm>
    </dsp:sp>
    <dsp:sp modelId="{3CD529FC-06EF-4005-B258-C4DF302D9218}">
      <dsp:nvSpPr>
        <dsp:cNvPr id="0" name=""/>
        <dsp:cNvSpPr/>
      </dsp:nvSpPr>
      <dsp:spPr>
        <a:xfrm rot="14958287">
          <a:off x="2090711" y="2032859"/>
          <a:ext cx="1911692" cy="26385"/>
        </a:xfrm>
        <a:custGeom>
          <a:avLst/>
          <a:gdLst/>
          <a:ahLst/>
          <a:cxnLst/>
          <a:rect l="0" t="0" r="0" b="0"/>
          <a:pathLst>
            <a:path>
              <a:moveTo>
                <a:pt x="0" y="13192"/>
              </a:moveTo>
              <a:lnTo>
                <a:pt x="1911692"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2998765" y="1998259"/>
        <a:ext cx="95584" cy="95584"/>
      </dsp:txXfrm>
    </dsp:sp>
    <dsp:sp modelId="{F694077D-AAD2-47D2-A8C3-27F058F55B34}">
      <dsp:nvSpPr>
        <dsp:cNvPr id="0" name=""/>
        <dsp:cNvSpPr/>
      </dsp:nvSpPr>
      <dsp:spPr>
        <a:xfrm>
          <a:off x="748601" y="803585"/>
          <a:ext cx="1960163" cy="696595"/>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a-IR" sz="2000" kern="12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مِن شَرِّ مَا خَلَقَ(2)</a:t>
          </a:r>
          <a:endParaRPr lang="en-US" sz="2000" kern="1200" dirty="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endParaRPr>
        </a:p>
      </dsp:txBody>
      <dsp:txXfrm>
        <a:off x="769004" y="823988"/>
        <a:ext cx="1919357" cy="655789"/>
      </dsp:txXfrm>
    </dsp:sp>
    <dsp:sp modelId="{AEE3528C-F118-4DEE-B276-DDCA3442283A}">
      <dsp:nvSpPr>
        <dsp:cNvPr id="0" name=""/>
        <dsp:cNvSpPr/>
      </dsp:nvSpPr>
      <dsp:spPr>
        <a:xfrm rot="14071153">
          <a:off x="2511095" y="2477086"/>
          <a:ext cx="1105085" cy="26385"/>
        </a:xfrm>
        <a:custGeom>
          <a:avLst/>
          <a:gdLst/>
          <a:ahLst/>
          <a:cxnLst/>
          <a:rect l="0" t="0" r="0" b="0"/>
          <a:pathLst>
            <a:path>
              <a:moveTo>
                <a:pt x="0" y="13192"/>
              </a:moveTo>
              <a:lnTo>
                <a:pt x="1105085"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36011" y="2462652"/>
        <a:ext cx="55254" cy="55254"/>
      </dsp:txXfrm>
    </dsp:sp>
    <dsp:sp modelId="{FE78AC46-B759-419E-921C-285C6D7DCBF0}">
      <dsp:nvSpPr>
        <dsp:cNvPr id="0" name=""/>
        <dsp:cNvSpPr/>
      </dsp:nvSpPr>
      <dsp:spPr>
        <a:xfrm>
          <a:off x="3230" y="1583799"/>
          <a:ext cx="2739695" cy="913076"/>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29973" y="1610542"/>
        <a:ext cx="2686209" cy="859590"/>
      </dsp:txXfrm>
    </dsp:sp>
    <dsp:sp modelId="{B41CE2AF-21E3-4786-A6A3-1C66E06E1117}">
      <dsp:nvSpPr>
        <dsp:cNvPr id="0" name=""/>
        <dsp:cNvSpPr/>
      </dsp:nvSpPr>
      <dsp:spPr>
        <a:xfrm rot="9946792">
          <a:off x="2698087" y="3012629"/>
          <a:ext cx="696940" cy="26385"/>
        </a:xfrm>
        <a:custGeom>
          <a:avLst/>
          <a:gdLst/>
          <a:ahLst/>
          <a:cxnLst/>
          <a:rect l="0" t="0" r="0" b="0"/>
          <a:pathLst>
            <a:path>
              <a:moveTo>
                <a:pt x="0" y="13192"/>
              </a:moveTo>
              <a:lnTo>
                <a:pt x="696940"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29134" y="3008398"/>
        <a:ext cx="34847" cy="34847"/>
      </dsp:txXfrm>
    </dsp:sp>
    <dsp:sp modelId="{F511C078-4E7C-4634-B6D1-8E64428BB31B}">
      <dsp:nvSpPr>
        <dsp:cNvPr id="0" name=""/>
        <dsp:cNvSpPr/>
      </dsp:nvSpPr>
      <dsp:spPr>
        <a:xfrm>
          <a:off x="271266" y="2591912"/>
          <a:ext cx="2437498" cy="1039020"/>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301698" y="2622344"/>
        <a:ext cx="2376634" cy="978156"/>
      </dsp:txXfrm>
    </dsp:sp>
    <dsp:sp modelId="{B1997E86-7E62-4F42-B294-9F592AD936A6}">
      <dsp:nvSpPr>
        <dsp:cNvPr id="0" name=""/>
        <dsp:cNvSpPr/>
      </dsp:nvSpPr>
      <dsp:spPr>
        <a:xfrm rot="7022105">
          <a:off x="2303397" y="3588981"/>
          <a:ext cx="1486319" cy="26385"/>
        </a:xfrm>
        <a:custGeom>
          <a:avLst/>
          <a:gdLst/>
          <a:ahLst/>
          <a:cxnLst/>
          <a:rect l="0" t="0" r="0" b="0"/>
          <a:pathLst>
            <a:path>
              <a:moveTo>
                <a:pt x="0" y="13192"/>
              </a:moveTo>
              <a:lnTo>
                <a:pt x="1486319"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09399" y="3565016"/>
        <a:ext cx="74315" cy="74315"/>
      </dsp:txXfrm>
    </dsp:sp>
    <dsp:sp modelId="{C3618C99-B001-48DC-9056-639B6E837487}">
      <dsp:nvSpPr>
        <dsp:cNvPr id="0" name=""/>
        <dsp:cNvSpPr/>
      </dsp:nvSpPr>
      <dsp:spPr>
        <a:xfrm>
          <a:off x="144513" y="3776103"/>
          <a:ext cx="2564250" cy="976048"/>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173100" y="3804690"/>
        <a:ext cx="2507076" cy="91887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8A4B8B-2360-49E1-ADA9-53F9A4463044}">
      <dsp:nvSpPr>
        <dsp:cNvPr id="0" name=""/>
        <dsp:cNvSpPr/>
      </dsp:nvSpPr>
      <dsp:spPr>
        <a:xfrm>
          <a:off x="7107443" y="515957"/>
          <a:ext cx="993790" cy="2597986"/>
        </a:xfrm>
        <a:prstGeom prst="roundRect">
          <a:avLst>
            <a:gd name="adj" fmla="val 10000"/>
          </a:avLst>
        </a:prstGeom>
        <a:gradFill rotWithShape="0">
          <a:gsLst>
            <a:gs pos="0">
              <a:schemeClr val="accent3">
                <a:alpha val="80000"/>
                <a:hueOff val="0"/>
                <a:satOff val="0"/>
                <a:lumOff val="0"/>
                <a:alphaOff val="0"/>
                <a:tint val="50000"/>
                <a:satMod val="300000"/>
              </a:schemeClr>
            </a:gs>
            <a:gs pos="35000">
              <a:schemeClr val="accent3">
                <a:alpha val="80000"/>
                <a:hueOff val="0"/>
                <a:satOff val="0"/>
                <a:lumOff val="0"/>
                <a:alphaOff val="0"/>
                <a:tint val="37000"/>
                <a:satMod val="300000"/>
              </a:schemeClr>
            </a:gs>
            <a:gs pos="100000">
              <a:schemeClr val="accent3">
                <a:alpha val="8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kern="1200" dirty="0" smtClean="0">
              <a:ln>
                <a:solidFill>
                  <a:schemeClr val="tx1"/>
                </a:solidFill>
              </a:ln>
              <a:solidFill>
                <a:schemeClr val="accent2">
                  <a:lumMod val="75000"/>
                </a:schemeClr>
              </a:solidFill>
              <a:latin typeface="Nabi" pitchFamily="2" charset="0"/>
              <a:cs typeface="Nabi" pitchFamily="2" charset="0"/>
            </a:rPr>
            <a:t> </a:t>
          </a:r>
          <a:r>
            <a:rPr lang="fa-IR" sz="2400" kern="12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kern="12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sp:txBody>
      <dsp:txXfrm>
        <a:off x="7136550" y="545064"/>
        <a:ext cx="935576" cy="2539772"/>
      </dsp:txXfrm>
    </dsp:sp>
    <dsp:sp modelId="{32A8CF13-32E7-4E1D-9845-BC8D8D5CE136}">
      <dsp:nvSpPr>
        <dsp:cNvPr id="0" name=""/>
        <dsp:cNvSpPr/>
      </dsp:nvSpPr>
      <dsp:spPr>
        <a:xfrm rot="10800000">
          <a:off x="6685000" y="1801758"/>
          <a:ext cx="422443" cy="26385"/>
        </a:xfrm>
        <a:custGeom>
          <a:avLst/>
          <a:gdLst/>
          <a:ahLst/>
          <a:cxnLst/>
          <a:rect l="0" t="0" r="0" b="0"/>
          <a:pathLst>
            <a:path>
              <a:moveTo>
                <a:pt x="0" y="13192"/>
              </a:moveTo>
              <a:lnTo>
                <a:pt x="422443"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6885660" y="1804390"/>
        <a:ext cx="21122" cy="21122"/>
      </dsp:txXfrm>
    </dsp:sp>
    <dsp:sp modelId="{A02CBA72-7DB3-4289-B3A2-9E8F3EA1EA3F}">
      <dsp:nvSpPr>
        <dsp:cNvPr id="0" name=""/>
        <dsp:cNvSpPr/>
      </dsp:nvSpPr>
      <dsp:spPr>
        <a:xfrm>
          <a:off x="5291809" y="1466653"/>
          <a:ext cx="1393190" cy="696595"/>
        </a:xfrm>
        <a:prstGeom prst="roundRect">
          <a:avLst>
            <a:gd name="adj" fmla="val 10000"/>
          </a:avLst>
        </a:prstGeom>
        <a:gradFill rotWithShape="0">
          <a:gsLst>
            <a:gs pos="0">
              <a:schemeClr val="accent3">
                <a:alpha val="70000"/>
                <a:hueOff val="0"/>
                <a:satOff val="0"/>
                <a:lumOff val="0"/>
                <a:alphaOff val="0"/>
                <a:tint val="50000"/>
                <a:satMod val="300000"/>
              </a:schemeClr>
            </a:gs>
            <a:gs pos="35000">
              <a:schemeClr val="accent3">
                <a:alpha val="70000"/>
                <a:hueOff val="0"/>
                <a:satOff val="0"/>
                <a:lumOff val="0"/>
                <a:alphaOff val="0"/>
                <a:tint val="37000"/>
                <a:satMod val="300000"/>
              </a:schemeClr>
            </a:gs>
            <a:gs pos="100000">
              <a:schemeClr val="accent3">
                <a:alpha val="7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a-IR" sz="2000" b="1" kern="1200"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000" b="1" kern="1200"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sp:txBody>
      <dsp:txXfrm>
        <a:off x="5312212" y="1487056"/>
        <a:ext cx="1352384" cy="655789"/>
      </dsp:txXfrm>
    </dsp:sp>
    <dsp:sp modelId="{AB058AD5-939A-46E6-9030-83602139C97A}">
      <dsp:nvSpPr>
        <dsp:cNvPr id="0" name=""/>
        <dsp:cNvSpPr/>
      </dsp:nvSpPr>
      <dsp:spPr>
        <a:xfrm rot="14776861">
          <a:off x="4291601" y="1148723"/>
          <a:ext cx="1426574" cy="26385"/>
        </a:xfrm>
        <a:custGeom>
          <a:avLst/>
          <a:gdLst/>
          <a:ahLst/>
          <a:cxnLst/>
          <a:rect l="0" t="0" r="0" b="0"/>
          <a:pathLst>
            <a:path>
              <a:moveTo>
                <a:pt x="0" y="13192"/>
              </a:moveTo>
              <a:lnTo>
                <a:pt x="1426574"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4969224" y="1126251"/>
        <a:ext cx="71328" cy="71328"/>
      </dsp:txXfrm>
    </dsp:sp>
    <dsp:sp modelId="{92F8C1F5-A996-4717-B2B8-5E846B0E9066}">
      <dsp:nvSpPr>
        <dsp:cNvPr id="0" name=""/>
        <dsp:cNvSpPr/>
      </dsp:nvSpPr>
      <dsp:spPr>
        <a:xfrm>
          <a:off x="2798890" y="0"/>
          <a:ext cx="1919078" cy="1017760"/>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rtl="1">
            <a:lnSpc>
              <a:spcPct val="90000"/>
            </a:lnSpc>
            <a:spcBef>
              <a:spcPct val="0"/>
            </a:spcBef>
            <a:spcAft>
              <a:spcPct val="35000"/>
            </a:spcAft>
          </a:pPr>
          <a:r>
            <a:rPr lang="fa-IR" sz="2400" b="1" kern="1200" dirty="0" smtClean="0">
              <a:ln>
                <a:solidFill>
                  <a:schemeClr val="tx1"/>
                </a:solidFill>
              </a:ln>
              <a:solidFill>
                <a:schemeClr val="accent2">
                  <a:lumMod val="75000"/>
                </a:schemeClr>
              </a:solidFill>
              <a:effectLst/>
              <a:latin typeface="Nabi" pitchFamily="2" charset="0"/>
              <a:cs typeface="Nabi" pitchFamily="2" charset="0"/>
            </a:rPr>
            <a:t> بِرَبّ‏ِ الْفَلَقِ(1)</a:t>
          </a:r>
          <a:endParaRPr lang="en-US" sz="2400" b="1" kern="1200" dirty="0">
            <a:ln>
              <a:solidFill>
                <a:schemeClr val="tx1"/>
              </a:solidFill>
            </a:ln>
            <a:solidFill>
              <a:schemeClr val="accent2">
                <a:lumMod val="75000"/>
              </a:schemeClr>
            </a:solidFill>
            <a:effectLst/>
            <a:latin typeface="Nabi" pitchFamily="2" charset="0"/>
            <a:cs typeface="Nabi" pitchFamily="2" charset="0"/>
          </a:endParaRPr>
        </a:p>
      </dsp:txBody>
      <dsp:txXfrm>
        <a:off x="2828699" y="29809"/>
        <a:ext cx="1859460" cy="958142"/>
      </dsp:txXfrm>
    </dsp:sp>
    <dsp:sp modelId="{088EB80B-977A-47A4-B108-0D4BFD5229BD}">
      <dsp:nvSpPr>
        <dsp:cNvPr id="0" name=""/>
        <dsp:cNvSpPr/>
      </dsp:nvSpPr>
      <dsp:spPr>
        <a:xfrm rot="6873675">
          <a:off x="4416067" y="2364393"/>
          <a:ext cx="1237216" cy="26385"/>
        </a:xfrm>
        <a:custGeom>
          <a:avLst/>
          <a:gdLst/>
          <a:ahLst/>
          <a:cxnLst/>
          <a:rect l="0" t="0" r="0" b="0"/>
          <a:pathLst>
            <a:path>
              <a:moveTo>
                <a:pt x="0" y="13192"/>
              </a:moveTo>
              <a:lnTo>
                <a:pt x="1237216"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003744" y="2346655"/>
        <a:ext cx="61860" cy="61860"/>
      </dsp:txXfrm>
    </dsp:sp>
    <dsp:sp modelId="{33AE6628-25DB-403B-BD83-879A2FF05EEB}">
      <dsp:nvSpPr>
        <dsp:cNvPr id="0" name=""/>
        <dsp:cNvSpPr/>
      </dsp:nvSpPr>
      <dsp:spPr>
        <a:xfrm>
          <a:off x="3384350" y="2591923"/>
          <a:ext cx="1393190" cy="696595"/>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a:lnSpc>
              <a:spcPct val="90000"/>
            </a:lnSpc>
            <a:spcBef>
              <a:spcPct val="0"/>
            </a:spcBef>
            <a:spcAft>
              <a:spcPct val="35000"/>
            </a:spcAft>
          </a:pPr>
          <a:r>
            <a:rPr lang="fa-IR" sz="2400" b="1" kern="1200"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kern="1200" dirty="0">
            <a:ln>
              <a:solidFill>
                <a:schemeClr val="tx1"/>
              </a:solidFill>
            </a:ln>
            <a:solidFill>
              <a:schemeClr val="accent2">
                <a:lumMod val="75000"/>
              </a:schemeClr>
            </a:solidFill>
            <a:effectLst/>
            <a:latin typeface="Nabi" pitchFamily="2" charset="0"/>
            <a:cs typeface="Nabi" pitchFamily="2" charset="0"/>
          </a:endParaRPr>
        </a:p>
      </dsp:txBody>
      <dsp:txXfrm>
        <a:off x="3404753" y="2612326"/>
        <a:ext cx="1352384" cy="655789"/>
      </dsp:txXfrm>
    </dsp:sp>
    <dsp:sp modelId="{3CD529FC-06EF-4005-B258-C4DF302D9218}">
      <dsp:nvSpPr>
        <dsp:cNvPr id="0" name=""/>
        <dsp:cNvSpPr/>
      </dsp:nvSpPr>
      <dsp:spPr>
        <a:xfrm rot="14958287">
          <a:off x="2090711" y="2032859"/>
          <a:ext cx="1911692" cy="26385"/>
        </a:xfrm>
        <a:custGeom>
          <a:avLst/>
          <a:gdLst/>
          <a:ahLst/>
          <a:cxnLst/>
          <a:rect l="0" t="0" r="0" b="0"/>
          <a:pathLst>
            <a:path>
              <a:moveTo>
                <a:pt x="0" y="13192"/>
              </a:moveTo>
              <a:lnTo>
                <a:pt x="1911692"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2998765" y="1998259"/>
        <a:ext cx="95584" cy="95584"/>
      </dsp:txXfrm>
    </dsp:sp>
    <dsp:sp modelId="{F694077D-AAD2-47D2-A8C3-27F058F55B34}">
      <dsp:nvSpPr>
        <dsp:cNvPr id="0" name=""/>
        <dsp:cNvSpPr/>
      </dsp:nvSpPr>
      <dsp:spPr>
        <a:xfrm>
          <a:off x="748601" y="803585"/>
          <a:ext cx="1960163" cy="696595"/>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a-IR" sz="2200" b="1" kern="1200"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769004" y="823988"/>
        <a:ext cx="1919357" cy="655789"/>
      </dsp:txXfrm>
    </dsp:sp>
    <dsp:sp modelId="{AEE3528C-F118-4DEE-B276-DDCA3442283A}">
      <dsp:nvSpPr>
        <dsp:cNvPr id="0" name=""/>
        <dsp:cNvSpPr/>
      </dsp:nvSpPr>
      <dsp:spPr>
        <a:xfrm rot="14071153">
          <a:off x="2511095" y="2477086"/>
          <a:ext cx="1105085" cy="26385"/>
        </a:xfrm>
        <a:custGeom>
          <a:avLst/>
          <a:gdLst/>
          <a:ahLst/>
          <a:cxnLst/>
          <a:rect l="0" t="0" r="0" b="0"/>
          <a:pathLst>
            <a:path>
              <a:moveTo>
                <a:pt x="0" y="13192"/>
              </a:moveTo>
              <a:lnTo>
                <a:pt x="1105085"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36011" y="2462652"/>
        <a:ext cx="55254" cy="55254"/>
      </dsp:txXfrm>
    </dsp:sp>
    <dsp:sp modelId="{FE78AC46-B759-419E-921C-285C6D7DCBF0}">
      <dsp:nvSpPr>
        <dsp:cNvPr id="0" name=""/>
        <dsp:cNvSpPr/>
      </dsp:nvSpPr>
      <dsp:spPr>
        <a:xfrm>
          <a:off x="3230" y="1583799"/>
          <a:ext cx="2739695" cy="913076"/>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kern="12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وَ مِن شَرِّ غَاسِقٍ إِذَا وَقَبَ(3)</a:t>
          </a:r>
          <a:endParaRPr lang="en-US" sz="2000" kern="1200" dirty="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endParaRPr>
        </a:p>
      </dsp:txBody>
      <dsp:txXfrm>
        <a:off x="29973" y="1610542"/>
        <a:ext cx="2686209" cy="859590"/>
      </dsp:txXfrm>
    </dsp:sp>
    <dsp:sp modelId="{B41CE2AF-21E3-4786-A6A3-1C66E06E1117}">
      <dsp:nvSpPr>
        <dsp:cNvPr id="0" name=""/>
        <dsp:cNvSpPr/>
      </dsp:nvSpPr>
      <dsp:spPr>
        <a:xfrm rot="9946792">
          <a:off x="2698087" y="3012629"/>
          <a:ext cx="696940" cy="26385"/>
        </a:xfrm>
        <a:custGeom>
          <a:avLst/>
          <a:gdLst/>
          <a:ahLst/>
          <a:cxnLst/>
          <a:rect l="0" t="0" r="0" b="0"/>
          <a:pathLst>
            <a:path>
              <a:moveTo>
                <a:pt x="0" y="13192"/>
              </a:moveTo>
              <a:lnTo>
                <a:pt x="696940"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29134" y="3008398"/>
        <a:ext cx="34847" cy="34847"/>
      </dsp:txXfrm>
    </dsp:sp>
    <dsp:sp modelId="{F511C078-4E7C-4634-B6D1-8E64428BB31B}">
      <dsp:nvSpPr>
        <dsp:cNvPr id="0" name=""/>
        <dsp:cNvSpPr/>
      </dsp:nvSpPr>
      <dsp:spPr>
        <a:xfrm>
          <a:off x="271266" y="2591912"/>
          <a:ext cx="2437498" cy="1039020"/>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النَّفَّثَاتِ فىِ الْعُقَدِ(4)</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301698" y="2622344"/>
        <a:ext cx="2376634" cy="978156"/>
      </dsp:txXfrm>
    </dsp:sp>
    <dsp:sp modelId="{B1997E86-7E62-4F42-B294-9F592AD936A6}">
      <dsp:nvSpPr>
        <dsp:cNvPr id="0" name=""/>
        <dsp:cNvSpPr/>
      </dsp:nvSpPr>
      <dsp:spPr>
        <a:xfrm rot="7022105">
          <a:off x="2303397" y="3588981"/>
          <a:ext cx="1486319" cy="26385"/>
        </a:xfrm>
        <a:custGeom>
          <a:avLst/>
          <a:gdLst/>
          <a:ahLst/>
          <a:cxnLst/>
          <a:rect l="0" t="0" r="0" b="0"/>
          <a:pathLst>
            <a:path>
              <a:moveTo>
                <a:pt x="0" y="13192"/>
              </a:moveTo>
              <a:lnTo>
                <a:pt x="1486319"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09399" y="3565016"/>
        <a:ext cx="74315" cy="74315"/>
      </dsp:txXfrm>
    </dsp:sp>
    <dsp:sp modelId="{C3618C99-B001-48DC-9056-639B6E837487}">
      <dsp:nvSpPr>
        <dsp:cNvPr id="0" name=""/>
        <dsp:cNvSpPr/>
      </dsp:nvSpPr>
      <dsp:spPr>
        <a:xfrm>
          <a:off x="144513" y="3776103"/>
          <a:ext cx="2564250" cy="976048"/>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173100" y="3804690"/>
        <a:ext cx="2507076" cy="9188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8A4B8B-2360-49E1-ADA9-53F9A4463044}">
      <dsp:nvSpPr>
        <dsp:cNvPr id="0" name=""/>
        <dsp:cNvSpPr/>
      </dsp:nvSpPr>
      <dsp:spPr>
        <a:xfrm>
          <a:off x="7107443" y="515957"/>
          <a:ext cx="993790" cy="2597986"/>
        </a:xfrm>
        <a:prstGeom prst="roundRect">
          <a:avLst>
            <a:gd name="adj" fmla="val 10000"/>
          </a:avLst>
        </a:prstGeom>
        <a:gradFill rotWithShape="0">
          <a:gsLst>
            <a:gs pos="0">
              <a:schemeClr val="accent3">
                <a:alpha val="80000"/>
                <a:hueOff val="0"/>
                <a:satOff val="0"/>
                <a:lumOff val="0"/>
                <a:alphaOff val="0"/>
                <a:tint val="50000"/>
                <a:satMod val="300000"/>
              </a:schemeClr>
            </a:gs>
            <a:gs pos="35000">
              <a:schemeClr val="accent3">
                <a:alpha val="80000"/>
                <a:hueOff val="0"/>
                <a:satOff val="0"/>
                <a:lumOff val="0"/>
                <a:alphaOff val="0"/>
                <a:tint val="37000"/>
                <a:satMod val="300000"/>
              </a:schemeClr>
            </a:gs>
            <a:gs pos="100000">
              <a:schemeClr val="accent3">
                <a:alpha val="8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kern="1200" dirty="0" smtClean="0">
              <a:ln>
                <a:solidFill>
                  <a:schemeClr val="tx1"/>
                </a:solidFill>
              </a:ln>
              <a:solidFill>
                <a:schemeClr val="accent2">
                  <a:lumMod val="75000"/>
                </a:schemeClr>
              </a:solidFill>
              <a:latin typeface="Nabi" pitchFamily="2" charset="0"/>
              <a:cs typeface="Nabi" pitchFamily="2" charset="0"/>
            </a:rPr>
            <a:t> </a:t>
          </a:r>
          <a:r>
            <a:rPr lang="fa-IR" sz="2400" kern="12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kern="12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sp:txBody>
      <dsp:txXfrm>
        <a:off x="7136550" y="545064"/>
        <a:ext cx="935576" cy="2539772"/>
      </dsp:txXfrm>
    </dsp:sp>
    <dsp:sp modelId="{32A8CF13-32E7-4E1D-9845-BC8D8D5CE136}">
      <dsp:nvSpPr>
        <dsp:cNvPr id="0" name=""/>
        <dsp:cNvSpPr/>
      </dsp:nvSpPr>
      <dsp:spPr>
        <a:xfrm rot="10800000">
          <a:off x="6685000" y="1801758"/>
          <a:ext cx="422443" cy="26385"/>
        </a:xfrm>
        <a:custGeom>
          <a:avLst/>
          <a:gdLst/>
          <a:ahLst/>
          <a:cxnLst/>
          <a:rect l="0" t="0" r="0" b="0"/>
          <a:pathLst>
            <a:path>
              <a:moveTo>
                <a:pt x="0" y="13192"/>
              </a:moveTo>
              <a:lnTo>
                <a:pt x="422443"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6885660" y="1804390"/>
        <a:ext cx="21122" cy="21122"/>
      </dsp:txXfrm>
    </dsp:sp>
    <dsp:sp modelId="{A02CBA72-7DB3-4289-B3A2-9E8F3EA1EA3F}">
      <dsp:nvSpPr>
        <dsp:cNvPr id="0" name=""/>
        <dsp:cNvSpPr/>
      </dsp:nvSpPr>
      <dsp:spPr>
        <a:xfrm>
          <a:off x="5291809" y="1466653"/>
          <a:ext cx="1393190" cy="696595"/>
        </a:xfrm>
        <a:prstGeom prst="roundRect">
          <a:avLst>
            <a:gd name="adj" fmla="val 10000"/>
          </a:avLst>
        </a:prstGeom>
        <a:gradFill rotWithShape="0">
          <a:gsLst>
            <a:gs pos="0">
              <a:schemeClr val="accent3">
                <a:alpha val="70000"/>
                <a:hueOff val="0"/>
                <a:satOff val="0"/>
                <a:lumOff val="0"/>
                <a:alphaOff val="0"/>
                <a:tint val="50000"/>
                <a:satMod val="300000"/>
              </a:schemeClr>
            </a:gs>
            <a:gs pos="35000">
              <a:schemeClr val="accent3">
                <a:alpha val="70000"/>
                <a:hueOff val="0"/>
                <a:satOff val="0"/>
                <a:lumOff val="0"/>
                <a:alphaOff val="0"/>
                <a:tint val="37000"/>
                <a:satMod val="300000"/>
              </a:schemeClr>
            </a:gs>
            <a:gs pos="100000">
              <a:schemeClr val="accent3">
                <a:alpha val="7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a-IR" sz="2000" b="1" kern="1200"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000" b="1" kern="1200"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sp:txBody>
      <dsp:txXfrm>
        <a:off x="5312212" y="1487056"/>
        <a:ext cx="1352384" cy="655789"/>
      </dsp:txXfrm>
    </dsp:sp>
    <dsp:sp modelId="{AB058AD5-939A-46E6-9030-83602139C97A}">
      <dsp:nvSpPr>
        <dsp:cNvPr id="0" name=""/>
        <dsp:cNvSpPr/>
      </dsp:nvSpPr>
      <dsp:spPr>
        <a:xfrm rot="14776861">
          <a:off x="4291601" y="1148723"/>
          <a:ext cx="1426574" cy="26385"/>
        </a:xfrm>
        <a:custGeom>
          <a:avLst/>
          <a:gdLst/>
          <a:ahLst/>
          <a:cxnLst/>
          <a:rect l="0" t="0" r="0" b="0"/>
          <a:pathLst>
            <a:path>
              <a:moveTo>
                <a:pt x="0" y="13192"/>
              </a:moveTo>
              <a:lnTo>
                <a:pt x="1426574"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4969224" y="1126251"/>
        <a:ext cx="71328" cy="71328"/>
      </dsp:txXfrm>
    </dsp:sp>
    <dsp:sp modelId="{92F8C1F5-A996-4717-B2B8-5E846B0E9066}">
      <dsp:nvSpPr>
        <dsp:cNvPr id="0" name=""/>
        <dsp:cNvSpPr/>
      </dsp:nvSpPr>
      <dsp:spPr>
        <a:xfrm>
          <a:off x="2798890" y="0"/>
          <a:ext cx="1919078" cy="1017760"/>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rtl="1">
            <a:lnSpc>
              <a:spcPct val="90000"/>
            </a:lnSpc>
            <a:spcBef>
              <a:spcPct val="0"/>
            </a:spcBef>
            <a:spcAft>
              <a:spcPct val="35000"/>
            </a:spcAft>
          </a:pPr>
          <a:r>
            <a:rPr lang="fa-IR" sz="2400" b="1" kern="1200" dirty="0" smtClean="0">
              <a:ln>
                <a:solidFill>
                  <a:schemeClr val="tx1"/>
                </a:solidFill>
              </a:ln>
              <a:solidFill>
                <a:schemeClr val="accent2">
                  <a:lumMod val="75000"/>
                </a:schemeClr>
              </a:solidFill>
              <a:effectLst/>
              <a:latin typeface="Nabi" pitchFamily="2" charset="0"/>
              <a:cs typeface="Nabi" pitchFamily="2" charset="0"/>
            </a:rPr>
            <a:t> بِرَبّ‏ِ الْفَلَقِ(1)</a:t>
          </a:r>
          <a:endParaRPr lang="en-US" sz="2400" b="1" kern="1200" dirty="0">
            <a:ln>
              <a:solidFill>
                <a:schemeClr val="tx1"/>
              </a:solidFill>
            </a:ln>
            <a:solidFill>
              <a:schemeClr val="accent2">
                <a:lumMod val="75000"/>
              </a:schemeClr>
            </a:solidFill>
            <a:effectLst/>
            <a:latin typeface="Nabi" pitchFamily="2" charset="0"/>
            <a:cs typeface="Nabi" pitchFamily="2" charset="0"/>
          </a:endParaRPr>
        </a:p>
      </dsp:txBody>
      <dsp:txXfrm>
        <a:off x="2828699" y="29809"/>
        <a:ext cx="1859460" cy="958142"/>
      </dsp:txXfrm>
    </dsp:sp>
    <dsp:sp modelId="{088EB80B-977A-47A4-B108-0D4BFD5229BD}">
      <dsp:nvSpPr>
        <dsp:cNvPr id="0" name=""/>
        <dsp:cNvSpPr/>
      </dsp:nvSpPr>
      <dsp:spPr>
        <a:xfrm rot="6873675">
          <a:off x="4416067" y="2364393"/>
          <a:ext cx="1237216" cy="26385"/>
        </a:xfrm>
        <a:custGeom>
          <a:avLst/>
          <a:gdLst/>
          <a:ahLst/>
          <a:cxnLst/>
          <a:rect l="0" t="0" r="0" b="0"/>
          <a:pathLst>
            <a:path>
              <a:moveTo>
                <a:pt x="0" y="13192"/>
              </a:moveTo>
              <a:lnTo>
                <a:pt x="1237216"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003744" y="2346655"/>
        <a:ext cx="61860" cy="61860"/>
      </dsp:txXfrm>
    </dsp:sp>
    <dsp:sp modelId="{33AE6628-25DB-403B-BD83-879A2FF05EEB}">
      <dsp:nvSpPr>
        <dsp:cNvPr id="0" name=""/>
        <dsp:cNvSpPr/>
      </dsp:nvSpPr>
      <dsp:spPr>
        <a:xfrm>
          <a:off x="3384350" y="2591923"/>
          <a:ext cx="1393190" cy="696595"/>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a:lnSpc>
              <a:spcPct val="90000"/>
            </a:lnSpc>
            <a:spcBef>
              <a:spcPct val="0"/>
            </a:spcBef>
            <a:spcAft>
              <a:spcPct val="35000"/>
            </a:spcAft>
          </a:pPr>
          <a:r>
            <a:rPr lang="fa-IR" sz="2400" b="1" kern="1200"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kern="1200" dirty="0">
            <a:ln>
              <a:solidFill>
                <a:schemeClr val="tx1"/>
              </a:solidFill>
            </a:ln>
            <a:solidFill>
              <a:schemeClr val="accent2">
                <a:lumMod val="75000"/>
              </a:schemeClr>
            </a:solidFill>
            <a:effectLst/>
            <a:latin typeface="Nabi" pitchFamily="2" charset="0"/>
            <a:cs typeface="Nabi" pitchFamily="2" charset="0"/>
          </a:endParaRPr>
        </a:p>
      </dsp:txBody>
      <dsp:txXfrm>
        <a:off x="3404753" y="2612326"/>
        <a:ext cx="1352384" cy="655789"/>
      </dsp:txXfrm>
    </dsp:sp>
    <dsp:sp modelId="{3CD529FC-06EF-4005-B258-C4DF302D9218}">
      <dsp:nvSpPr>
        <dsp:cNvPr id="0" name=""/>
        <dsp:cNvSpPr/>
      </dsp:nvSpPr>
      <dsp:spPr>
        <a:xfrm rot="15046714">
          <a:off x="2020517" y="1958185"/>
          <a:ext cx="2052081" cy="26385"/>
        </a:xfrm>
        <a:custGeom>
          <a:avLst/>
          <a:gdLst/>
          <a:ahLst/>
          <a:cxnLst/>
          <a:rect l="0" t="0" r="0" b="0"/>
          <a:pathLst>
            <a:path>
              <a:moveTo>
                <a:pt x="0" y="13192"/>
              </a:moveTo>
              <a:lnTo>
                <a:pt x="2052081"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2995255" y="1920076"/>
        <a:ext cx="102604" cy="102604"/>
      </dsp:txXfrm>
    </dsp:sp>
    <dsp:sp modelId="{F694077D-AAD2-47D2-A8C3-27F058F55B34}">
      <dsp:nvSpPr>
        <dsp:cNvPr id="0" name=""/>
        <dsp:cNvSpPr/>
      </dsp:nvSpPr>
      <dsp:spPr>
        <a:xfrm>
          <a:off x="748601" y="654238"/>
          <a:ext cx="1960163" cy="696595"/>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a-IR" sz="2200" b="1" kern="1200" cap="none" spc="0" dirty="0" smtClean="0">
              <a:ln>
                <a:solidFill>
                  <a:schemeClr val="tx1"/>
                </a:solidFill>
              </a:ln>
              <a:solidFill>
                <a:schemeClr val="accent2">
                  <a:lumMod val="75000"/>
                </a:schemeClr>
              </a:solidFill>
              <a:effectLst/>
              <a:latin typeface="Nabi" pitchFamily="2" charset="0"/>
              <a:cs typeface="Nabi" pitchFamily="2" charset="0"/>
            </a:rPr>
            <a:t>مِن شَرِّ مَا خَلَقَ(2)</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769004" y="674641"/>
        <a:ext cx="1919357" cy="655789"/>
      </dsp:txXfrm>
    </dsp:sp>
    <dsp:sp modelId="{AEE3528C-F118-4DEE-B276-DDCA3442283A}">
      <dsp:nvSpPr>
        <dsp:cNvPr id="0" name=""/>
        <dsp:cNvSpPr/>
      </dsp:nvSpPr>
      <dsp:spPr>
        <a:xfrm rot="14071153">
          <a:off x="2511095" y="2477086"/>
          <a:ext cx="1105085" cy="26385"/>
        </a:xfrm>
        <a:custGeom>
          <a:avLst/>
          <a:gdLst/>
          <a:ahLst/>
          <a:cxnLst/>
          <a:rect l="0" t="0" r="0" b="0"/>
          <a:pathLst>
            <a:path>
              <a:moveTo>
                <a:pt x="0" y="13192"/>
              </a:moveTo>
              <a:lnTo>
                <a:pt x="1105085"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36011" y="2462652"/>
        <a:ext cx="55254" cy="55254"/>
      </dsp:txXfrm>
    </dsp:sp>
    <dsp:sp modelId="{FE78AC46-B759-419E-921C-285C6D7DCBF0}">
      <dsp:nvSpPr>
        <dsp:cNvPr id="0" name=""/>
        <dsp:cNvSpPr/>
      </dsp:nvSpPr>
      <dsp:spPr>
        <a:xfrm>
          <a:off x="3230" y="1518337"/>
          <a:ext cx="2739695" cy="1044001"/>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غَاسِقٍ إِذَا وَقَبَ(3)</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33808" y="1548915"/>
        <a:ext cx="2678539" cy="982845"/>
      </dsp:txXfrm>
    </dsp:sp>
    <dsp:sp modelId="{B41CE2AF-21E3-4786-A6A3-1C66E06E1117}">
      <dsp:nvSpPr>
        <dsp:cNvPr id="0" name=""/>
        <dsp:cNvSpPr/>
      </dsp:nvSpPr>
      <dsp:spPr>
        <a:xfrm rot="9641647">
          <a:off x="2688637" y="3045360"/>
          <a:ext cx="715839" cy="26385"/>
        </a:xfrm>
        <a:custGeom>
          <a:avLst/>
          <a:gdLst/>
          <a:ahLst/>
          <a:cxnLst/>
          <a:rect l="0" t="0" r="0" b="0"/>
          <a:pathLst>
            <a:path>
              <a:moveTo>
                <a:pt x="0" y="13192"/>
              </a:moveTo>
              <a:lnTo>
                <a:pt x="715839"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28661" y="3040657"/>
        <a:ext cx="35791" cy="35791"/>
      </dsp:txXfrm>
    </dsp:sp>
    <dsp:sp modelId="{F511C078-4E7C-4634-B6D1-8E64428BB31B}">
      <dsp:nvSpPr>
        <dsp:cNvPr id="0" name=""/>
        <dsp:cNvSpPr/>
      </dsp:nvSpPr>
      <dsp:spPr>
        <a:xfrm>
          <a:off x="271266" y="2657375"/>
          <a:ext cx="2437498" cy="1039020"/>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kern="12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وَ مِن شَرِّ النَّفَّثَاتِ فىِ الْعُقَدِ(4)</a:t>
          </a:r>
          <a:endParaRPr lang="en-US" sz="2000" kern="1200" dirty="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endParaRPr>
        </a:p>
      </dsp:txBody>
      <dsp:txXfrm>
        <a:off x="301698" y="2687807"/>
        <a:ext cx="2376634" cy="978156"/>
      </dsp:txXfrm>
    </dsp:sp>
    <dsp:sp modelId="{B1997E86-7E62-4F42-B294-9F592AD936A6}">
      <dsp:nvSpPr>
        <dsp:cNvPr id="0" name=""/>
        <dsp:cNvSpPr/>
      </dsp:nvSpPr>
      <dsp:spPr>
        <a:xfrm rot="7022105">
          <a:off x="2303397" y="3588981"/>
          <a:ext cx="1486319" cy="26385"/>
        </a:xfrm>
        <a:custGeom>
          <a:avLst/>
          <a:gdLst/>
          <a:ahLst/>
          <a:cxnLst/>
          <a:rect l="0" t="0" r="0" b="0"/>
          <a:pathLst>
            <a:path>
              <a:moveTo>
                <a:pt x="0" y="13192"/>
              </a:moveTo>
              <a:lnTo>
                <a:pt x="1486319"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09399" y="3565016"/>
        <a:ext cx="74315" cy="74315"/>
      </dsp:txXfrm>
    </dsp:sp>
    <dsp:sp modelId="{C3618C99-B001-48DC-9056-639B6E837487}">
      <dsp:nvSpPr>
        <dsp:cNvPr id="0" name=""/>
        <dsp:cNvSpPr/>
      </dsp:nvSpPr>
      <dsp:spPr>
        <a:xfrm>
          <a:off x="144513" y="3776103"/>
          <a:ext cx="2564250" cy="976048"/>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حَاسِدٍ إِذَا حَسَدَ(5)</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173100" y="3804690"/>
        <a:ext cx="2507076" cy="91887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8A4B8B-2360-49E1-ADA9-53F9A4463044}">
      <dsp:nvSpPr>
        <dsp:cNvPr id="0" name=""/>
        <dsp:cNvSpPr/>
      </dsp:nvSpPr>
      <dsp:spPr>
        <a:xfrm>
          <a:off x="7107443" y="515957"/>
          <a:ext cx="993790" cy="2597986"/>
        </a:xfrm>
        <a:prstGeom prst="roundRect">
          <a:avLst>
            <a:gd name="adj" fmla="val 10000"/>
          </a:avLst>
        </a:prstGeom>
        <a:gradFill rotWithShape="0">
          <a:gsLst>
            <a:gs pos="0">
              <a:schemeClr val="accent3">
                <a:alpha val="80000"/>
                <a:hueOff val="0"/>
                <a:satOff val="0"/>
                <a:lumOff val="0"/>
                <a:alphaOff val="0"/>
                <a:tint val="50000"/>
                <a:satMod val="300000"/>
              </a:schemeClr>
            </a:gs>
            <a:gs pos="35000">
              <a:schemeClr val="accent3">
                <a:alpha val="80000"/>
                <a:hueOff val="0"/>
                <a:satOff val="0"/>
                <a:lumOff val="0"/>
                <a:alphaOff val="0"/>
                <a:tint val="37000"/>
                <a:satMod val="300000"/>
              </a:schemeClr>
            </a:gs>
            <a:gs pos="100000">
              <a:schemeClr val="accent3">
                <a:alpha val="8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kern="1200" dirty="0" smtClean="0">
              <a:ln>
                <a:solidFill>
                  <a:schemeClr val="tx1"/>
                </a:solidFill>
              </a:ln>
              <a:solidFill>
                <a:schemeClr val="accent2">
                  <a:lumMod val="75000"/>
                </a:schemeClr>
              </a:solidFill>
              <a:latin typeface="Nabi" pitchFamily="2" charset="0"/>
              <a:cs typeface="Nabi" pitchFamily="2" charset="0"/>
            </a:rPr>
            <a:t> </a:t>
          </a:r>
          <a:r>
            <a:rPr lang="fa-IR" sz="2400" kern="1200" dirty="0" smtClean="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rPr>
            <a:t>بِسْمِ اللّهِ الرَّحْمَنِ الرَّحِيم</a:t>
          </a:r>
          <a:endParaRPr lang="en-US" sz="2400" kern="1200" dirty="0">
            <a:ln>
              <a:solidFill>
                <a:schemeClr val="tx1"/>
              </a:solidFill>
            </a:ln>
            <a:solidFill>
              <a:schemeClr val="accent2">
                <a:lumMod val="75000"/>
              </a:schemeClr>
            </a:solidFill>
            <a:effectLst>
              <a:glow rad="101600">
                <a:srgbClr val="FFFFD1"/>
              </a:glow>
              <a:outerShdw blurRad="63500" sx="102000" sy="102000" algn="ctr" rotWithShape="0">
                <a:prstClr val="black">
                  <a:alpha val="40000"/>
                </a:prstClr>
              </a:outerShdw>
            </a:effectLst>
            <a:latin typeface="Nabi" pitchFamily="2" charset="0"/>
            <a:cs typeface="Nabi" pitchFamily="2" charset="0"/>
          </a:endParaRPr>
        </a:p>
      </dsp:txBody>
      <dsp:txXfrm>
        <a:off x="7136550" y="545064"/>
        <a:ext cx="935576" cy="2539772"/>
      </dsp:txXfrm>
    </dsp:sp>
    <dsp:sp modelId="{32A8CF13-32E7-4E1D-9845-BC8D8D5CE136}">
      <dsp:nvSpPr>
        <dsp:cNvPr id="0" name=""/>
        <dsp:cNvSpPr/>
      </dsp:nvSpPr>
      <dsp:spPr>
        <a:xfrm rot="10800000">
          <a:off x="6685000" y="1801758"/>
          <a:ext cx="422443" cy="26385"/>
        </a:xfrm>
        <a:custGeom>
          <a:avLst/>
          <a:gdLst/>
          <a:ahLst/>
          <a:cxnLst/>
          <a:rect l="0" t="0" r="0" b="0"/>
          <a:pathLst>
            <a:path>
              <a:moveTo>
                <a:pt x="0" y="13192"/>
              </a:moveTo>
              <a:lnTo>
                <a:pt x="422443"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6885660" y="1804390"/>
        <a:ext cx="21122" cy="21122"/>
      </dsp:txXfrm>
    </dsp:sp>
    <dsp:sp modelId="{A02CBA72-7DB3-4289-B3A2-9E8F3EA1EA3F}">
      <dsp:nvSpPr>
        <dsp:cNvPr id="0" name=""/>
        <dsp:cNvSpPr/>
      </dsp:nvSpPr>
      <dsp:spPr>
        <a:xfrm>
          <a:off x="5291809" y="1466653"/>
          <a:ext cx="1393190" cy="696595"/>
        </a:xfrm>
        <a:prstGeom prst="roundRect">
          <a:avLst>
            <a:gd name="adj" fmla="val 10000"/>
          </a:avLst>
        </a:prstGeom>
        <a:gradFill rotWithShape="0">
          <a:gsLst>
            <a:gs pos="0">
              <a:schemeClr val="accent3">
                <a:alpha val="70000"/>
                <a:hueOff val="0"/>
                <a:satOff val="0"/>
                <a:lumOff val="0"/>
                <a:alphaOff val="0"/>
                <a:tint val="50000"/>
                <a:satMod val="300000"/>
              </a:schemeClr>
            </a:gs>
            <a:gs pos="35000">
              <a:schemeClr val="accent3">
                <a:alpha val="70000"/>
                <a:hueOff val="0"/>
                <a:satOff val="0"/>
                <a:lumOff val="0"/>
                <a:alphaOff val="0"/>
                <a:tint val="37000"/>
                <a:satMod val="300000"/>
              </a:schemeClr>
            </a:gs>
            <a:gs pos="100000">
              <a:schemeClr val="accent3">
                <a:alpha val="7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a-IR" sz="2000" b="1" kern="1200" dirty="0" smtClean="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rPr>
            <a:t>قُلْ أَعُوذ</a:t>
          </a:r>
          <a:endParaRPr lang="en-US" sz="2000" b="1" kern="1200" dirty="0">
            <a:ln>
              <a:solidFill>
                <a:schemeClr val="tx1"/>
              </a:solidFill>
            </a:ln>
            <a:solidFill>
              <a:schemeClr val="accent2">
                <a:lumMod val="75000"/>
              </a:schemeClr>
            </a:solidFill>
            <a:effectLst>
              <a:outerShdw blurRad="38100" dist="38100" dir="2700000" algn="tl">
                <a:srgbClr val="000000">
                  <a:alpha val="43137"/>
                </a:srgbClr>
              </a:outerShdw>
            </a:effectLst>
            <a:latin typeface="Nabi" pitchFamily="2" charset="0"/>
            <a:cs typeface="Nabi" pitchFamily="2" charset="0"/>
          </a:endParaRPr>
        </a:p>
      </dsp:txBody>
      <dsp:txXfrm>
        <a:off x="5312212" y="1487056"/>
        <a:ext cx="1352384" cy="655789"/>
      </dsp:txXfrm>
    </dsp:sp>
    <dsp:sp modelId="{AB058AD5-939A-46E6-9030-83602139C97A}">
      <dsp:nvSpPr>
        <dsp:cNvPr id="0" name=""/>
        <dsp:cNvSpPr/>
      </dsp:nvSpPr>
      <dsp:spPr>
        <a:xfrm rot="14776861">
          <a:off x="4291601" y="1148723"/>
          <a:ext cx="1426574" cy="26385"/>
        </a:xfrm>
        <a:custGeom>
          <a:avLst/>
          <a:gdLst/>
          <a:ahLst/>
          <a:cxnLst/>
          <a:rect l="0" t="0" r="0" b="0"/>
          <a:pathLst>
            <a:path>
              <a:moveTo>
                <a:pt x="0" y="13192"/>
              </a:moveTo>
              <a:lnTo>
                <a:pt x="1426574"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4969224" y="1126251"/>
        <a:ext cx="71328" cy="71328"/>
      </dsp:txXfrm>
    </dsp:sp>
    <dsp:sp modelId="{92F8C1F5-A996-4717-B2B8-5E846B0E9066}">
      <dsp:nvSpPr>
        <dsp:cNvPr id="0" name=""/>
        <dsp:cNvSpPr/>
      </dsp:nvSpPr>
      <dsp:spPr>
        <a:xfrm>
          <a:off x="2798890" y="0"/>
          <a:ext cx="1919078" cy="1017760"/>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rtl="1">
            <a:lnSpc>
              <a:spcPct val="90000"/>
            </a:lnSpc>
            <a:spcBef>
              <a:spcPct val="0"/>
            </a:spcBef>
            <a:spcAft>
              <a:spcPct val="35000"/>
            </a:spcAft>
          </a:pPr>
          <a:r>
            <a:rPr lang="fa-IR" sz="2400" b="1" kern="1200" dirty="0" smtClean="0">
              <a:ln>
                <a:solidFill>
                  <a:schemeClr val="tx1"/>
                </a:solidFill>
              </a:ln>
              <a:solidFill>
                <a:schemeClr val="accent2">
                  <a:lumMod val="75000"/>
                </a:schemeClr>
              </a:solidFill>
              <a:effectLst/>
              <a:latin typeface="Nabi" pitchFamily="2" charset="0"/>
              <a:cs typeface="Nabi" pitchFamily="2" charset="0"/>
            </a:rPr>
            <a:t> بِرَبّ‏ِ الْفَلَقِ(1)</a:t>
          </a:r>
          <a:endParaRPr lang="en-US" sz="2400" b="1" kern="1200" dirty="0">
            <a:ln>
              <a:solidFill>
                <a:schemeClr val="tx1"/>
              </a:solidFill>
            </a:ln>
            <a:solidFill>
              <a:schemeClr val="accent2">
                <a:lumMod val="75000"/>
              </a:schemeClr>
            </a:solidFill>
            <a:effectLst/>
            <a:latin typeface="Nabi" pitchFamily="2" charset="0"/>
            <a:cs typeface="Nabi" pitchFamily="2" charset="0"/>
          </a:endParaRPr>
        </a:p>
      </dsp:txBody>
      <dsp:txXfrm>
        <a:off x="2828699" y="29809"/>
        <a:ext cx="1859460" cy="958142"/>
      </dsp:txXfrm>
    </dsp:sp>
    <dsp:sp modelId="{088EB80B-977A-47A4-B108-0D4BFD5229BD}">
      <dsp:nvSpPr>
        <dsp:cNvPr id="0" name=""/>
        <dsp:cNvSpPr/>
      </dsp:nvSpPr>
      <dsp:spPr>
        <a:xfrm rot="6873675">
          <a:off x="4416067" y="2364393"/>
          <a:ext cx="1237216" cy="26385"/>
        </a:xfrm>
        <a:custGeom>
          <a:avLst/>
          <a:gdLst/>
          <a:ahLst/>
          <a:cxnLst/>
          <a:rect l="0" t="0" r="0" b="0"/>
          <a:pathLst>
            <a:path>
              <a:moveTo>
                <a:pt x="0" y="13192"/>
              </a:moveTo>
              <a:lnTo>
                <a:pt x="1237216" y="13192"/>
              </a:lnTo>
            </a:path>
          </a:pathLst>
        </a:custGeom>
        <a:noFill/>
        <a:ln w="19050" cap="flat" cmpd="sng" algn="ctr">
          <a:solidFill>
            <a:schemeClr val="accent3"/>
          </a:solidFill>
          <a:prstDash val="solid"/>
        </a:ln>
        <a:effectLst>
          <a:outerShdw blurRad="40000" dist="20000" dir="5400000" rotWithShape="0">
            <a:srgbClr val="000000">
              <a:alpha val="38000"/>
            </a:srgbClr>
          </a:outerShdw>
        </a:effectLst>
      </dsp:spPr>
      <dsp:style>
        <a:lnRef idx="2">
          <a:schemeClr val="accent3"/>
        </a:lnRef>
        <a:fillRef idx="0">
          <a:schemeClr val="accent3"/>
        </a:fillRef>
        <a:effectRef idx="1">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003744" y="2346655"/>
        <a:ext cx="61860" cy="61860"/>
      </dsp:txXfrm>
    </dsp:sp>
    <dsp:sp modelId="{33AE6628-25DB-403B-BD83-879A2FF05EEB}">
      <dsp:nvSpPr>
        <dsp:cNvPr id="0" name=""/>
        <dsp:cNvSpPr/>
      </dsp:nvSpPr>
      <dsp:spPr>
        <a:xfrm>
          <a:off x="3384350" y="2591923"/>
          <a:ext cx="1393190" cy="696595"/>
        </a:xfrm>
        <a:prstGeom prst="roundRect">
          <a:avLst>
            <a:gd name="adj" fmla="val 10000"/>
          </a:avLst>
        </a:prstGeom>
        <a:gradFill rotWithShape="0">
          <a:gsLst>
            <a:gs pos="0">
              <a:schemeClr val="accent3">
                <a:alpha val="50000"/>
                <a:hueOff val="0"/>
                <a:satOff val="0"/>
                <a:lumOff val="0"/>
                <a:alphaOff val="0"/>
                <a:tint val="50000"/>
                <a:satMod val="300000"/>
              </a:schemeClr>
            </a:gs>
            <a:gs pos="35000">
              <a:schemeClr val="accent3">
                <a:alpha val="50000"/>
                <a:hueOff val="0"/>
                <a:satOff val="0"/>
                <a:lumOff val="0"/>
                <a:alphaOff val="0"/>
                <a:tint val="37000"/>
                <a:satMod val="300000"/>
              </a:schemeClr>
            </a:gs>
            <a:gs pos="100000">
              <a:schemeClr val="accent3">
                <a:alpha val="50000"/>
                <a:hueOff val="0"/>
                <a:satOff val="0"/>
                <a:lumOff val="0"/>
                <a:alphaOff val="0"/>
                <a:tint val="15000"/>
                <a:satMod val="350000"/>
              </a:schemeClr>
            </a:gs>
          </a:gsLst>
          <a:lin ang="16200000" scaled="1"/>
        </a:gradFill>
        <a:ln>
          <a:solidFill>
            <a:schemeClr val="accent1">
              <a:lumMod val="60000"/>
              <a:lumOff val="40000"/>
            </a:schemeClr>
          </a:solid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prst="relaxedInset"/>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lvl="0" algn="ctr" defTabSz="1066800">
            <a:lnSpc>
              <a:spcPct val="90000"/>
            </a:lnSpc>
            <a:spcBef>
              <a:spcPct val="0"/>
            </a:spcBef>
            <a:spcAft>
              <a:spcPct val="35000"/>
            </a:spcAft>
          </a:pPr>
          <a:r>
            <a:rPr lang="fa-IR" sz="2400" b="1" kern="1200" dirty="0" smtClean="0">
              <a:ln>
                <a:solidFill>
                  <a:schemeClr val="tx1"/>
                </a:solidFill>
              </a:ln>
              <a:solidFill>
                <a:schemeClr val="accent2">
                  <a:lumMod val="75000"/>
                </a:schemeClr>
              </a:solidFill>
              <a:effectLst/>
              <a:latin typeface="Nabi" pitchFamily="2" charset="0"/>
              <a:cs typeface="Nabi" pitchFamily="2" charset="0"/>
            </a:rPr>
            <a:t>مِن شَر</a:t>
          </a:r>
          <a:endParaRPr lang="en-US" sz="2400" b="1" kern="1200" dirty="0">
            <a:ln>
              <a:solidFill>
                <a:schemeClr val="tx1"/>
              </a:solidFill>
            </a:ln>
            <a:solidFill>
              <a:schemeClr val="accent2">
                <a:lumMod val="75000"/>
              </a:schemeClr>
            </a:solidFill>
            <a:effectLst/>
            <a:latin typeface="Nabi" pitchFamily="2" charset="0"/>
            <a:cs typeface="Nabi" pitchFamily="2" charset="0"/>
          </a:endParaRPr>
        </a:p>
      </dsp:txBody>
      <dsp:txXfrm>
        <a:off x="3404753" y="2612326"/>
        <a:ext cx="1352384" cy="655789"/>
      </dsp:txXfrm>
    </dsp:sp>
    <dsp:sp modelId="{3CD529FC-06EF-4005-B258-C4DF302D9218}">
      <dsp:nvSpPr>
        <dsp:cNvPr id="0" name=""/>
        <dsp:cNvSpPr/>
      </dsp:nvSpPr>
      <dsp:spPr>
        <a:xfrm rot="15046714">
          <a:off x="2020517" y="1958185"/>
          <a:ext cx="2052081" cy="26385"/>
        </a:xfrm>
        <a:custGeom>
          <a:avLst/>
          <a:gdLst/>
          <a:ahLst/>
          <a:cxnLst/>
          <a:rect l="0" t="0" r="0" b="0"/>
          <a:pathLst>
            <a:path>
              <a:moveTo>
                <a:pt x="0" y="13192"/>
              </a:moveTo>
              <a:lnTo>
                <a:pt x="2052081"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2995255" y="1920076"/>
        <a:ext cx="102604" cy="102604"/>
      </dsp:txXfrm>
    </dsp:sp>
    <dsp:sp modelId="{F694077D-AAD2-47D2-A8C3-27F058F55B34}">
      <dsp:nvSpPr>
        <dsp:cNvPr id="0" name=""/>
        <dsp:cNvSpPr/>
      </dsp:nvSpPr>
      <dsp:spPr>
        <a:xfrm>
          <a:off x="748601" y="654238"/>
          <a:ext cx="1960163" cy="696595"/>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fa-IR" sz="2200" b="1" kern="1200" cap="none" spc="0" dirty="0" smtClean="0">
              <a:ln>
                <a:solidFill>
                  <a:schemeClr val="tx1"/>
                </a:solidFill>
              </a:ln>
              <a:solidFill>
                <a:schemeClr val="accent2">
                  <a:lumMod val="75000"/>
                </a:schemeClr>
              </a:solidFill>
              <a:effectLst/>
              <a:latin typeface="Nabi" pitchFamily="2" charset="0"/>
              <a:cs typeface="Nabi" pitchFamily="2" charset="0"/>
            </a:rPr>
            <a:t>مِن شَرِّ مَا خَلَقَ(2 )</a:t>
          </a:r>
          <a:endParaRPr lang="en-US" sz="22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769004" y="674641"/>
        <a:ext cx="1919357" cy="655789"/>
      </dsp:txXfrm>
    </dsp:sp>
    <dsp:sp modelId="{AEE3528C-F118-4DEE-B276-DDCA3442283A}">
      <dsp:nvSpPr>
        <dsp:cNvPr id="0" name=""/>
        <dsp:cNvSpPr/>
      </dsp:nvSpPr>
      <dsp:spPr>
        <a:xfrm rot="14071153">
          <a:off x="2511095" y="2477086"/>
          <a:ext cx="1105085" cy="26385"/>
        </a:xfrm>
        <a:custGeom>
          <a:avLst/>
          <a:gdLst/>
          <a:ahLst/>
          <a:cxnLst/>
          <a:rect l="0" t="0" r="0" b="0"/>
          <a:pathLst>
            <a:path>
              <a:moveTo>
                <a:pt x="0" y="13192"/>
              </a:moveTo>
              <a:lnTo>
                <a:pt x="1105085"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36011" y="2462652"/>
        <a:ext cx="55254" cy="55254"/>
      </dsp:txXfrm>
    </dsp:sp>
    <dsp:sp modelId="{FE78AC46-B759-419E-921C-285C6D7DCBF0}">
      <dsp:nvSpPr>
        <dsp:cNvPr id="0" name=""/>
        <dsp:cNvSpPr/>
      </dsp:nvSpPr>
      <dsp:spPr>
        <a:xfrm>
          <a:off x="3230" y="1518337"/>
          <a:ext cx="2739695" cy="1044001"/>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 مِن شَرِّ غَاسِقٍ إِذَا وَقَبَ(  3  )</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33808" y="1548915"/>
        <a:ext cx="2678539" cy="982845"/>
      </dsp:txXfrm>
    </dsp:sp>
    <dsp:sp modelId="{B41CE2AF-21E3-4786-A6A3-1C66E06E1117}">
      <dsp:nvSpPr>
        <dsp:cNvPr id="0" name=""/>
        <dsp:cNvSpPr/>
      </dsp:nvSpPr>
      <dsp:spPr>
        <a:xfrm rot="9641647">
          <a:off x="2688637" y="3045360"/>
          <a:ext cx="715839" cy="26385"/>
        </a:xfrm>
        <a:custGeom>
          <a:avLst/>
          <a:gdLst/>
          <a:ahLst/>
          <a:cxnLst/>
          <a:rect l="0" t="0" r="0" b="0"/>
          <a:pathLst>
            <a:path>
              <a:moveTo>
                <a:pt x="0" y="13192"/>
              </a:moveTo>
              <a:lnTo>
                <a:pt x="715839"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28661" y="3040657"/>
        <a:ext cx="35791" cy="35791"/>
      </dsp:txXfrm>
    </dsp:sp>
    <dsp:sp modelId="{F511C078-4E7C-4634-B6D1-8E64428BB31B}">
      <dsp:nvSpPr>
        <dsp:cNvPr id="0" name=""/>
        <dsp:cNvSpPr/>
      </dsp:nvSpPr>
      <dsp:spPr>
        <a:xfrm>
          <a:off x="271266" y="2657375"/>
          <a:ext cx="2437498" cy="1039020"/>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وَ</a:t>
          </a:r>
          <a:r>
            <a:rPr lang="fa-IR" sz="2000" kern="12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 </a:t>
          </a:r>
          <a:r>
            <a:rPr lang="fa-IR" sz="2000" b="1" kern="1200" cap="none" spc="0" dirty="0" smtClean="0">
              <a:ln>
                <a:solidFill>
                  <a:schemeClr val="tx1"/>
                </a:solidFill>
              </a:ln>
              <a:solidFill>
                <a:schemeClr val="accent2">
                  <a:lumMod val="75000"/>
                </a:schemeClr>
              </a:solidFill>
              <a:effectLst/>
              <a:latin typeface="Nabi" pitchFamily="2" charset="0"/>
              <a:cs typeface="Nabi" pitchFamily="2" charset="0"/>
            </a:rPr>
            <a:t>مِن شَرِّ النَّفَّثَاتِ فىِ الْعُقَدِ( 4  )</a:t>
          </a:r>
          <a:endParaRPr lang="en-US" sz="2000" b="1" kern="1200" cap="none" spc="0" dirty="0">
            <a:ln>
              <a:solidFill>
                <a:schemeClr val="tx1"/>
              </a:solidFill>
            </a:ln>
            <a:solidFill>
              <a:schemeClr val="accent2">
                <a:lumMod val="75000"/>
              </a:schemeClr>
            </a:solidFill>
            <a:effectLst/>
            <a:latin typeface="Nabi" pitchFamily="2" charset="0"/>
            <a:cs typeface="Nabi" pitchFamily="2" charset="0"/>
          </a:endParaRPr>
        </a:p>
      </dsp:txBody>
      <dsp:txXfrm>
        <a:off x="301698" y="2687807"/>
        <a:ext cx="2376634" cy="978156"/>
      </dsp:txXfrm>
    </dsp:sp>
    <dsp:sp modelId="{B1997E86-7E62-4F42-B294-9F592AD936A6}">
      <dsp:nvSpPr>
        <dsp:cNvPr id="0" name=""/>
        <dsp:cNvSpPr/>
      </dsp:nvSpPr>
      <dsp:spPr>
        <a:xfrm rot="7022105">
          <a:off x="2303397" y="3588981"/>
          <a:ext cx="1486319" cy="26385"/>
        </a:xfrm>
        <a:custGeom>
          <a:avLst/>
          <a:gdLst/>
          <a:ahLst/>
          <a:cxnLst/>
          <a:rect l="0" t="0" r="0" b="0"/>
          <a:pathLst>
            <a:path>
              <a:moveTo>
                <a:pt x="0" y="13192"/>
              </a:moveTo>
              <a:lnTo>
                <a:pt x="1486319" y="13192"/>
              </a:lnTo>
            </a:path>
          </a:pathLst>
        </a:custGeom>
        <a:noFill/>
        <a:ln w="19050" cap="flat" cmpd="sng" algn="ctr">
          <a:solidFill>
            <a:srgbClr val="00B0F0"/>
          </a:solidFill>
          <a:prstDash val="solid"/>
        </a:ln>
        <a:effectLst/>
      </dsp:spPr>
      <dsp:style>
        <a:lnRef idx="1">
          <a:schemeClr val="accent5"/>
        </a:lnRef>
        <a:fillRef idx="0">
          <a:schemeClr val="accent5"/>
        </a:fillRef>
        <a:effectRef idx="0">
          <a:schemeClr val="accent5"/>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09399" y="3565016"/>
        <a:ext cx="74315" cy="74315"/>
      </dsp:txXfrm>
    </dsp:sp>
    <dsp:sp modelId="{C3618C99-B001-48DC-9056-639B6E837487}">
      <dsp:nvSpPr>
        <dsp:cNvPr id="0" name=""/>
        <dsp:cNvSpPr/>
      </dsp:nvSpPr>
      <dsp:spPr>
        <a:xfrm>
          <a:off x="144513" y="3776103"/>
          <a:ext cx="2564250" cy="976048"/>
        </a:xfrm>
        <a:prstGeom prst="roundRect">
          <a:avLst>
            <a:gd name="adj" fmla="val 10000"/>
          </a:avLst>
        </a:prstGeom>
        <a:solidFill>
          <a:schemeClr val="tx2">
            <a:lumMod val="20000"/>
            <a:lumOff val="80000"/>
          </a:schemeClr>
        </a:solidFill>
        <a:ln w="12700">
          <a:solidFill>
            <a:srgbClr val="00B0F0"/>
          </a:solid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fa-IR" sz="2000" kern="1200" dirty="0" smtClean="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rPr>
            <a:t>وَ مِن شَرِّ حَاسِدٍ إِذَا حَسَدَ(5)</a:t>
          </a:r>
          <a:endParaRPr lang="en-US" sz="2000" kern="1200" dirty="0">
            <a:ln>
              <a:solidFill>
                <a:schemeClr val="tx1"/>
              </a:solidFill>
            </a:ln>
            <a:solidFill>
              <a:schemeClr val="accent2">
                <a:lumMod val="75000"/>
              </a:schemeClr>
            </a:solidFill>
            <a:effectLst>
              <a:glow rad="101600">
                <a:srgbClr val="FFFF00">
                  <a:alpha val="60000"/>
                </a:srgbClr>
              </a:glow>
            </a:effectLst>
            <a:latin typeface="Nabi" pitchFamily="2" charset="0"/>
            <a:cs typeface="Nabi" pitchFamily="2" charset="0"/>
          </a:endParaRPr>
        </a:p>
      </dsp:txBody>
      <dsp:txXfrm>
        <a:off x="173100" y="3804690"/>
        <a:ext cx="2507076" cy="91887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5096F6-A21E-4BD2-98EF-4DBB171934B9}" type="datetimeFigureOut">
              <a:rPr lang="en-US" smtClean="0"/>
              <a:t>11/24/2013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08CBCF-873C-45BF-9CDD-79989AA5DF80}" type="slidenum">
              <a:rPr lang="en-US" smtClean="0"/>
              <a:t>‹#›</a:t>
            </a:fld>
            <a:endParaRPr lang="en-US"/>
          </a:p>
        </p:txBody>
      </p:sp>
    </p:spTree>
    <p:extLst>
      <p:ext uri="{BB962C8B-B14F-4D97-AF65-F5344CB8AC3E}">
        <p14:creationId xmlns:p14="http://schemas.microsoft.com/office/powerpoint/2010/main" val="401793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2FF5813-D005-42C7-99AD-186392AF6D6C}" type="slidenum">
              <a:rPr lang="fa-IR" smtClean="0"/>
              <a:pPr/>
              <a:t>2</a:t>
            </a:fld>
            <a:endParaRPr lang="fa-I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397FED-5299-49E3-B810-D60BBCAC35B0}" type="slidenum">
              <a:rPr lang="en-US" smtClean="0"/>
              <a:pPr/>
              <a:t>7</a:t>
            </a:fld>
            <a:endParaRPr lang="en-US"/>
          </a:p>
        </p:txBody>
      </p:sp>
    </p:spTree>
    <p:extLst>
      <p:ext uri="{BB962C8B-B14F-4D97-AF65-F5344CB8AC3E}">
        <p14:creationId xmlns:p14="http://schemas.microsoft.com/office/powerpoint/2010/main" val="1721742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397FED-5299-49E3-B810-D60BBCAC35B0}" type="slidenum">
              <a:rPr lang="en-US" smtClean="0"/>
              <a:pPr/>
              <a:t>13</a:t>
            </a:fld>
            <a:endParaRPr lang="en-US"/>
          </a:p>
        </p:txBody>
      </p:sp>
    </p:spTree>
    <p:extLst>
      <p:ext uri="{BB962C8B-B14F-4D97-AF65-F5344CB8AC3E}">
        <p14:creationId xmlns:p14="http://schemas.microsoft.com/office/powerpoint/2010/main" val="1721742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397FED-5299-49E3-B810-D60BBCAC35B0}" type="slidenum">
              <a:rPr lang="en-US" smtClean="0"/>
              <a:pPr/>
              <a:t>14</a:t>
            </a:fld>
            <a:endParaRPr lang="en-US"/>
          </a:p>
        </p:txBody>
      </p:sp>
    </p:spTree>
    <p:extLst>
      <p:ext uri="{BB962C8B-B14F-4D97-AF65-F5344CB8AC3E}">
        <p14:creationId xmlns:p14="http://schemas.microsoft.com/office/powerpoint/2010/main" val="1721742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397FED-5299-49E3-B810-D60BBCAC35B0}" type="slidenum">
              <a:rPr lang="en-US" smtClean="0"/>
              <a:pPr/>
              <a:t>15</a:t>
            </a:fld>
            <a:endParaRPr lang="en-US"/>
          </a:p>
        </p:txBody>
      </p:sp>
    </p:spTree>
    <p:extLst>
      <p:ext uri="{BB962C8B-B14F-4D97-AF65-F5344CB8AC3E}">
        <p14:creationId xmlns:p14="http://schemas.microsoft.com/office/powerpoint/2010/main" val="1721742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397FED-5299-49E3-B810-D60BBCAC35B0}" type="slidenum">
              <a:rPr lang="en-US" smtClean="0"/>
              <a:pPr/>
              <a:t>16</a:t>
            </a:fld>
            <a:endParaRPr lang="en-US"/>
          </a:p>
        </p:txBody>
      </p:sp>
    </p:spTree>
    <p:extLst>
      <p:ext uri="{BB962C8B-B14F-4D97-AF65-F5344CB8AC3E}">
        <p14:creationId xmlns:p14="http://schemas.microsoft.com/office/powerpoint/2010/main" val="1721742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397FED-5299-49E3-B810-D60BBCAC35B0}" type="slidenum">
              <a:rPr lang="en-US" smtClean="0"/>
              <a:pPr/>
              <a:t>17</a:t>
            </a:fld>
            <a:endParaRPr lang="en-US"/>
          </a:p>
        </p:txBody>
      </p:sp>
    </p:spTree>
    <p:extLst>
      <p:ext uri="{BB962C8B-B14F-4D97-AF65-F5344CB8AC3E}">
        <p14:creationId xmlns:p14="http://schemas.microsoft.com/office/powerpoint/2010/main" val="1721742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397FED-5299-49E3-B810-D60BBCAC35B0}" type="slidenum">
              <a:rPr lang="en-US" smtClean="0"/>
              <a:pPr/>
              <a:t>18</a:t>
            </a:fld>
            <a:endParaRPr lang="en-US"/>
          </a:p>
        </p:txBody>
      </p:sp>
    </p:spTree>
    <p:extLst>
      <p:ext uri="{BB962C8B-B14F-4D97-AF65-F5344CB8AC3E}">
        <p14:creationId xmlns:p14="http://schemas.microsoft.com/office/powerpoint/2010/main" val="1721742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397FED-5299-49E3-B810-D60BBCAC35B0}" type="slidenum">
              <a:rPr lang="en-US" smtClean="0"/>
              <a:pPr/>
              <a:t>19</a:t>
            </a:fld>
            <a:endParaRPr lang="en-US"/>
          </a:p>
        </p:txBody>
      </p:sp>
    </p:spTree>
    <p:extLst>
      <p:ext uri="{BB962C8B-B14F-4D97-AF65-F5344CB8AC3E}">
        <p14:creationId xmlns:p14="http://schemas.microsoft.com/office/powerpoint/2010/main" val="1721742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C28F15-2E24-48F5-9D38-120FF6C8ECEA}"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96D02-C1C1-4FBD-A6C0-DCF182F0E46D}" type="slidenum">
              <a:rPr lang="en-US" smtClean="0"/>
              <a:t>‹#›</a:t>
            </a:fld>
            <a:endParaRPr lang="en-US"/>
          </a:p>
        </p:txBody>
      </p:sp>
    </p:spTree>
    <p:extLst>
      <p:ext uri="{BB962C8B-B14F-4D97-AF65-F5344CB8AC3E}">
        <p14:creationId xmlns:p14="http://schemas.microsoft.com/office/powerpoint/2010/main" val="1843321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C28F15-2E24-48F5-9D38-120FF6C8ECEA}"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96D02-C1C1-4FBD-A6C0-DCF182F0E46D}" type="slidenum">
              <a:rPr lang="en-US" smtClean="0"/>
              <a:t>‹#›</a:t>
            </a:fld>
            <a:endParaRPr lang="en-US"/>
          </a:p>
        </p:txBody>
      </p:sp>
    </p:spTree>
    <p:extLst>
      <p:ext uri="{BB962C8B-B14F-4D97-AF65-F5344CB8AC3E}">
        <p14:creationId xmlns:p14="http://schemas.microsoft.com/office/powerpoint/2010/main" val="713736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C28F15-2E24-48F5-9D38-120FF6C8ECEA}"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96D02-C1C1-4FBD-A6C0-DCF182F0E46D}" type="slidenum">
              <a:rPr lang="en-US" smtClean="0"/>
              <a:t>‹#›</a:t>
            </a:fld>
            <a:endParaRPr lang="en-US"/>
          </a:p>
        </p:txBody>
      </p:sp>
    </p:spTree>
    <p:extLst>
      <p:ext uri="{BB962C8B-B14F-4D97-AF65-F5344CB8AC3E}">
        <p14:creationId xmlns:p14="http://schemas.microsoft.com/office/powerpoint/2010/main" val="4145162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C28F15-2E24-48F5-9D38-120FF6C8ECEA}"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96D02-C1C1-4FBD-A6C0-DCF182F0E46D}" type="slidenum">
              <a:rPr lang="en-US" smtClean="0"/>
              <a:t>‹#›</a:t>
            </a:fld>
            <a:endParaRPr lang="en-US"/>
          </a:p>
        </p:txBody>
      </p:sp>
    </p:spTree>
    <p:extLst>
      <p:ext uri="{BB962C8B-B14F-4D97-AF65-F5344CB8AC3E}">
        <p14:creationId xmlns:p14="http://schemas.microsoft.com/office/powerpoint/2010/main" val="1740718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C28F15-2E24-48F5-9D38-120FF6C8ECEA}" type="datetimeFigureOut">
              <a:rPr lang="en-US" smtClean="0"/>
              <a:t>11/24/2013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296D02-C1C1-4FBD-A6C0-DCF182F0E46D}" type="slidenum">
              <a:rPr lang="en-US" smtClean="0"/>
              <a:t>‹#›</a:t>
            </a:fld>
            <a:endParaRPr lang="en-US"/>
          </a:p>
        </p:txBody>
      </p:sp>
    </p:spTree>
    <p:extLst>
      <p:ext uri="{BB962C8B-B14F-4D97-AF65-F5344CB8AC3E}">
        <p14:creationId xmlns:p14="http://schemas.microsoft.com/office/powerpoint/2010/main" val="4084709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C28F15-2E24-48F5-9D38-120FF6C8ECEA}"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296D02-C1C1-4FBD-A6C0-DCF182F0E46D}" type="slidenum">
              <a:rPr lang="en-US" smtClean="0"/>
              <a:t>‹#›</a:t>
            </a:fld>
            <a:endParaRPr lang="en-US"/>
          </a:p>
        </p:txBody>
      </p:sp>
    </p:spTree>
    <p:extLst>
      <p:ext uri="{BB962C8B-B14F-4D97-AF65-F5344CB8AC3E}">
        <p14:creationId xmlns:p14="http://schemas.microsoft.com/office/powerpoint/2010/main" val="2974703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C28F15-2E24-48F5-9D38-120FF6C8ECEA}" type="datetimeFigureOut">
              <a:rPr lang="en-US" smtClean="0"/>
              <a:t>11/24/2013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296D02-C1C1-4FBD-A6C0-DCF182F0E46D}" type="slidenum">
              <a:rPr lang="en-US" smtClean="0"/>
              <a:t>‹#›</a:t>
            </a:fld>
            <a:endParaRPr lang="en-US"/>
          </a:p>
        </p:txBody>
      </p:sp>
    </p:spTree>
    <p:extLst>
      <p:ext uri="{BB962C8B-B14F-4D97-AF65-F5344CB8AC3E}">
        <p14:creationId xmlns:p14="http://schemas.microsoft.com/office/powerpoint/2010/main" val="1200606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C28F15-2E24-48F5-9D38-120FF6C8ECEA}" type="datetimeFigureOut">
              <a:rPr lang="en-US" smtClean="0"/>
              <a:t>11/24/2013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296D02-C1C1-4FBD-A6C0-DCF182F0E46D}" type="slidenum">
              <a:rPr lang="en-US" smtClean="0"/>
              <a:t>‹#›</a:t>
            </a:fld>
            <a:endParaRPr lang="en-US"/>
          </a:p>
        </p:txBody>
      </p:sp>
    </p:spTree>
    <p:extLst>
      <p:ext uri="{BB962C8B-B14F-4D97-AF65-F5344CB8AC3E}">
        <p14:creationId xmlns:p14="http://schemas.microsoft.com/office/powerpoint/2010/main" val="2354261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C28F15-2E24-48F5-9D38-120FF6C8ECEA}" type="datetimeFigureOut">
              <a:rPr lang="en-US" smtClean="0"/>
              <a:t>11/24/2013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296D02-C1C1-4FBD-A6C0-DCF182F0E46D}" type="slidenum">
              <a:rPr lang="en-US" smtClean="0"/>
              <a:t>‹#›</a:t>
            </a:fld>
            <a:endParaRPr lang="en-US"/>
          </a:p>
        </p:txBody>
      </p:sp>
    </p:spTree>
    <p:extLst>
      <p:ext uri="{BB962C8B-B14F-4D97-AF65-F5344CB8AC3E}">
        <p14:creationId xmlns:p14="http://schemas.microsoft.com/office/powerpoint/2010/main" val="2364506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C28F15-2E24-48F5-9D38-120FF6C8ECEA}"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296D02-C1C1-4FBD-A6C0-DCF182F0E46D}" type="slidenum">
              <a:rPr lang="en-US" smtClean="0"/>
              <a:t>‹#›</a:t>
            </a:fld>
            <a:endParaRPr lang="en-US"/>
          </a:p>
        </p:txBody>
      </p:sp>
    </p:spTree>
    <p:extLst>
      <p:ext uri="{BB962C8B-B14F-4D97-AF65-F5344CB8AC3E}">
        <p14:creationId xmlns:p14="http://schemas.microsoft.com/office/powerpoint/2010/main" val="4165804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C28F15-2E24-48F5-9D38-120FF6C8ECEA}" type="datetimeFigureOut">
              <a:rPr lang="en-US" smtClean="0"/>
              <a:t>11/24/2013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296D02-C1C1-4FBD-A6C0-DCF182F0E46D}" type="slidenum">
              <a:rPr lang="en-US" smtClean="0"/>
              <a:t>‹#›</a:t>
            </a:fld>
            <a:endParaRPr lang="en-US"/>
          </a:p>
        </p:txBody>
      </p:sp>
    </p:spTree>
    <p:extLst>
      <p:ext uri="{BB962C8B-B14F-4D97-AF65-F5344CB8AC3E}">
        <p14:creationId xmlns:p14="http://schemas.microsoft.com/office/powerpoint/2010/main" val="1334718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C28F15-2E24-48F5-9D38-120FF6C8ECEA}" type="datetimeFigureOut">
              <a:rPr lang="en-US" smtClean="0"/>
              <a:t>11/24/2013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296D02-C1C1-4FBD-A6C0-DCF182F0E46D}" type="slidenum">
              <a:rPr lang="en-US" smtClean="0"/>
              <a:t>‹#›</a:t>
            </a:fld>
            <a:endParaRPr lang="en-US"/>
          </a:p>
        </p:txBody>
      </p:sp>
    </p:spTree>
    <p:extLst>
      <p:ext uri="{BB962C8B-B14F-4D97-AF65-F5344CB8AC3E}">
        <p14:creationId xmlns:p14="http://schemas.microsoft.com/office/powerpoint/2010/main" val="40892075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9.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microsoft.com/office/2007/relationships/hdphoto" Target="../media/hdphoto3.wdp"/><Relationship Id="rId2" Type="http://schemas.openxmlformats.org/officeDocument/2006/relationships/slideLayout" Target="../slideLayouts/slideLayout2.xml"/><Relationship Id="rId1" Type="http://schemas.openxmlformats.org/officeDocument/2006/relationships/audio" Target="file:///F:\gadir.%20tadvin\DARS%20NAMEH\power.%20poynt\New%20folder\&#1587;&#1608;&#1585;&#1607;%20&#1601;&#1604;&#1602;\Ghmdi113.mp3" TargetMode="External"/><Relationship Id="rId6" Type="http://schemas.openxmlformats.org/officeDocument/2006/relationships/image" Target="../media/image12.png"/><Relationship Id="rId5" Type="http://schemas.openxmlformats.org/officeDocument/2006/relationships/image" Target="../media/image1.jpeg"/><Relationship Id="rId10" Type="http://schemas.openxmlformats.org/officeDocument/2006/relationships/image" Target="../media/image15.png"/><Relationship Id="rId4" Type="http://schemas.openxmlformats.org/officeDocument/2006/relationships/image" Target="../media/image11.png"/><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F:\gadir.%20tadvin\DARS%20NAMEH\power.%20poynt\New%20folder\&#1587;&#1608;&#1585;&#1607;%20&#1601;&#1604;&#1602;\Ghmdi113.mp3" TargetMode="External"/><Relationship Id="rId5" Type="http://schemas.openxmlformats.org/officeDocument/2006/relationships/image" Target="../media/image5.jpe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jpeg"/><Relationship Id="rId1" Type="http://schemas.openxmlformats.org/officeDocument/2006/relationships/slideLayout" Target="../slideLayouts/slideLayout2.xml"/><Relationship Id="rId5" Type="http://schemas.microsoft.com/office/2007/relationships/hdphoto" Target="../media/hdphoto5.wdp"/><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jpeg"/><Relationship Id="rId1" Type="http://schemas.openxmlformats.org/officeDocument/2006/relationships/slideLayout" Target="../slideLayouts/slideLayout2.xml"/><Relationship Id="rId5" Type="http://schemas.microsoft.com/office/2007/relationships/hdphoto" Target="../media/hdphoto5.wdp"/><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audio" Target="file:///F:\gadir.%20tadvin\DARS%20NAMEH\power.%20poynt\TADABBOR1\TADABBOR&amp;TAKHASSISI\TADABBOR3&amp;falag03.pptx\Salavaat%202.mp3" TargetMode="External"/><Relationship Id="rId5" Type="http://schemas.openxmlformats.org/officeDocument/2006/relationships/image" Target="../media/image21.jpe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jpeg"/><Relationship Id="rId5" Type="http://schemas.microsoft.com/office/2007/relationships/hdphoto" Target="../media/hdphoto2.wdp"/><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microsoft.com/office/2007/relationships/hdphoto" Target="../media/hdphoto3.wdp"/><Relationship Id="rId2" Type="http://schemas.openxmlformats.org/officeDocument/2006/relationships/slideLayout" Target="../slideLayouts/slideLayout2.xml"/><Relationship Id="rId1" Type="http://schemas.openxmlformats.org/officeDocument/2006/relationships/audio" Target="file:///F:\gadir.%20tadvin\DARS%20NAMEH\power.%20poynt\New%20folder\&#1587;&#1608;&#1585;&#1607;%20&#1601;&#1604;&#1602;\Ghmdi113.mp3" TargetMode="External"/><Relationship Id="rId6" Type="http://schemas.openxmlformats.org/officeDocument/2006/relationships/image" Target="../media/image12.png"/><Relationship Id="rId5" Type="http://schemas.openxmlformats.org/officeDocument/2006/relationships/image" Target="../media/image1.jpeg"/><Relationship Id="rId10" Type="http://schemas.openxmlformats.org/officeDocument/2006/relationships/image" Target="../media/image15.png"/><Relationship Id="rId4" Type="http://schemas.openxmlformats.org/officeDocument/2006/relationships/image" Target="../media/image11.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F:\gadir.%20tadvin\DARS%20NAMEH\power.%20poynt\New%20folder\&#1587;&#1608;&#1585;&#1607;%20&#1601;&#1604;&#1602;\Ghmdi113.mp3" TargetMode="External"/><Relationship Id="rId5" Type="http://schemas.openxmlformats.org/officeDocument/2006/relationships/image" Target="../media/image5.jpe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9.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2.xml"/><Relationship Id="rId4"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sp>
        <p:nvSpPr>
          <p:cNvPr id="6" name="Slide Number Placeholder 5"/>
          <p:cNvSpPr>
            <a:spLocks noGrp="1"/>
          </p:cNvSpPr>
          <p:nvPr>
            <p:ph type="sldNum" sz="quarter" idx="12"/>
          </p:nvPr>
        </p:nvSpPr>
        <p:spPr/>
        <p:txBody>
          <a:bodyPr/>
          <a:lstStyle/>
          <a:p>
            <a:fld id="{3A138ABA-4109-4BE7-8E62-A9DA7C15BC73}" type="slidenum">
              <a:rPr lang="fa-IR" smtClean="0"/>
              <a:pPr/>
              <a:t>1</a:t>
            </a:fld>
            <a:endParaRPr lang="fa-IR"/>
          </a:p>
        </p:txBody>
      </p:sp>
      <p:pic>
        <p:nvPicPr>
          <p:cNvPr id="5" name="Picture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46689" y="2781296"/>
            <a:ext cx="6393663" cy="3312000"/>
          </a:xfrm>
          <a:prstGeom prst="rect">
            <a:avLst/>
          </a:prstGeom>
        </p:spPr>
      </p:pic>
      <p:sp>
        <p:nvSpPr>
          <p:cNvPr id="7" name="TextBox 6"/>
          <p:cNvSpPr txBox="1"/>
          <p:nvPr/>
        </p:nvSpPr>
        <p:spPr>
          <a:xfrm>
            <a:off x="5739177" y="2782669"/>
            <a:ext cx="1800200" cy="646331"/>
          </a:xfrm>
          <a:prstGeom prst="rect">
            <a:avLst/>
          </a:prstGeom>
          <a:noFill/>
        </p:spPr>
        <p:txBody>
          <a:bodyPr wrap="square" rtlCol="0">
            <a:spAutoFit/>
          </a:bodyPr>
          <a:lstStyle/>
          <a:p>
            <a:r>
              <a:rPr lang="fa-IR" sz="3600" b="1" dirty="0" smtClean="0">
                <a:ln>
                  <a:solidFill>
                    <a:schemeClr val="tx1"/>
                  </a:solidFill>
                </a:ln>
                <a:solidFill>
                  <a:schemeClr val="accent4">
                    <a:lumMod val="50000"/>
                  </a:schemeClr>
                </a:solidFill>
                <a:latin typeface="Adobe Arabic" pitchFamily="18" charset="-78"/>
                <a:cs typeface="Adobe Arabic" pitchFamily="18" charset="-78"/>
              </a:rPr>
              <a:t>روش شناسی</a:t>
            </a:r>
            <a:endParaRPr lang="en-US" sz="3600" b="1" dirty="0">
              <a:ln>
                <a:solidFill>
                  <a:schemeClr val="tx1"/>
                </a:solidFill>
              </a:ln>
              <a:solidFill>
                <a:schemeClr val="accent4">
                  <a:lumMod val="50000"/>
                </a:schemeClr>
              </a:solidFill>
              <a:latin typeface="Adobe Arabic" pitchFamily="18" charset="-78"/>
              <a:cs typeface="Adobe Arabic" pitchFamily="18" charset="-78"/>
            </a:endParaRPr>
          </a:p>
        </p:txBody>
      </p:sp>
      <p:pic>
        <p:nvPicPr>
          <p:cNvPr id="2" name="Picture 1"/>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56424" y="548680"/>
            <a:ext cx="7632000" cy="2407879"/>
          </a:xfrm>
          <a:prstGeom prst="rect">
            <a:avLst/>
          </a:prstGeom>
        </p:spPr>
      </p:pic>
      <p:pic>
        <p:nvPicPr>
          <p:cNvPr id="9" name="Picture 8"/>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11760" y="980728"/>
            <a:ext cx="4392000" cy="1535024"/>
          </a:xfrm>
          <a:prstGeom prst="rect">
            <a:avLst/>
          </a:prstGeom>
        </p:spPr>
      </p:pic>
    </p:spTree>
    <p:extLst>
      <p:ext uri="{BB962C8B-B14F-4D97-AF65-F5344CB8AC3E}">
        <p14:creationId xmlns:p14="http://schemas.microsoft.com/office/powerpoint/2010/main" val="107850454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3000" fill="hold"/>
                                        <p:tgtEl>
                                          <p:spTgt spid="9"/>
                                        </p:tgtEl>
                                        <p:attrNameLst>
                                          <p:attrName>ppt_w</p:attrName>
                                        </p:attrNameLst>
                                      </p:cBhvr>
                                      <p:tavLst>
                                        <p:tav tm="0">
                                          <p:val>
                                            <p:fltVal val="0"/>
                                          </p:val>
                                        </p:tav>
                                        <p:tav tm="100000">
                                          <p:val>
                                            <p:strVal val="#ppt_w"/>
                                          </p:val>
                                        </p:tav>
                                      </p:tavLst>
                                    </p:anim>
                                    <p:anim calcmode="lin" valueType="num">
                                      <p:cBhvr>
                                        <p:cTn id="8" dur="3000" fill="hold"/>
                                        <p:tgtEl>
                                          <p:spTgt spid="9"/>
                                        </p:tgtEl>
                                        <p:attrNameLst>
                                          <p:attrName>ppt_h</p:attrName>
                                        </p:attrNameLst>
                                      </p:cBhvr>
                                      <p:tavLst>
                                        <p:tav tm="0">
                                          <p:val>
                                            <p:fltVal val="0"/>
                                          </p:val>
                                        </p:tav>
                                        <p:tav tm="100000">
                                          <p:val>
                                            <p:strVal val="#ppt_h"/>
                                          </p:val>
                                        </p:tav>
                                      </p:tavLst>
                                    </p:anim>
                                    <p:animEffect transition="in" filter="fade">
                                      <p:cBhvr>
                                        <p:cTn id="9" dur="3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pic>
        <p:nvPicPr>
          <p:cNvPr id="8" name="Picture 7"/>
          <p:cNvPicPr>
            <a:picLocks noChangeAspect="1"/>
          </p:cNvPicPr>
          <p:nvPr/>
        </p:nvPicPr>
        <p:blipFill>
          <a:blip r:embed="rId3" cstate="print">
            <a:duotone>
              <a:prstClr val="black"/>
              <a:srgbClr val="D9C3A5">
                <a:tint val="50000"/>
                <a:satMod val="180000"/>
              </a:srgbClr>
            </a:duotone>
            <a:extLst>
              <a:ext uri="{BEBA8EAE-BF5A-486C-A8C5-ECC9F3942E4B}">
                <a14:imgProps xmlns:a14="http://schemas.microsoft.com/office/drawing/2010/main">
                  <a14:imgLayer r:embed="rId4">
                    <a14:imgEffect>
                      <a14:backgroundRemoval t="4233" b="94709" l="1504" r="97368"/>
                    </a14:imgEffect>
                    <a14:imgEffect>
                      <a14:colorTemperature colorTemp="5900"/>
                    </a14:imgEffect>
                  </a14:imgLayer>
                </a14:imgProps>
              </a:ext>
              <a:ext uri="{28A0092B-C50C-407E-A947-70E740481C1C}">
                <a14:useLocalDpi xmlns:a14="http://schemas.microsoft.com/office/drawing/2010/main" val="0"/>
              </a:ext>
            </a:extLst>
          </a:blip>
          <a:stretch>
            <a:fillRect/>
          </a:stretch>
        </p:blipFill>
        <p:spPr>
          <a:xfrm>
            <a:off x="982152" y="1665192"/>
            <a:ext cx="7190248" cy="3492000"/>
          </a:xfrm>
          <a:prstGeom prst="rect">
            <a:avLst/>
          </a:prstGeom>
          <a:ln w="190500" cap="sq">
            <a:solidFill>
              <a:srgbClr val="C8C6BD"/>
            </a:solidFill>
            <a:prstDash val="solid"/>
            <a:miter lim="800000"/>
          </a:ln>
          <a:effectLst>
            <a:glow rad="101600">
              <a:schemeClr val="bg2">
                <a:lumMod val="90000"/>
                <a:alpha val="60000"/>
              </a:schemeClr>
            </a:glow>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1" name="Picture 10"/>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4844" b="44401" l="41211" r="62012">
                        <a14:foregroundMark x1="73242" y1="8594" x2="73242" y2="8594"/>
                        <a14:foregroundMark x1="87305" y1="11589" x2="87305" y2="11589"/>
                        <a14:foregroundMark x1="87598" y1="11849" x2="87598" y2="11849"/>
                        <a14:foregroundMark x1="91602" y1="24349" x2="91602" y2="24349"/>
                        <a14:foregroundMark x1="87305" y1="25781" x2="87305" y2="25781"/>
                        <a14:foregroundMark x1="89160" y1="23177" x2="89160" y2="23177"/>
                        <a14:foregroundMark x1="89160" y1="23698" x2="89160" y2="23698"/>
                        <a14:foregroundMark x1="86816" y1="24089" x2="86816" y2="24089"/>
                        <a14:foregroundMark x1="87305" y1="24349" x2="87305" y2="24349"/>
                        <a14:foregroundMark x1="87695" y1="24740" x2="88672" y2="26172"/>
                        <a14:foregroundMark x1="88672" y1="26172" x2="88672" y2="26172"/>
                        <a14:backgroundMark x1="88574" y1="9505" x2="88574" y2="9505"/>
                        <a14:backgroundMark x1="89844" y1="12500" x2="89844" y2="12500"/>
                      </a14:backgroundRemoval>
                    </a14:imgEffect>
                  </a14:imgLayer>
                </a14:imgProps>
              </a:ext>
              <a:ext uri="{28A0092B-C50C-407E-A947-70E740481C1C}">
                <a14:useLocalDpi xmlns:a14="http://schemas.microsoft.com/office/drawing/2010/main" val="0"/>
              </a:ext>
            </a:extLst>
          </a:blip>
          <a:srcRect l="41774" t="14409" r="37793" b="55047"/>
          <a:stretch/>
        </p:blipFill>
        <p:spPr>
          <a:xfrm rot="14774199" flipH="1" flipV="1">
            <a:off x="845214" y="4307637"/>
            <a:ext cx="1289845" cy="1446093"/>
          </a:xfrm>
          <a:prstGeom prst="rect">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4844" b="44401" l="41211" r="62012">
                        <a14:foregroundMark x1="73242" y1="8594" x2="73242" y2="8594"/>
                        <a14:foregroundMark x1="87305" y1="11589" x2="87305" y2="11589"/>
                        <a14:foregroundMark x1="87598" y1="11849" x2="87598" y2="11849"/>
                        <a14:foregroundMark x1="91602" y1="24349" x2="91602" y2="24349"/>
                        <a14:foregroundMark x1="87305" y1="25781" x2="87305" y2="25781"/>
                        <a14:foregroundMark x1="89160" y1="23177" x2="89160" y2="23177"/>
                        <a14:foregroundMark x1="89160" y1="23698" x2="89160" y2="23698"/>
                        <a14:foregroundMark x1="86816" y1="24089" x2="86816" y2="24089"/>
                        <a14:foregroundMark x1="87305" y1="24349" x2="87305" y2="24349"/>
                        <a14:foregroundMark x1="87695" y1="24740" x2="88672" y2="26172"/>
                        <a14:foregroundMark x1="88672" y1="26172" x2="88672" y2="26172"/>
                        <a14:backgroundMark x1="88574" y1="9505" x2="88574" y2="9505"/>
                        <a14:backgroundMark x1="89844" y1="12500" x2="89844" y2="12500"/>
                      </a14:backgroundRemoval>
                    </a14:imgEffect>
                  </a14:imgLayer>
                </a14:imgProps>
              </a:ext>
              <a:ext uri="{28A0092B-C50C-407E-A947-70E740481C1C}">
                <a14:useLocalDpi xmlns:a14="http://schemas.microsoft.com/office/drawing/2010/main" val="0"/>
              </a:ext>
            </a:extLst>
          </a:blip>
          <a:srcRect l="41774" t="14409" r="37793" b="55047"/>
          <a:stretch/>
        </p:blipFill>
        <p:spPr>
          <a:xfrm rot="7662117" flipV="1">
            <a:off x="7197815" y="1033427"/>
            <a:ext cx="1289845" cy="1446093"/>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1259632" y="2979000"/>
            <a:ext cx="6696744" cy="1015663"/>
          </a:xfrm>
          <a:prstGeom prst="rect">
            <a:avLst/>
          </a:prstGeom>
          <a:noFill/>
        </p:spPr>
        <p:txBody>
          <a:bodyPr wrap="square" rtlCol="0">
            <a:spAutoFit/>
          </a:bodyPr>
          <a:lstStyle/>
          <a:p>
            <a:pPr algn="ctr" rtl="1"/>
            <a:r>
              <a:rPr lang="fa-IR" sz="6000" b="1" dirty="0" smtClean="0">
                <a:ln w="12700">
                  <a:solidFill>
                    <a:srgbClr val="FFFF00"/>
                  </a:solidFill>
                  <a:prstDash val="solid"/>
                </a:ln>
                <a:solidFill>
                  <a:schemeClr val="accent2">
                    <a:lumMod val="75000"/>
                  </a:schemeClr>
                </a:solidFill>
                <a:effectLst>
                  <a:outerShdw blurRad="41275" dist="20320" dir="1800000" algn="tl" rotWithShape="0">
                    <a:srgbClr val="000000">
                      <a:alpha val="40000"/>
                    </a:srgbClr>
                  </a:outerShdw>
                </a:effectLst>
                <a:latin typeface="Nabi" pitchFamily="2" charset="0"/>
                <a:cs typeface="Nabi" pitchFamily="2" charset="0"/>
              </a:rPr>
              <a:t>تفهم      متن     سوره    فلق</a:t>
            </a:r>
            <a:endParaRPr lang="en-US" sz="6000" b="1" dirty="0">
              <a:ln w="12700">
                <a:solidFill>
                  <a:srgbClr val="FFFF00"/>
                </a:solidFill>
                <a:prstDash val="solid"/>
              </a:ln>
              <a:solidFill>
                <a:schemeClr val="accent2">
                  <a:lumMod val="75000"/>
                </a:schemeClr>
              </a:solidFill>
              <a:effectLst>
                <a:outerShdw blurRad="41275" dist="20320" dir="1800000" algn="tl" rotWithShape="0">
                  <a:srgbClr val="000000">
                    <a:alpha val="40000"/>
                  </a:srgbClr>
                </a:outerShdw>
              </a:effectLst>
              <a:latin typeface="Nabi" pitchFamily="2" charset="0"/>
              <a:cs typeface="Nabi" pitchFamily="2" charset="0"/>
            </a:endParaRPr>
          </a:p>
        </p:txBody>
      </p:sp>
    </p:spTree>
    <p:extLst>
      <p:ext uri="{BB962C8B-B14F-4D97-AF65-F5344CB8AC3E}">
        <p14:creationId xmlns:p14="http://schemas.microsoft.com/office/powerpoint/2010/main" val="1639175281"/>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683568" y="1071546"/>
            <a:ext cx="7776865" cy="4409601"/>
            <a:chOff x="665915" y="868607"/>
            <a:chExt cx="7177457" cy="3883338"/>
          </a:xfrm>
        </p:grpSpPr>
        <p:pic>
          <p:nvPicPr>
            <p:cNvPr id="2" name="Picture 1" descr="Screen Clipping"/>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65915" y="868607"/>
              <a:ext cx="7165451" cy="3614208"/>
            </a:xfrm>
            <a:prstGeom prst="rect">
              <a:avLst/>
            </a:prstGeom>
          </p:spPr>
        </p:pic>
        <p:pic>
          <p:nvPicPr>
            <p:cNvPr id="7" name="Picture 6" descr="Screen Clippi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666713" y="4466652"/>
              <a:ext cx="7176659" cy="285293"/>
            </a:xfrm>
            <a:prstGeom prst="rect">
              <a:avLst/>
            </a:prstGeom>
          </p:spPr>
        </p:pic>
      </p:grpSp>
      <p:pic>
        <p:nvPicPr>
          <p:cNvPr id="15" name="Picture 14"/>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pic>
        <p:nvPicPr>
          <p:cNvPr id="12" name="Picture 2" descr="F:\تدبر ترتیبی\عکس\96.jpg"/>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ackgroundRemoval t="61200" b="94800" l="58857" r="100000"/>
                    </a14:imgEffect>
                  </a14:imgLayer>
                </a14:imgProps>
              </a:ext>
              <a:ext uri="{28A0092B-C50C-407E-A947-70E740481C1C}">
                <a14:useLocalDpi xmlns:a14="http://schemas.microsoft.com/office/drawing/2010/main" val="0"/>
              </a:ext>
            </a:extLst>
          </a:blip>
          <a:srcRect l="56904" t="61311" b="7591"/>
          <a:stretch/>
        </p:blipFill>
        <p:spPr bwMode="auto">
          <a:xfrm rot="2879967">
            <a:off x="209508" y="4258857"/>
            <a:ext cx="1971161" cy="11521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rot="17425905">
            <a:off x="7490087" y="753188"/>
            <a:ext cx="1005547" cy="1240118"/>
            <a:chOff x="7614583" y="250835"/>
            <a:chExt cx="1263674" cy="1517468"/>
          </a:xfrm>
        </p:grpSpPr>
        <p:pic>
          <p:nvPicPr>
            <p:cNvPr id="9" name="Picture 8"/>
            <p:cNvPicPr>
              <a:picLocks noChangeAspect="1"/>
            </p:cNvPicPr>
            <p:nvPr/>
          </p:nvPicPr>
          <p:blipFill rotWithShape="1">
            <a:blip r:embed="rId8" cstate="print">
              <a:extLst>
                <a:ext uri="{BEBA8EAE-BF5A-486C-A8C5-ECC9F3942E4B}">
                  <a14:imgProps xmlns:a14="http://schemas.microsoft.com/office/drawing/2010/main">
                    <a14:imgLayer r:embed="rId7">
                      <a14:imgEffect>
                        <a14:backgroundRemoval t="64800" b="87200" l="56286" r="76000"/>
                      </a14:imgEffect>
                    </a14:imgLayer>
                  </a14:imgProps>
                </a:ext>
                <a:ext uri="{28A0092B-C50C-407E-A947-70E740481C1C}">
                  <a14:useLocalDpi xmlns:a14="http://schemas.microsoft.com/office/drawing/2010/main" val="0"/>
                </a:ext>
              </a:extLst>
            </a:blip>
            <a:srcRect l="55141" t="65120" r="27259" b="12572"/>
            <a:stretch/>
          </p:blipFill>
          <p:spPr>
            <a:xfrm rot="1517255">
              <a:off x="7812360" y="250835"/>
              <a:ext cx="914400" cy="827831"/>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rotWithShape="1">
            <a:blip r:embed="rId9" cstate="print">
              <a:extLst>
                <a:ext uri="{BEBA8EAE-BF5A-486C-A8C5-ECC9F3942E4B}">
                  <a14:imgProps xmlns:a14="http://schemas.microsoft.com/office/drawing/2010/main">
                    <a14:imgLayer r:embed="rId7">
                      <a14:imgEffect>
                        <a14:backgroundRemoval t="62000" b="94800" l="14857" r="43143"/>
                      </a14:imgEffect>
                    </a14:imgLayer>
                  </a14:imgProps>
                </a:ext>
                <a:ext uri="{28A0092B-C50C-407E-A947-70E740481C1C}">
                  <a14:useLocalDpi xmlns:a14="http://schemas.microsoft.com/office/drawing/2010/main" val="0"/>
                </a:ext>
              </a:extLst>
            </a:blip>
            <a:srcRect l="19810" t="60275" r="56328" b="5512"/>
            <a:stretch/>
          </p:blipFill>
          <p:spPr>
            <a:xfrm rot="20366672">
              <a:off x="7614583" y="598686"/>
              <a:ext cx="1263674" cy="1169617"/>
            </a:xfrm>
            <a:prstGeom prst="rect">
              <a:avLst/>
            </a:prstGeom>
            <a:ln>
              <a:noFill/>
            </a:ln>
            <a:effectLst>
              <a:outerShdw blurRad="292100" dist="139700" dir="2700000" algn="tl" rotWithShape="0">
                <a:srgbClr val="333333">
                  <a:alpha val="65000"/>
                </a:srgbClr>
              </a:outerShdw>
            </a:effectLst>
          </p:spPr>
        </p:pic>
      </p:grpSp>
      <p:pic>
        <p:nvPicPr>
          <p:cNvPr id="13" name="Ghmdi113.mp3">
            <a:hlinkClick r:id="" action="ppaction://media"/>
          </p:cNvPr>
          <p:cNvPicPr>
            <a:picLocks noRot="1" noChangeAspect="1"/>
          </p:cNvPicPr>
          <p:nvPr>
            <a:audioFile r:link="rId1"/>
          </p:nvPr>
        </p:nvPicPr>
        <p:blipFill>
          <a:blip r:embed="rId10" cstate="print"/>
          <a:stretch>
            <a:fillRect/>
          </a:stretch>
        </p:blipFill>
        <p:spPr>
          <a:xfrm>
            <a:off x="-684584" y="6429396"/>
            <a:ext cx="304800" cy="304800"/>
          </a:xfrm>
          <a:prstGeom prst="rect">
            <a:avLst/>
          </a:prstGeom>
        </p:spPr>
      </p:pic>
    </p:spTree>
    <p:extLst>
      <p:ext uri="{BB962C8B-B14F-4D97-AF65-F5344CB8AC3E}">
        <p14:creationId xmlns:p14="http://schemas.microsoft.com/office/powerpoint/2010/main" val="35900362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879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pic>
        <p:nvPicPr>
          <p:cNvPr id="25" name="Ghmdi113.mp3">
            <a:hlinkClick r:id="" action="ppaction://media"/>
          </p:cNvPr>
          <p:cNvPicPr>
            <a:picLocks noRot="1" noChangeAspect="1"/>
          </p:cNvPicPr>
          <p:nvPr>
            <a:audioFile r:link="rId1"/>
          </p:nvPr>
        </p:nvPicPr>
        <p:blipFill>
          <a:blip r:embed="rId4" cstate="print"/>
          <a:stretch>
            <a:fillRect/>
          </a:stretch>
        </p:blipFill>
        <p:spPr>
          <a:xfrm>
            <a:off x="428596" y="6196034"/>
            <a:ext cx="304800" cy="304800"/>
          </a:xfrm>
          <a:prstGeom prst="rect">
            <a:avLst/>
          </a:prstGeom>
        </p:spPr>
      </p:pic>
      <p:pic>
        <p:nvPicPr>
          <p:cNvPr id="19" name="Picture 18" descr="10.jpg"/>
          <p:cNvPicPr>
            <a:picLocks noChangeAspect="1"/>
          </p:cNvPicPr>
          <p:nvPr/>
        </p:nvPicPr>
        <p:blipFill>
          <a:blip r:embed="rId5" cstate="print">
            <a:clrChange>
              <a:clrFrom>
                <a:srgbClr val="FFFFFF"/>
              </a:clrFrom>
              <a:clrTo>
                <a:srgbClr val="FFFFFF">
                  <a:alpha val="0"/>
                </a:srgbClr>
              </a:clrTo>
            </a:clrChange>
          </a:blip>
          <a:stretch>
            <a:fillRect/>
          </a:stretch>
        </p:blipFill>
        <p:spPr>
          <a:xfrm>
            <a:off x="251520" y="66754"/>
            <a:ext cx="8523843" cy="6552000"/>
          </a:xfrm>
          <a:prstGeom prst="rect">
            <a:avLst/>
          </a:prstGeom>
        </p:spPr>
      </p:pic>
      <p:sp>
        <p:nvSpPr>
          <p:cNvPr id="20" name="Rectangle 19"/>
          <p:cNvSpPr/>
          <p:nvPr/>
        </p:nvSpPr>
        <p:spPr>
          <a:xfrm>
            <a:off x="683568" y="1456687"/>
            <a:ext cx="7715304" cy="584775"/>
          </a:xfrm>
          <a:prstGeom prst="rect">
            <a:avLst/>
          </a:prstGeom>
        </p:spPr>
        <p:txBody>
          <a:bodyPr wrap="square">
            <a:spAutoFit/>
          </a:bodyPr>
          <a:lstStyle/>
          <a:p>
            <a:pPr algn="ctr" rtl="1"/>
            <a:r>
              <a:rPr lang="fa-IR" sz="3200" b="1" dirty="0" smtClean="0">
                <a:ln w="18000">
                  <a:solidFill>
                    <a:schemeClr val="tx1"/>
                  </a:solidFill>
                  <a:prstDash val="solid"/>
                  <a:miter lim="800000"/>
                </a:ln>
                <a:solidFill>
                  <a:schemeClr val="accent2">
                    <a:lumMod val="50000"/>
                  </a:schemeClr>
                </a:solidFill>
                <a:effectLst>
                  <a:outerShdw blurRad="25500" dist="23000" dir="7020000" algn="tl">
                    <a:srgbClr val="000000">
                      <a:alpha val="50000"/>
                    </a:srgbClr>
                  </a:outerShdw>
                </a:effectLst>
                <a:latin typeface="Adobe Arabic" pitchFamily="18" charset="-78"/>
                <a:cs typeface="Adobe Arabic" pitchFamily="18" charset="-78"/>
              </a:rPr>
              <a:t>بنام خدايى كه هم رحمتى عام دارد و هم رحمتى خاص به نيكان.</a:t>
            </a:r>
          </a:p>
        </p:txBody>
      </p:sp>
      <p:sp>
        <p:nvSpPr>
          <p:cNvPr id="22" name="TextBox 21"/>
          <p:cNvSpPr txBox="1"/>
          <p:nvPr/>
        </p:nvSpPr>
        <p:spPr>
          <a:xfrm>
            <a:off x="969320" y="2000240"/>
            <a:ext cx="7429552" cy="584775"/>
          </a:xfrm>
          <a:prstGeom prst="rect">
            <a:avLst/>
          </a:prstGeom>
          <a:noFill/>
        </p:spPr>
        <p:txBody>
          <a:bodyPr wrap="square" rtlCol="1">
            <a:spAutoFit/>
          </a:bodyPr>
          <a:lstStyle/>
          <a:p>
            <a:pPr algn="ctr" rtl="1"/>
            <a:r>
              <a:rPr lang="fa-IR" sz="3200" b="1" dirty="0" smtClean="0">
                <a:ln w="18000">
                  <a:solidFill>
                    <a:schemeClr val="tx1"/>
                  </a:solidFill>
                  <a:prstDash val="solid"/>
                  <a:miter lim="800000"/>
                </a:ln>
                <a:solidFill>
                  <a:schemeClr val="accent2">
                    <a:lumMod val="50000"/>
                  </a:schemeClr>
                </a:solidFill>
                <a:effectLst>
                  <a:outerShdw blurRad="25500" dist="23000" dir="7020000" algn="tl">
                    <a:srgbClr val="000000">
                      <a:alpha val="50000"/>
                    </a:srgbClr>
                  </a:outerShdw>
                </a:effectLst>
                <a:latin typeface="Adobe Arabic" pitchFamily="18" charset="-78"/>
                <a:cs typeface="Adobe Arabic" pitchFamily="18" charset="-78"/>
              </a:rPr>
              <a:t>بگو پناه مى‏برم به پروردگار صبحدم(1).</a:t>
            </a:r>
          </a:p>
        </p:txBody>
      </p:sp>
      <p:sp>
        <p:nvSpPr>
          <p:cNvPr id="23" name="TextBox 22"/>
          <p:cNvSpPr txBox="1"/>
          <p:nvPr/>
        </p:nvSpPr>
        <p:spPr>
          <a:xfrm>
            <a:off x="897882" y="2760645"/>
            <a:ext cx="7429552" cy="584775"/>
          </a:xfrm>
          <a:prstGeom prst="rect">
            <a:avLst/>
          </a:prstGeom>
          <a:noFill/>
        </p:spPr>
        <p:txBody>
          <a:bodyPr wrap="square" rtlCol="1">
            <a:spAutoFit/>
          </a:bodyPr>
          <a:lstStyle/>
          <a:p>
            <a:pPr algn="ctr" rtl="1"/>
            <a:r>
              <a:rPr lang="fa-IR" sz="3200" b="1" dirty="0" smtClean="0">
                <a:ln w="10541" cmpd="sng">
                  <a:solidFill>
                    <a:schemeClr val="tx1"/>
                  </a:solidFill>
                  <a:prstDash val="solid"/>
                </a:ln>
                <a:solidFill>
                  <a:schemeClr val="tx2">
                    <a:lumMod val="75000"/>
                  </a:schemeClr>
                </a:solidFill>
                <a:latin typeface="Adobe Arabic" pitchFamily="18" charset="-78"/>
                <a:cs typeface="Adobe Arabic" pitchFamily="18" charset="-78"/>
              </a:rPr>
              <a:t>از شر هر چه كه او خلق كرده و داراى شر است (2)</a:t>
            </a:r>
          </a:p>
        </p:txBody>
      </p:sp>
      <p:sp>
        <p:nvSpPr>
          <p:cNvPr id="24" name="TextBox 23"/>
          <p:cNvSpPr txBox="1"/>
          <p:nvPr/>
        </p:nvSpPr>
        <p:spPr>
          <a:xfrm>
            <a:off x="897882" y="3260711"/>
            <a:ext cx="7429552" cy="584775"/>
          </a:xfrm>
          <a:prstGeom prst="rect">
            <a:avLst/>
          </a:prstGeom>
          <a:noFill/>
        </p:spPr>
        <p:txBody>
          <a:bodyPr wrap="square" rtlCol="1">
            <a:spAutoFit/>
          </a:bodyPr>
          <a:lstStyle/>
          <a:p>
            <a:pPr algn="ctr" rtl="1"/>
            <a:r>
              <a:rPr lang="fa-IR" sz="3200" b="1" dirty="0" smtClean="0">
                <a:ln w="10541" cmpd="sng">
                  <a:solidFill>
                    <a:schemeClr val="tx1"/>
                  </a:solidFill>
                  <a:prstDash val="solid"/>
                </a:ln>
                <a:solidFill>
                  <a:schemeClr val="tx2">
                    <a:lumMod val="75000"/>
                  </a:schemeClr>
                </a:solidFill>
                <a:latin typeface="Adobe Arabic" pitchFamily="18" charset="-78"/>
                <a:cs typeface="Adobe Arabic" pitchFamily="18" charset="-78"/>
              </a:rPr>
              <a:t>و از شر شب وقتى كه با ظلمتش فرا مى‏رسد (3)</a:t>
            </a:r>
          </a:p>
        </p:txBody>
      </p:sp>
      <p:sp>
        <p:nvSpPr>
          <p:cNvPr id="27" name="TextBox 26"/>
          <p:cNvSpPr txBox="1"/>
          <p:nvPr/>
        </p:nvSpPr>
        <p:spPr>
          <a:xfrm>
            <a:off x="897882" y="3760777"/>
            <a:ext cx="7429552" cy="584775"/>
          </a:xfrm>
          <a:prstGeom prst="rect">
            <a:avLst/>
          </a:prstGeom>
          <a:noFill/>
        </p:spPr>
        <p:txBody>
          <a:bodyPr wrap="square" rtlCol="1">
            <a:spAutoFit/>
          </a:bodyPr>
          <a:lstStyle/>
          <a:p>
            <a:pPr algn="ctr" rtl="1"/>
            <a:r>
              <a:rPr lang="fa-IR" sz="3200" b="1" dirty="0" smtClean="0">
                <a:ln w="10541" cmpd="sng">
                  <a:solidFill>
                    <a:schemeClr val="tx1"/>
                  </a:solidFill>
                  <a:prstDash val="solid"/>
                </a:ln>
                <a:solidFill>
                  <a:schemeClr val="tx2">
                    <a:lumMod val="75000"/>
                  </a:schemeClr>
                </a:solidFill>
                <a:latin typeface="Adobe Arabic" pitchFamily="18" charset="-78"/>
                <a:cs typeface="Adobe Arabic" pitchFamily="18" charset="-78"/>
              </a:rPr>
              <a:t>و از شر زنان جادوگر كه به گره‏ها مى‏دمند و افسون مى‏كنند (4)</a:t>
            </a:r>
            <a:endParaRPr lang="fa-IR" sz="3200" b="1" dirty="0">
              <a:ln w="10541" cmpd="sng">
                <a:solidFill>
                  <a:schemeClr val="tx1"/>
                </a:solidFill>
                <a:prstDash val="solid"/>
              </a:ln>
              <a:solidFill>
                <a:schemeClr val="tx2">
                  <a:lumMod val="75000"/>
                </a:schemeClr>
              </a:solidFill>
              <a:latin typeface="Adobe Arabic" pitchFamily="18" charset="-78"/>
              <a:cs typeface="Adobe Arabic" pitchFamily="18" charset="-78"/>
            </a:endParaRPr>
          </a:p>
        </p:txBody>
      </p:sp>
      <p:sp>
        <p:nvSpPr>
          <p:cNvPr id="28" name="TextBox 27"/>
          <p:cNvSpPr txBox="1"/>
          <p:nvPr/>
        </p:nvSpPr>
        <p:spPr>
          <a:xfrm>
            <a:off x="826444" y="4260843"/>
            <a:ext cx="7429552" cy="1077218"/>
          </a:xfrm>
          <a:prstGeom prst="rect">
            <a:avLst/>
          </a:prstGeom>
          <a:noFill/>
        </p:spPr>
        <p:txBody>
          <a:bodyPr wrap="square" rtlCol="1">
            <a:spAutoFit/>
          </a:bodyPr>
          <a:lstStyle/>
          <a:p>
            <a:pPr algn="ctr" rtl="1"/>
            <a:r>
              <a:rPr lang="fa-IR" sz="3200" b="1" dirty="0" smtClean="0">
                <a:ln w="10541" cmpd="sng">
                  <a:solidFill>
                    <a:schemeClr val="tx1"/>
                  </a:solidFill>
                  <a:prstDash val="solid"/>
                </a:ln>
                <a:solidFill>
                  <a:schemeClr val="tx2">
                    <a:lumMod val="75000"/>
                  </a:schemeClr>
                </a:solidFill>
                <a:latin typeface="Adobe Arabic" pitchFamily="18" charset="-78"/>
                <a:cs typeface="Adobe Arabic" pitchFamily="18" charset="-78"/>
              </a:rPr>
              <a:t>و از شر حسودى كه بخواهد زهر حسد خود را بريزد (و عليه من دست بكار توطئه شود) (5)</a:t>
            </a:r>
            <a:endParaRPr lang="fa-IR" sz="3200" b="1" dirty="0">
              <a:ln w="10541" cmpd="sng">
                <a:solidFill>
                  <a:schemeClr val="tx1"/>
                </a:solidFill>
                <a:prstDash val="solid"/>
              </a:ln>
              <a:solidFill>
                <a:schemeClr val="tx2">
                  <a:lumMod val="75000"/>
                </a:schemeClr>
              </a:solidFill>
              <a:latin typeface="Adobe Arabic" pitchFamily="18" charset="-78"/>
              <a:cs typeface="Adobe Arabic" pitchFamily="18" charset="-78"/>
            </a:endParaRPr>
          </a:p>
        </p:txBody>
      </p:sp>
    </p:spTree>
    <p:extLst>
      <p:ext uri="{BB962C8B-B14F-4D97-AF65-F5344CB8AC3E}">
        <p14:creationId xmlns:p14="http://schemas.microsoft.com/office/powerpoint/2010/main" val="3083027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8791" fill="hold"/>
                                        <p:tgtEl>
                                          <p:spTgt spid="25"/>
                                        </p:tgtEl>
                                      </p:cBhvr>
                                    </p:cmd>
                                  </p:childTnLst>
                                </p:cTn>
                              </p:par>
                              <p:par>
                                <p:cTn id="7" presetID="22" presetClass="entr" presetSubtype="4" fill="hold" grpId="0" nodeType="withEffect">
                                  <p:stCondLst>
                                    <p:cond delay="1000"/>
                                  </p:stCondLst>
                                  <p:childTnLst>
                                    <p:set>
                                      <p:cBhvr>
                                        <p:cTn id="8" dur="1" fill="hold">
                                          <p:stCondLst>
                                            <p:cond delay="0"/>
                                          </p:stCondLst>
                                        </p:cTn>
                                        <p:tgtEl>
                                          <p:spTgt spid="20">
                                            <p:txEl>
                                              <p:pRg st="0" end="0"/>
                                            </p:txEl>
                                          </p:spTgt>
                                        </p:tgtEl>
                                        <p:attrNameLst>
                                          <p:attrName>style.visibility</p:attrName>
                                        </p:attrNameLst>
                                      </p:cBhvr>
                                      <p:to>
                                        <p:strVal val="visible"/>
                                      </p:to>
                                    </p:set>
                                    <p:animEffect transition="in" filter="wipe(down)">
                                      <p:cBhvr>
                                        <p:cTn id="9" dur="3000"/>
                                        <p:tgtEl>
                                          <p:spTgt spid="20">
                                            <p:txEl>
                                              <p:pRg st="0" end="0"/>
                                            </p:txEl>
                                          </p:spTgt>
                                        </p:tgtEl>
                                      </p:cBhvr>
                                    </p:animEffect>
                                  </p:childTnLst>
                                </p:cTn>
                              </p:par>
                              <p:par>
                                <p:cTn id="10" presetID="22" presetClass="entr" presetSubtype="4" fill="hold" grpId="0" nodeType="withEffect">
                                  <p:stCondLst>
                                    <p:cond delay="40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wipe(down)">
                                      <p:cBhvr>
                                        <p:cTn id="12" dur="3000"/>
                                        <p:tgtEl>
                                          <p:spTgt spid="22">
                                            <p:txEl>
                                              <p:pRg st="0" end="0"/>
                                            </p:txEl>
                                          </p:spTgt>
                                        </p:tgtEl>
                                      </p:cBhvr>
                                    </p:animEffect>
                                  </p:childTnLst>
                                </p:cTn>
                              </p:par>
                              <p:par>
                                <p:cTn id="13" presetID="22" presetClass="entr" presetSubtype="4" fill="hold" grpId="0" nodeType="withEffect">
                                  <p:stCondLst>
                                    <p:cond delay="800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down)">
                                      <p:cBhvr>
                                        <p:cTn id="15" dur="3000"/>
                                        <p:tgtEl>
                                          <p:spTgt spid="23">
                                            <p:txEl>
                                              <p:pRg st="0" end="0"/>
                                            </p:txEl>
                                          </p:spTgt>
                                        </p:tgtEl>
                                      </p:cBhvr>
                                    </p:animEffect>
                                  </p:childTnLst>
                                </p:cTn>
                              </p:par>
                              <p:par>
                                <p:cTn id="16" presetID="22" presetClass="entr" presetSubtype="4" fill="hold" grpId="0" nodeType="withEffect">
                                  <p:stCondLst>
                                    <p:cond delay="12000"/>
                                  </p:stCondLst>
                                  <p:childTnLst>
                                    <p:set>
                                      <p:cBhvr>
                                        <p:cTn id="17" dur="1" fill="hold">
                                          <p:stCondLst>
                                            <p:cond delay="0"/>
                                          </p:stCondLst>
                                        </p:cTn>
                                        <p:tgtEl>
                                          <p:spTgt spid="24">
                                            <p:txEl>
                                              <p:pRg st="0" end="0"/>
                                            </p:txEl>
                                          </p:spTgt>
                                        </p:tgtEl>
                                        <p:attrNameLst>
                                          <p:attrName>style.visibility</p:attrName>
                                        </p:attrNameLst>
                                      </p:cBhvr>
                                      <p:to>
                                        <p:strVal val="visible"/>
                                      </p:to>
                                    </p:set>
                                    <p:animEffect transition="in" filter="wipe(down)">
                                      <p:cBhvr>
                                        <p:cTn id="18" dur="3000"/>
                                        <p:tgtEl>
                                          <p:spTgt spid="24">
                                            <p:txEl>
                                              <p:pRg st="0" end="0"/>
                                            </p:txEl>
                                          </p:spTgt>
                                        </p:tgtEl>
                                      </p:cBhvr>
                                    </p:animEffect>
                                  </p:childTnLst>
                                </p:cTn>
                              </p:par>
                              <p:par>
                                <p:cTn id="19" presetID="22" presetClass="entr" presetSubtype="4" fill="hold" grpId="0" nodeType="withEffect">
                                  <p:stCondLst>
                                    <p:cond delay="16000"/>
                                  </p:stCondLst>
                                  <p:childTnLst>
                                    <p:set>
                                      <p:cBhvr>
                                        <p:cTn id="20" dur="1" fill="hold">
                                          <p:stCondLst>
                                            <p:cond delay="0"/>
                                          </p:stCondLst>
                                        </p:cTn>
                                        <p:tgtEl>
                                          <p:spTgt spid="27">
                                            <p:txEl>
                                              <p:pRg st="0" end="0"/>
                                            </p:txEl>
                                          </p:spTgt>
                                        </p:tgtEl>
                                        <p:attrNameLst>
                                          <p:attrName>style.visibility</p:attrName>
                                        </p:attrNameLst>
                                      </p:cBhvr>
                                      <p:to>
                                        <p:strVal val="visible"/>
                                      </p:to>
                                    </p:set>
                                    <p:animEffect transition="in" filter="wipe(down)">
                                      <p:cBhvr>
                                        <p:cTn id="21" dur="3000"/>
                                        <p:tgtEl>
                                          <p:spTgt spid="27">
                                            <p:txEl>
                                              <p:pRg st="0" end="0"/>
                                            </p:txEl>
                                          </p:spTgt>
                                        </p:tgtEl>
                                      </p:cBhvr>
                                    </p:animEffect>
                                  </p:childTnLst>
                                </p:cTn>
                              </p:par>
                              <p:par>
                                <p:cTn id="22" presetID="22" presetClass="entr" presetSubtype="4" fill="hold" grpId="0" nodeType="withEffect">
                                  <p:stCondLst>
                                    <p:cond delay="22000"/>
                                  </p:stCondLst>
                                  <p:childTnLst>
                                    <p:set>
                                      <p:cBhvr>
                                        <p:cTn id="23" dur="1" fill="hold">
                                          <p:stCondLst>
                                            <p:cond delay="0"/>
                                          </p:stCondLst>
                                        </p:cTn>
                                        <p:tgtEl>
                                          <p:spTgt spid="28">
                                            <p:txEl>
                                              <p:pRg st="0" end="0"/>
                                            </p:txEl>
                                          </p:spTgt>
                                        </p:tgtEl>
                                        <p:attrNameLst>
                                          <p:attrName>style.visibility</p:attrName>
                                        </p:attrNameLst>
                                      </p:cBhvr>
                                      <p:to>
                                        <p:strVal val="visible"/>
                                      </p:to>
                                    </p:set>
                                    <p:animEffect transition="in" filter="wipe(down)">
                                      <p:cBhvr>
                                        <p:cTn id="24" dur="50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25"/>
                </p:tgtEl>
              </p:cMediaNode>
            </p:audio>
          </p:childTnLst>
        </p:cTn>
      </p:par>
    </p:tnLst>
    <p:bldLst>
      <p:bldP spid="20" grpId="0" build="allAtOnce"/>
      <p:bldP spid="22" grpId="0" build="allAtOnce"/>
      <p:bldP spid="23" grpId="0" build="allAtOnce"/>
      <p:bldP spid="24" grpId="0" build="allAtOnce"/>
      <p:bldP spid="27" grpId="0" build="allAtOnce"/>
      <p:bldP spid="28"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605995061"/>
              </p:ext>
            </p:extLst>
          </p:nvPr>
        </p:nvGraphicFramePr>
        <p:xfrm>
          <a:off x="432048" y="260648"/>
          <a:ext cx="8244408" cy="6552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1960679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420911424"/>
              </p:ext>
            </p:extLst>
          </p:nvPr>
        </p:nvGraphicFramePr>
        <p:xfrm>
          <a:off x="539552" y="261024"/>
          <a:ext cx="8208912" cy="4752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p:cNvGrpSpPr/>
          <p:nvPr/>
        </p:nvGrpSpPr>
        <p:grpSpPr>
          <a:xfrm>
            <a:off x="4932040" y="2348880"/>
            <a:ext cx="3276000" cy="3375209"/>
            <a:chOff x="4932040" y="2348880"/>
            <a:chExt cx="3276000" cy="3375209"/>
          </a:xfrm>
        </p:grpSpPr>
        <p:sp>
          <p:nvSpPr>
            <p:cNvPr id="2" name="TextBox 1"/>
            <p:cNvSpPr txBox="1"/>
            <p:nvPr/>
          </p:nvSpPr>
          <p:spPr>
            <a:xfrm>
              <a:off x="4932040" y="2861767"/>
              <a:ext cx="3276000" cy="2862322"/>
            </a:xfrm>
            <a:prstGeom prst="rect">
              <a:avLst/>
            </a:prstGeom>
            <a:solidFill>
              <a:srgbClr val="CCFFCC"/>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spAutoFit/>
              <a:sp3d extrusionH="57150">
                <a:bevelT w="38100" h="38100"/>
              </a:sp3d>
            </a:bodyPr>
            <a:lstStyle/>
            <a:p>
              <a:pPr algn="just" rtl="1"/>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واژه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قل» ،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بیان کننده این است که </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فرآیند انتقال این سوره به مردم باید فراتر از گفتن باشد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a:t>
              </a:r>
              <a:endPar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endParaRPr>
            </a:p>
            <a:p>
              <a:pPr algn="just" rtl="1"/>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بیان «قل» در ابتدای برخی آیات بیانگر این مهم است که ای رسول نه تنها بگو، بلکه تبین کن و باید دانست که عمده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آیاتی </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که به تبین مسائل اعتقادی(توحید در استعاذه) می پردازند با  «قل»  آغاز می شوند.</a:t>
              </a:r>
            </a:p>
          </p:txBody>
        </p:sp>
        <p:sp>
          <p:nvSpPr>
            <p:cNvPr id="3" name="Down Arrow 2"/>
            <p:cNvSpPr/>
            <p:nvPr/>
          </p:nvSpPr>
          <p:spPr>
            <a:xfrm>
              <a:off x="6444208" y="2348880"/>
              <a:ext cx="360040" cy="359704"/>
            </a:xfrm>
            <a:prstGeom prst="downArrow">
              <a:avLst/>
            </a:prstGeom>
            <a:solidFill>
              <a:srgbClr val="AFFFA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87316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anim calcmode="lin" valueType="num">
                                      <p:cBhvr>
                                        <p:cTn id="8" dur="1250" fill="hold"/>
                                        <p:tgtEl>
                                          <p:spTgt spid="5"/>
                                        </p:tgtEl>
                                        <p:attrNameLst>
                                          <p:attrName>ppt_x</p:attrName>
                                        </p:attrNameLst>
                                      </p:cBhvr>
                                      <p:tavLst>
                                        <p:tav tm="0">
                                          <p:val>
                                            <p:strVal val="#ppt_x"/>
                                          </p:val>
                                        </p:tav>
                                        <p:tav tm="100000">
                                          <p:val>
                                            <p:strVal val="#ppt_x"/>
                                          </p:val>
                                        </p:tav>
                                      </p:tavLst>
                                    </p:anim>
                                    <p:anim calcmode="lin" valueType="num">
                                      <p:cBhvr>
                                        <p:cTn id="9" dur="1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847389555"/>
              </p:ext>
            </p:extLst>
          </p:nvPr>
        </p:nvGraphicFramePr>
        <p:xfrm>
          <a:off x="539552" y="261024"/>
          <a:ext cx="8208912" cy="4752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p:cNvGrpSpPr/>
          <p:nvPr/>
        </p:nvGrpSpPr>
        <p:grpSpPr>
          <a:xfrm>
            <a:off x="1835696" y="1124744"/>
            <a:ext cx="5472607" cy="3096344"/>
            <a:chOff x="3995936" y="2348880"/>
            <a:chExt cx="4573141" cy="3096344"/>
          </a:xfrm>
        </p:grpSpPr>
        <p:sp>
          <p:nvSpPr>
            <p:cNvPr id="2" name="TextBox 1"/>
            <p:cNvSpPr txBox="1"/>
            <p:nvPr/>
          </p:nvSpPr>
          <p:spPr>
            <a:xfrm>
              <a:off x="3995936" y="2767568"/>
              <a:ext cx="4573141" cy="2677656"/>
            </a:xfrm>
            <a:prstGeom prst="rect">
              <a:avLst/>
            </a:prstGeom>
            <a:solidFill>
              <a:srgbClr val="CCFFCC"/>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spAutoFit/>
              <a:sp3d extrusionH="57150">
                <a:bevelT w="38100" h="38100"/>
              </a:sp3d>
            </a:bodyPr>
            <a:lstStyle/>
            <a:p>
              <a:pPr algn="just" rtl="1"/>
              <a:r>
                <a:rPr lang="fa-IR" sz="2400" b="1" dirty="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در آیه </a:t>
              </a:r>
              <a:r>
                <a:rPr lang="fa-IR" sz="2400" b="1" dirty="0" smtClean="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1 : امر </a:t>
              </a:r>
              <a:r>
                <a:rPr lang="fa-IR" sz="2400" b="1" dirty="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به پناه بردن مستمر </a:t>
              </a:r>
              <a:r>
                <a:rPr lang="fa-IR" sz="2400" b="1" dirty="0" smtClean="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 </a:t>
              </a:r>
              <a:r>
                <a:rPr lang="fa-IR" sz="2400" b="1" dirty="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به </a:t>
              </a:r>
              <a:r>
                <a:rPr lang="fa-IR" sz="2400" b="1" dirty="0" smtClean="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 رب </a:t>
              </a:r>
              <a:r>
                <a:rPr lang="fa-IR" sz="2400" b="1" dirty="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الفلق </a:t>
              </a:r>
              <a:r>
                <a:rPr lang="fa-IR" sz="2400" b="1" dirty="0" smtClean="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 </a:t>
              </a:r>
              <a:r>
                <a:rPr lang="fa-IR" sz="2400" b="1" dirty="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ذكر </a:t>
              </a:r>
              <a:r>
                <a:rPr lang="fa-IR" sz="2400" b="1" dirty="0" smtClean="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شده. فلق(شکافتن</a:t>
              </a:r>
              <a:r>
                <a:rPr lang="fa-IR" sz="2400" b="1" dirty="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 اولين لحظه‏اى است كه نور گريبان ظلمت را مى‏</a:t>
              </a:r>
              <a:r>
                <a:rPr lang="fa-IR" sz="2400" b="1" dirty="0" smtClean="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شكافد. </a:t>
              </a:r>
              <a:endParaRPr lang="fa-IR" sz="2400" b="1" dirty="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endParaRPr>
            </a:p>
            <a:p>
              <a:pPr algn="just" rtl="1"/>
              <a:r>
                <a:rPr lang="fa-IR" sz="2400" b="1" dirty="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این بیان در صدد رساندن این پیام است كه در سياه ترين لحظات زندگي، نااميد نباش، زيرا همان </a:t>
              </a:r>
              <a:r>
                <a:rPr lang="fa-IR" sz="2400" b="1" dirty="0" smtClean="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پروردگار شب </a:t>
              </a:r>
              <a:r>
                <a:rPr lang="fa-IR" sz="2400" b="1" dirty="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شکن، پروردگار شر شکن نیز می </a:t>
              </a:r>
              <a:r>
                <a:rPr lang="fa-IR" sz="2400" b="1" dirty="0" smtClean="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rPr>
                <a:t>باشد.</a:t>
              </a:r>
              <a:endParaRPr lang="fa-IR" sz="2400" b="1" dirty="0">
                <a:ln>
                  <a:solidFill>
                    <a:schemeClr val="tx1"/>
                  </a:solidFill>
                </a:ln>
                <a:solidFill>
                  <a:schemeClr val="accent2">
                    <a:lumMod val="75000"/>
                  </a:schemeClr>
                </a:solidFill>
                <a:effectLst>
                  <a:reflection blurRad="6350" stA="55000" endA="300" endPos="24000" dir="5400000" sy="-100000" algn="bl" rotWithShape="0"/>
                </a:effectLst>
                <a:cs typeface="B Mitra" pitchFamily="2" charset="-78"/>
              </a:endParaRPr>
            </a:p>
          </p:txBody>
        </p:sp>
        <p:sp>
          <p:nvSpPr>
            <p:cNvPr id="3" name="Down Arrow 2"/>
            <p:cNvSpPr/>
            <p:nvPr/>
          </p:nvSpPr>
          <p:spPr>
            <a:xfrm>
              <a:off x="6444208" y="2348880"/>
              <a:ext cx="360040" cy="359704"/>
            </a:xfrm>
            <a:prstGeom prst="downArrow">
              <a:avLst/>
            </a:prstGeom>
            <a:solidFill>
              <a:srgbClr val="AFFFA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17525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anim calcmode="lin" valueType="num">
                                      <p:cBhvr>
                                        <p:cTn id="8" dur="1250" fill="hold"/>
                                        <p:tgtEl>
                                          <p:spTgt spid="5"/>
                                        </p:tgtEl>
                                        <p:attrNameLst>
                                          <p:attrName>ppt_x</p:attrName>
                                        </p:attrNameLst>
                                      </p:cBhvr>
                                      <p:tavLst>
                                        <p:tav tm="0">
                                          <p:val>
                                            <p:strVal val="#ppt_x"/>
                                          </p:val>
                                        </p:tav>
                                        <p:tav tm="100000">
                                          <p:val>
                                            <p:strVal val="#ppt_x"/>
                                          </p:val>
                                        </p:tav>
                                      </p:tavLst>
                                    </p:anim>
                                    <p:anim calcmode="lin" valueType="num">
                                      <p:cBhvr>
                                        <p:cTn id="9" dur="1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258701609"/>
              </p:ext>
            </p:extLst>
          </p:nvPr>
        </p:nvGraphicFramePr>
        <p:xfrm>
          <a:off x="539552" y="261024"/>
          <a:ext cx="8208912" cy="4752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p:cNvGrpSpPr/>
          <p:nvPr/>
        </p:nvGrpSpPr>
        <p:grpSpPr>
          <a:xfrm>
            <a:off x="539552" y="1659714"/>
            <a:ext cx="3420016" cy="1724573"/>
            <a:chOff x="4788024" y="2348880"/>
            <a:chExt cx="3420016" cy="1724573"/>
          </a:xfrm>
        </p:grpSpPr>
        <p:sp>
          <p:nvSpPr>
            <p:cNvPr id="2" name="TextBox 1"/>
            <p:cNvSpPr txBox="1"/>
            <p:nvPr/>
          </p:nvSpPr>
          <p:spPr>
            <a:xfrm>
              <a:off x="4788024" y="2750014"/>
              <a:ext cx="3420016" cy="1323439"/>
            </a:xfrm>
            <a:prstGeom prst="rect">
              <a:avLst/>
            </a:prstGeom>
            <a:solidFill>
              <a:srgbClr val="CCFFCC"/>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spAutoFit/>
              <a:sp3d extrusionH="57150">
                <a:bevelT w="38100" h="38100"/>
              </a:sp3d>
            </a:bodyPr>
            <a:lstStyle/>
            <a:p>
              <a:pPr algn="just" rtl="1"/>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در آیه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2 :  </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حتی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پروردگار شب شکن می </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تواند شرور طبیعی موجوداتی که فی نفسه شر نمی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باشند اما لازمه </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آن ها شر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است، را دفع نماید.</a:t>
              </a:r>
              <a:endPar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endParaRPr>
            </a:p>
          </p:txBody>
        </p:sp>
        <p:sp>
          <p:nvSpPr>
            <p:cNvPr id="3" name="Down Arrow 2"/>
            <p:cNvSpPr/>
            <p:nvPr/>
          </p:nvSpPr>
          <p:spPr>
            <a:xfrm>
              <a:off x="6444208" y="2348880"/>
              <a:ext cx="360040" cy="359704"/>
            </a:xfrm>
            <a:prstGeom prst="downArrow">
              <a:avLst/>
            </a:prstGeom>
            <a:solidFill>
              <a:srgbClr val="AFFFA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21994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anim calcmode="lin" valueType="num">
                                      <p:cBhvr>
                                        <p:cTn id="8" dur="1250" fill="hold"/>
                                        <p:tgtEl>
                                          <p:spTgt spid="5"/>
                                        </p:tgtEl>
                                        <p:attrNameLst>
                                          <p:attrName>ppt_x</p:attrName>
                                        </p:attrNameLst>
                                      </p:cBhvr>
                                      <p:tavLst>
                                        <p:tav tm="0">
                                          <p:val>
                                            <p:strVal val="#ppt_x"/>
                                          </p:val>
                                        </p:tav>
                                        <p:tav tm="100000">
                                          <p:val>
                                            <p:strVal val="#ppt_x"/>
                                          </p:val>
                                        </p:tav>
                                      </p:tavLst>
                                    </p:anim>
                                    <p:anim calcmode="lin" valueType="num">
                                      <p:cBhvr>
                                        <p:cTn id="9" dur="1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109603668"/>
              </p:ext>
            </p:extLst>
          </p:nvPr>
        </p:nvGraphicFramePr>
        <p:xfrm>
          <a:off x="539552" y="261024"/>
          <a:ext cx="8208912" cy="4752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p:cNvGrpSpPr/>
          <p:nvPr/>
        </p:nvGrpSpPr>
        <p:grpSpPr>
          <a:xfrm>
            <a:off x="359896" y="2534831"/>
            <a:ext cx="4356120" cy="2329105"/>
            <a:chOff x="4608368" y="2318807"/>
            <a:chExt cx="4356120" cy="2329105"/>
          </a:xfrm>
        </p:grpSpPr>
        <p:sp>
          <p:nvSpPr>
            <p:cNvPr id="2" name="TextBox 1"/>
            <p:cNvSpPr txBox="1"/>
            <p:nvPr/>
          </p:nvSpPr>
          <p:spPr>
            <a:xfrm>
              <a:off x="4608368" y="2708920"/>
              <a:ext cx="4356120" cy="1938992"/>
            </a:xfrm>
            <a:prstGeom prst="rect">
              <a:avLst/>
            </a:prstGeom>
            <a:solidFill>
              <a:srgbClr val="CCFFCC"/>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spAutoFit/>
              <a:sp3d extrusionH="57150">
                <a:bevelT w="38100" h="38100"/>
              </a:sp3d>
            </a:bodyPr>
            <a:lstStyle/>
            <a:p>
              <a:pPr algn="just" rtl="1"/>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در آیه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3 : حتی </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شرور طبیعی مانند تاریکی شب هنگامی که فراگیر شود،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از </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آن جهت که می تواند زمینه ساز شر باشد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را‌ دفع‌نماید.‌ </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ظاهرا مراد از«غاسق» چيزها و بلاهايى ‌است‌ كه در تاريكى ‌و در پنهانى ‌مى‏آيند و انسان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‌فقط ‌وقتى </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‌با خبرمى‏شود كه ‌آنها ‌كارخود را كرده‏اند.</a:t>
              </a:r>
            </a:p>
          </p:txBody>
        </p:sp>
        <p:sp>
          <p:nvSpPr>
            <p:cNvPr id="3" name="Down Arrow 2"/>
            <p:cNvSpPr/>
            <p:nvPr/>
          </p:nvSpPr>
          <p:spPr>
            <a:xfrm>
              <a:off x="6228184" y="2318807"/>
              <a:ext cx="360040" cy="359704"/>
            </a:xfrm>
            <a:prstGeom prst="downArrow">
              <a:avLst/>
            </a:prstGeom>
            <a:solidFill>
              <a:srgbClr val="AFFFA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09983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anim calcmode="lin" valueType="num">
                                      <p:cBhvr>
                                        <p:cTn id="8" dur="1250" fill="hold"/>
                                        <p:tgtEl>
                                          <p:spTgt spid="5"/>
                                        </p:tgtEl>
                                        <p:attrNameLst>
                                          <p:attrName>ppt_x</p:attrName>
                                        </p:attrNameLst>
                                      </p:cBhvr>
                                      <p:tavLst>
                                        <p:tav tm="0">
                                          <p:val>
                                            <p:strVal val="#ppt_x"/>
                                          </p:val>
                                        </p:tav>
                                        <p:tav tm="100000">
                                          <p:val>
                                            <p:strVal val="#ppt_x"/>
                                          </p:val>
                                        </p:tav>
                                      </p:tavLst>
                                    </p:anim>
                                    <p:anim calcmode="lin" valueType="num">
                                      <p:cBhvr>
                                        <p:cTn id="9" dur="1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092391527"/>
              </p:ext>
            </p:extLst>
          </p:nvPr>
        </p:nvGraphicFramePr>
        <p:xfrm>
          <a:off x="539552" y="261024"/>
          <a:ext cx="8208912" cy="4752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p:cNvGrpSpPr/>
          <p:nvPr/>
        </p:nvGrpSpPr>
        <p:grpSpPr>
          <a:xfrm>
            <a:off x="359896" y="3861048"/>
            <a:ext cx="4356120" cy="2329105"/>
            <a:chOff x="4608368" y="2318807"/>
            <a:chExt cx="4356120" cy="2329105"/>
          </a:xfrm>
        </p:grpSpPr>
        <p:sp>
          <p:nvSpPr>
            <p:cNvPr id="2" name="TextBox 1"/>
            <p:cNvSpPr txBox="1"/>
            <p:nvPr/>
          </p:nvSpPr>
          <p:spPr>
            <a:xfrm>
              <a:off x="4608368" y="2708920"/>
              <a:ext cx="4356120" cy="1938992"/>
            </a:xfrm>
            <a:prstGeom prst="rect">
              <a:avLst/>
            </a:prstGeom>
            <a:solidFill>
              <a:srgbClr val="CCFFCC"/>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spAutoFit/>
              <a:sp3d extrusionH="57150">
                <a:bevelT w="38100" h="38100"/>
              </a:sp3d>
            </a:bodyPr>
            <a:lstStyle/>
            <a:p>
              <a:pPr algn="just" rtl="1"/>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در آیه 4</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 : </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پروردگار سپیده دم قادر است انسان را نه تنها در برابر شرور طبیعی بلکه از شرور انسانیکه ریشه در سوء اختیار انسان دارد، نیز مصون بدارد از گزند زنان افسونگر آن هنگام که در گره ها سخت می دمند ودر کار مردم گره  می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افکنند. </a:t>
              </a:r>
              <a:endPar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endParaRPr>
            </a:p>
          </p:txBody>
        </p:sp>
        <p:sp>
          <p:nvSpPr>
            <p:cNvPr id="3" name="Down Arrow 2"/>
            <p:cNvSpPr/>
            <p:nvPr/>
          </p:nvSpPr>
          <p:spPr>
            <a:xfrm>
              <a:off x="6228184" y="2318807"/>
              <a:ext cx="360040" cy="359704"/>
            </a:xfrm>
            <a:prstGeom prst="downArrow">
              <a:avLst/>
            </a:prstGeom>
            <a:solidFill>
              <a:srgbClr val="AFFFA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33416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anim calcmode="lin" valueType="num">
                                      <p:cBhvr>
                                        <p:cTn id="8" dur="1250" fill="hold"/>
                                        <p:tgtEl>
                                          <p:spTgt spid="5"/>
                                        </p:tgtEl>
                                        <p:attrNameLst>
                                          <p:attrName>ppt_x</p:attrName>
                                        </p:attrNameLst>
                                      </p:cBhvr>
                                      <p:tavLst>
                                        <p:tav tm="0">
                                          <p:val>
                                            <p:strVal val="#ppt_x"/>
                                          </p:val>
                                        </p:tav>
                                        <p:tav tm="100000">
                                          <p:val>
                                            <p:strVal val="#ppt_x"/>
                                          </p:val>
                                        </p:tav>
                                      </p:tavLst>
                                    </p:anim>
                                    <p:anim calcmode="lin" valueType="num">
                                      <p:cBhvr>
                                        <p:cTn id="9" dur="1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320014791"/>
              </p:ext>
            </p:extLst>
          </p:nvPr>
        </p:nvGraphicFramePr>
        <p:xfrm>
          <a:off x="539552" y="261024"/>
          <a:ext cx="8208912" cy="4752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 name="Group 2"/>
          <p:cNvGrpSpPr/>
          <p:nvPr/>
        </p:nvGrpSpPr>
        <p:grpSpPr>
          <a:xfrm>
            <a:off x="2843806" y="4672880"/>
            <a:ext cx="4860178" cy="1323439"/>
            <a:chOff x="2843806" y="4672880"/>
            <a:chExt cx="4860178" cy="1323439"/>
          </a:xfrm>
        </p:grpSpPr>
        <p:sp>
          <p:nvSpPr>
            <p:cNvPr id="6" name="Bent-Up Arrow 5"/>
            <p:cNvSpPr/>
            <p:nvPr/>
          </p:nvSpPr>
          <p:spPr>
            <a:xfrm rot="5400000">
              <a:off x="2807803" y="5121187"/>
              <a:ext cx="432047" cy="360042"/>
            </a:xfrm>
            <a:prstGeom prst="bentUpArrow">
              <a:avLst/>
            </a:prstGeom>
            <a:solidFill>
              <a:srgbClr val="AFFFA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3347864" y="4672880"/>
              <a:ext cx="4356120" cy="1323439"/>
            </a:xfrm>
            <a:prstGeom prst="rect">
              <a:avLst/>
            </a:prstGeom>
            <a:solidFill>
              <a:srgbClr val="CCFFCC"/>
            </a:solidFill>
            <a:ln>
              <a:noFill/>
            </a:ln>
            <a:effectLst>
              <a:outerShdw blurRad="63500" sx="102000" sy="102000" algn="c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spAutoFit/>
              <a:sp3d extrusionH="57150">
                <a:bevelT w="38100" h="38100"/>
              </a:sp3d>
            </a:bodyPr>
            <a:lstStyle/>
            <a:p>
              <a:pPr algn="just" rtl="1"/>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در آیه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5 : </a:t>
              </a:r>
              <a:r>
                <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از دیگر شرور انسانی، شر انسان حسود است، هنگامي كه حسادتش تحريك شود و حسادت بورزد و آسیبی را به فرد دیگر منتقل </a:t>
              </a:r>
              <a:r>
                <a:rPr lang="fa-IR" sz="2000" b="1" dirty="0" smtClean="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rPr>
                <a:t>نماید.</a:t>
              </a:r>
              <a:endParaRPr lang="fa-IR" sz="2000" b="1" dirty="0">
                <a:ln>
                  <a:solidFill>
                    <a:schemeClr val="tx1"/>
                  </a:solidFill>
                </a:ln>
                <a:solidFill>
                  <a:schemeClr val="accent2">
                    <a:lumMod val="75000"/>
                  </a:schemeClr>
                </a:solidFill>
                <a:effectLst>
                  <a:innerShdw blurRad="114300">
                    <a:prstClr val="black"/>
                  </a:innerShdw>
                  <a:reflection blurRad="6350" stA="55000" endA="300" endPos="24000" dir="5400000" sy="-100000" algn="bl" rotWithShape="0"/>
                </a:effectLst>
                <a:cs typeface="B Mitra" pitchFamily="2" charset="-78"/>
              </a:endParaRPr>
            </a:p>
          </p:txBody>
        </p:sp>
      </p:grpSp>
    </p:spTree>
    <p:extLst>
      <p:ext uri="{BB962C8B-B14F-4D97-AF65-F5344CB8AC3E}">
        <p14:creationId xmlns:p14="http://schemas.microsoft.com/office/powerpoint/2010/main" val="3042433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1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pic>
        <p:nvPicPr>
          <p:cNvPr id="11" name="Picture 10" descr="10.jpg"/>
          <p:cNvPicPr>
            <a:picLocks noChangeAspect="1"/>
          </p:cNvPicPr>
          <p:nvPr/>
        </p:nvPicPr>
        <p:blipFill>
          <a:blip r:embed="rId4" cstate="print">
            <a:clrChange>
              <a:clrFrom>
                <a:srgbClr val="FFFFFF"/>
              </a:clrFrom>
              <a:clrTo>
                <a:srgbClr val="FFFFFF">
                  <a:alpha val="0"/>
                </a:srgbClr>
              </a:clrTo>
            </a:clrChange>
          </a:blip>
          <a:stretch>
            <a:fillRect/>
          </a:stretch>
        </p:blipFill>
        <p:spPr>
          <a:xfrm>
            <a:off x="1500166" y="0"/>
            <a:ext cx="5891834" cy="6858000"/>
          </a:xfrm>
          <a:prstGeom prst="rect">
            <a:avLst/>
          </a:prstGeom>
        </p:spPr>
      </p:pic>
      <p:pic>
        <p:nvPicPr>
          <p:cNvPr id="2" name="Picture 1"/>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19672" y="1700808"/>
            <a:ext cx="5691604" cy="3636000"/>
          </a:xfrm>
          <a:prstGeom prst="rect">
            <a:avLst/>
          </a:prstGeom>
        </p:spPr>
      </p:pic>
    </p:spTree>
    <p:extLst>
      <p:ext uri="{BB962C8B-B14F-4D97-AF65-F5344CB8AC3E}">
        <p14:creationId xmlns:p14="http://schemas.microsoft.com/office/powerpoint/2010/main" val="83006517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grpSp>
        <p:nvGrpSpPr>
          <p:cNvPr id="2" name="Group 1"/>
          <p:cNvGrpSpPr/>
          <p:nvPr/>
        </p:nvGrpSpPr>
        <p:grpSpPr>
          <a:xfrm>
            <a:off x="611560" y="549296"/>
            <a:ext cx="7236941" cy="5544000"/>
            <a:chOff x="1233827" y="1108198"/>
            <a:chExt cx="6325616" cy="5363221"/>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9674" r="28901"/>
            <a:stretch/>
          </p:blipFill>
          <p:spPr>
            <a:xfrm>
              <a:off x="1233827" y="1108198"/>
              <a:ext cx="4556640" cy="5363221"/>
            </a:xfrm>
            <a:prstGeom prst="rect">
              <a:avLst/>
            </a:prstGeom>
            <a:ln>
              <a:noFill/>
            </a:ln>
            <a:effectLst>
              <a:softEdge rad="112500"/>
            </a:effectLst>
          </p:spPr>
        </p:pic>
        <p:sp>
          <p:nvSpPr>
            <p:cNvPr id="6" name="TextBox 5"/>
            <p:cNvSpPr txBox="1"/>
            <p:nvPr/>
          </p:nvSpPr>
          <p:spPr>
            <a:xfrm rot="21355395">
              <a:off x="4098921" y="1240171"/>
              <a:ext cx="3460522" cy="5031812"/>
            </a:xfrm>
            <a:prstGeom prst="rect">
              <a:avLst/>
            </a:prstGeom>
            <a:noFill/>
          </p:spPr>
          <p:txBody>
            <a:bodyPr wrap="square" rtlCol="0" anchor="ctr">
              <a:spAutoFit/>
            </a:bodyPr>
            <a:lstStyle/>
            <a:p>
              <a:pPr algn="justLow" rtl="1">
                <a:lnSpc>
                  <a:spcPct val="150000"/>
                </a:lnSpc>
              </a:pPr>
              <a:r>
                <a:rPr lang="fa-IR" sz="3200" b="1" cap="all" dirty="0">
                  <a:ln w="9000" cmpd="sng">
                    <a:solidFill>
                      <a:sysClr val="windowText" lastClr="000000"/>
                    </a:solidFill>
                    <a:prstDash val="solid"/>
                  </a:ln>
                  <a:solidFill>
                    <a:sysClr val="windowText" lastClr="000000"/>
                  </a:solidFill>
                  <a:effectLst>
                    <a:glow rad="101600">
                      <a:srgbClr val="E7FFE7">
                        <a:alpha val="60000"/>
                      </a:srgbClr>
                    </a:glow>
                    <a:reflection blurRad="12700" stA="28000" endPos="45000" dist="1000" dir="5400000" sy="-100000" algn="bl" rotWithShape="0"/>
                  </a:effectLst>
                  <a:cs typeface="B Mitra" pitchFamily="2" charset="-78"/>
                </a:rPr>
                <a:t>لازم است در امور ناشناخته که نمی دانیم از کجا ضرر می خوریم و شر به ما می رسد و خود قادر به دفاع از خود نیستیم به خدا پناه ببریم، خدایی که شب شکن و شر شکن است.</a:t>
              </a:r>
              <a:endParaRPr lang="en-US" sz="3200" b="1" cap="all" dirty="0">
                <a:ln w="9000" cmpd="sng">
                  <a:solidFill>
                    <a:sysClr val="windowText" lastClr="000000"/>
                  </a:solidFill>
                  <a:prstDash val="solid"/>
                </a:ln>
                <a:solidFill>
                  <a:sysClr val="windowText" lastClr="000000"/>
                </a:solidFill>
                <a:effectLst>
                  <a:glow rad="101600">
                    <a:srgbClr val="E7FFE7">
                      <a:alpha val="60000"/>
                    </a:srgbClr>
                  </a:glow>
                  <a:reflection blurRad="12700" stA="28000" endPos="45000" dist="1000" dir="5400000" sy="-100000" algn="bl" rotWithShape="0"/>
                </a:effectLst>
                <a:cs typeface="B Mitra" pitchFamily="2" charset="-78"/>
              </a:endParaRPr>
            </a:p>
          </p:txBody>
        </p:sp>
      </p:grpSp>
      <p:grpSp>
        <p:nvGrpSpPr>
          <p:cNvPr id="8" name="Group 7"/>
          <p:cNvGrpSpPr/>
          <p:nvPr/>
        </p:nvGrpSpPr>
        <p:grpSpPr>
          <a:xfrm>
            <a:off x="341380" y="755779"/>
            <a:ext cx="2895814" cy="1028998"/>
            <a:chOff x="771828" y="964689"/>
            <a:chExt cx="2895814" cy="1028998"/>
          </a:xfrm>
        </p:grpSpPr>
        <p:sp>
          <p:nvSpPr>
            <p:cNvPr id="7" name="TextBox 6"/>
            <p:cNvSpPr txBox="1"/>
            <p:nvPr/>
          </p:nvSpPr>
          <p:spPr>
            <a:xfrm rot="20201950">
              <a:off x="967642" y="964689"/>
              <a:ext cx="2700000" cy="995422"/>
            </a:xfrm>
            <a:prstGeom prst="ellipse">
              <a:avLst/>
            </a:prstGeom>
            <a:solidFill>
              <a:srgbClr val="E7FFE7"/>
            </a:solidFill>
            <a:ln>
              <a:noFill/>
            </a:ln>
            <a:effectLst>
              <a:glow rad="101600">
                <a:srgbClr val="92D050">
                  <a:alpha val="60000"/>
                </a:srgbClr>
              </a:glow>
              <a:outerShdw blurRad="107950" dist="12700" dir="5400000" algn="ctr">
                <a:srgbClr val="000000"/>
              </a:outerShdw>
              <a:reflection blurRad="6350" stA="52000" endA="300" endPos="3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spAutoFit/>
            </a:bodyPr>
            <a:lstStyle/>
            <a:p>
              <a:pPr algn="ctr" rtl="1"/>
              <a:r>
                <a:rPr lang="fa-IR" sz="4000" b="1" dirty="0" smtClean="0">
                  <a:ln w="12700">
                    <a:solidFill>
                      <a:sysClr val="windowText" lastClr="000000"/>
                    </a:solidFill>
                    <a:prstDash val="solid"/>
                  </a:ln>
                  <a:solidFill>
                    <a:srgbClr val="7030A0"/>
                  </a:solidFill>
                  <a:latin typeface="Adobe Arabic" pitchFamily="18" charset="-78"/>
                  <a:cs typeface="Adobe Arabic" pitchFamily="18" charset="-78"/>
                </a:rPr>
                <a:t>نکته یک</a:t>
              </a:r>
              <a:endParaRPr lang="en-US" sz="4000" b="1" dirty="0">
                <a:ln w="12700">
                  <a:solidFill>
                    <a:sysClr val="windowText" lastClr="000000"/>
                  </a:solidFill>
                  <a:prstDash val="solid"/>
                </a:ln>
                <a:solidFill>
                  <a:srgbClr val="7030A0"/>
                </a:solidFill>
                <a:latin typeface="Adobe Arabic" pitchFamily="18" charset="-78"/>
                <a:cs typeface="Adobe Arabic" pitchFamily="18" charset="-78"/>
              </a:endParaRPr>
            </a:p>
          </p:txBody>
        </p:sp>
        <p:pic>
          <p:nvPicPr>
            <p:cNvPr id="1026" name="Picture 2" descr="F:\تدبر ترتیبی\aliakbar2.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34468" b="68511" l="667" r="32000"/>
                      </a14:imgEffect>
                    </a14:imgLayer>
                  </a14:imgProps>
                </a:ext>
                <a:ext uri="{28A0092B-C50C-407E-A947-70E740481C1C}">
                  <a14:useLocalDpi xmlns:a14="http://schemas.microsoft.com/office/drawing/2010/main" val="0"/>
                </a:ext>
              </a:extLst>
            </a:blip>
            <a:srcRect l="4317" t="40443" r="72457" b="37645"/>
            <a:stretch/>
          </p:blipFill>
          <p:spPr bwMode="auto">
            <a:xfrm rot="21378950">
              <a:off x="771828" y="1412776"/>
              <a:ext cx="786075" cy="58091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34756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75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9674" r="28901"/>
          <a:stretch/>
        </p:blipFill>
        <p:spPr>
          <a:xfrm>
            <a:off x="611560" y="549296"/>
            <a:ext cx="5213110" cy="5544000"/>
          </a:xfrm>
          <a:prstGeom prst="rect">
            <a:avLst/>
          </a:prstGeom>
          <a:ln>
            <a:noFill/>
          </a:ln>
          <a:effectLst>
            <a:softEdge rad="112500"/>
          </a:effectLst>
        </p:spPr>
      </p:pic>
      <p:grpSp>
        <p:nvGrpSpPr>
          <p:cNvPr id="8" name="Group 7"/>
          <p:cNvGrpSpPr/>
          <p:nvPr/>
        </p:nvGrpSpPr>
        <p:grpSpPr>
          <a:xfrm>
            <a:off x="341380" y="755779"/>
            <a:ext cx="2895814" cy="1028998"/>
            <a:chOff x="771828" y="964689"/>
            <a:chExt cx="2895814" cy="1028998"/>
          </a:xfrm>
        </p:grpSpPr>
        <p:sp>
          <p:nvSpPr>
            <p:cNvPr id="7" name="TextBox 6"/>
            <p:cNvSpPr txBox="1"/>
            <p:nvPr/>
          </p:nvSpPr>
          <p:spPr>
            <a:xfrm rot="20201950">
              <a:off x="967642" y="964689"/>
              <a:ext cx="2700000" cy="995422"/>
            </a:xfrm>
            <a:prstGeom prst="ellipse">
              <a:avLst/>
            </a:prstGeom>
            <a:solidFill>
              <a:srgbClr val="E7FFE7"/>
            </a:solidFill>
            <a:ln>
              <a:noFill/>
            </a:ln>
            <a:effectLst>
              <a:glow rad="101600">
                <a:srgbClr val="92D050">
                  <a:alpha val="60000"/>
                </a:srgbClr>
              </a:glow>
              <a:outerShdw blurRad="107950" dist="12700" dir="5400000" algn="ctr">
                <a:srgbClr val="000000"/>
              </a:outerShdw>
              <a:reflection blurRad="6350" stA="52000" endA="300" endPos="3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nchor="ctr">
              <a:spAutoFit/>
            </a:bodyPr>
            <a:lstStyle/>
            <a:p>
              <a:pPr algn="ctr" rtl="1"/>
              <a:r>
                <a:rPr lang="fa-IR" sz="4000" b="1" dirty="0" smtClean="0">
                  <a:ln w="12700">
                    <a:solidFill>
                      <a:sysClr val="windowText" lastClr="000000"/>
                    </a:solidFill>
                    <a:prstDash val="solid"/>
                  </a:ln>
                  <a:solidFill>
                    <a:srgbClr val="7030A0"/>
                  </a:solidFill>
                  <a:latin typeface="Adobe Arabic" pitchFamily="18" charset="-78"/>
                  <a:cs typeface="Adobe Arabic" pitchFamily="18" charset="-78"/>
                </a:rPr>
                <a:t>نکته دو</a:t>
              </a:r>
              <a:endParaRPr lang="en-US" sz="4000" b="1" dirty="0">
                <a:ln w="12700">
                  <a:solidFill>
                    <a:sysClr val="windowText" lastClr="000000"/>
                  </a:solidFill>
                  <a:prstDash val="solid"/>
                </a:ln>
                <a:solidFill>
                  <a:srgbClr val="7030A0"/>
                </a:solidFill>
                <a:latin typeface="Adobe Arabic" pitchFamily="18" charset="-78"/>
                <a:cs typeface="Adobe Arabic" pitchFamily="18" charset="-78"/>
              </a:endParaRPr>
            </a:p>
          </p:txBody>
        </p:sp>
        <p:pic>
          <p:nvPicPr>
            <p:cNvPr id="1026" name="Picture 2" descr="F:\تدبر ترتیبی\aliakbar2.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34468" b="68511" l="667" r="32000"/>
                      </a14:imgEffect>
                    </a14:imgLayer>
                  </a14:imgProps>
                </a:ext>
                <a:ext uri="{28A0092B-C50C-407E-A947-70E740481C1C}">
                  <a14:useLocalDpi xmlns:a14="http://schemas.microsoft.com/office/drawing/2010/main" val="0"/>
                </a:ext>
              </a:extLst>
            </a:blip>
            <a:srcRect l="4317" t="40443" r="72457" b="37645"/>
            <a:stretch/>
          </p:blipFill>
          <p:spPr bwMode="auto">
            <a:xfrm rot="21378950">
              <a:off x="771828" y="1412776"/>
              <a:ext cx="786075" cy="580911"/>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extBox 9"/>
          <p:cNvSpPr txBox="1"/>
          <p:nvPr/>
        </p:nvSpPr>
        <p:spPr>
          <a:xfrm rot="21355395">
            <a:off x="4094529" y="1033942"/>
            <a:ext cx="3694758" cy="4832092"/>
          </a:xfrm>
          <a:prstGeom prst="rect">
            <a:avLst/>
          </a:prstGeom>
          <a:noFill/>
        </p:spPr>
        <p:txBody>
          <a:bodyPr wrap="square" rtlCol="0" anchor="ctr">
            <a:spAutoFit/>
          </a:bodyPr>
          <a:lstStyle/>
          <a:p>
            <a:pPr algn="just" rtl="1"/>
            <a:r>
              <a:rPr lang="fa-IR" sz="2800" b="1" dirty="0">
                <a:ln w="12700">
                  <a:solidFill>
                    <a:sysClr val="windowText" lastClr="000000"/>
                  </a:solidFill>
                  <a:prstDash val="solid"/>
                </a:ln>
                <a:effectLst>
                  <a:outerShdw blurRad="41275" dist="20320" dir="1800000" algn="tl" rotWithShape="0">
                    <a:srgbClr val="000000">
                      <a:alpha val="40000"/>
                    </a:srgbClr>
                  </a:outerShdw>
                </a:effectLst>
                <a:cs typeface="B Mitra" pitchFamily="2" charset="-78"/>
              </a:rPr>
              <a:t>شروری كه در سوره فلق مطرح است، انسان اغلب در مقابل آنها مسئول نيست زيرا عوامل خارجى هستند.این شرور فقط به جسم انسان ضرر می رسانند. ولى در مقابل افكار باطل و شيطانى كه در سوره ناس مطرح است انسان مسئول مى‏باشد. چرا که با دین و ایمان آدمی مرتبط است. </a:t>
            </a:r>
            <a:endParaRPr lang="en-US" sz="2800" b="1" dirty="0">
              <a:ln w="12700">
                <a:solidFill>
                  <a:sysClr val="windowText" lastClr="000000"/>
                </a:solidFill>
                <a:prstDash val="solid"/>
              </a:ln>
              <a:effectLst>
                <a:outerShdw blurRad="41275" dist="20320" dir="1800000" algn="tl" rotWithShape="0">
                  <a:srgbClr val="000000">
                    <a:alpha val="40000"/>
                  </a:srgbClr>
                </a:outerShdw>
              </a:effectLst>
              <a:cs typeface="B Mitra" pitchFamily="2" charset="-78"/>
            </a:endParaRPr>
          </a:p>
        </p:txBody>
      </p:sp>
    </p:spTree>
    <p:extLst>
      <p:ext uri="{BB962C8B-B14F-4D97-AF65-F5344CB8AC3E}">
        <p14:creationId xmlns:p14="http://schemas.microsoft.com/office/powerpoint/2010/main" val="8061459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pic>
        <p:nvPicPr>
          <p:cNvPr id="4" name="Salavaat 2.mp3">
            <a:hlinkClick r:id="" action="ppaction://media"/>
          </p:cNvPr>
          <p:cNvPicPr>
            <a:picLocks noChangeAspect="1"/>
          </p:cNvPicPr>
          <p:nvPr>
            <a:audioFile r:link="rId1"/>
            <p:extLst/>
          </p:nvPr>
        </p:nvPicPr>
        <p:blipFill>
          <a:blip r:embed="rId3" cstate="print"/>
          <a:stretch>
            <a:fillRect/>
          </a:stretch>
        </p:blipFill>
        <p:spPr>
          <a:xfrm>
            <a:off x="251520" y="6131768"/>
            <a:ext cx="609600" cy="609600"/>
          </a:xfrm>
          <a:prstGeom prst="rect">
            <a:avLst/>
          </a:prstGeom>
        </p:spPr>
      </p:pic>
      <p:pic>
        <p:nvPicPr>
          <p:cNvPr id="5" name="Picture 4"/>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512" y="9376"/>
            <a:ext cx="9241405" cy="6804000"/>
          </a:xfrm>
          <a:prstGeom prst="rect">
            <a:avLst/>
          </a:prstGeom>
        </p:spPr>
      </p:pic>
      <p:pic>
        <p:nvPicPr>
          <p:cNvPr id="14" name="Picture 13" descr="4.jpg"/>
          <p:cNvPicPr>
            <a:picLocks noChangeAspect="1"/>
          </p:cNvPicPr>
          <p:nvPr/>
        </p:nvPicPr>
        <p:blipFill>
          <a:blip r:embed="rId5" cstate="print">
            <a:clrChange>
              <a:clrFrom>
                <a:srgbClr val="FFFFFF"/>
              </a:clrFrom>
              <a:clrTo>
                <a:srgbClr val="FFFFFF">
                  <a:alpha val="0"/>
                </a:srgbClr>
              </a:clrTo>
            </a:clrChange>
            <a:duotone>
              <a:prstClr val="black"/>
              <a:schemeClr val="accent3">
                <a:tint val="45000"/>
                <a:satMod val="400000"/>
              </a:schemeClr>
            </a:duotone>
          </a:blip>
          <a:stretch>
            <a:fillRect/>
          </a:stretch>
        </p:blipFill>
        <p:spPr>
          <a:xfrm>
            <a:off x="1214414" y="1395016"/>
            <a:ext cx="6715500" cy="4320000"/>
          </a:xfrm>
          <a:prstGeom prst="rect">
            <a:avLst/>
          </a:prstGeom>
        </p:spPr>
      </p:pic>
    </p:spTree>
    <p:extLst>
      <p:ext uri="{BB962C8B-B14F-4D97-AF65-F5344CB8AC3E}">
        <p14:creationId xmlns:p14="http://schemas.microsoft.com/office/powerpoint/2010/main" val="306191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8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pic>
        <p:nvPicPr>
          <p:cNvPr id="3" name="Picture 2"/>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67744" y="-99392"/>
            <a:ext cx="5005681" cy="6336000"/>
          </a:xfrm>
          <a:prstGeom prst="rect">
            <a:avLst/>
          </a:prstGeom>
        </p:spPr>
      </p:pic>
      <p:sp>
        <p:nvSpPr>
          <p:cNvPr id="10" name="Rectangle 9"/>
          <p:cNvSpPr/>
          <p:nvPr/>
        </p:nvSpPr>
        <p:spPr>
          <a:xfrm>
            <a:off x="2915816" y="3356992"/>
            <a:ext cx="3528392" cy="2363724"/>
          </a:xfrm>
          <a:prstGeom prst="rect">
            <a:avLst/>
          </a:prstGeom>
        </p:spPr>
        <p:txBody>
          <a:bodyPr wrap="square">
            <a:spAutoFit/>
          </a:bodyPr>
          <a:lstStyle/>
          <a:p>
            <a:pPr algn="justLow" rtl="1">
              <a:lnSpc>
                <a:spcPct val="90000"/>
              </a:lnSpc>
            </a:pPr>
            <a:r>
              <a:rPr lang="fa-IR" sz="2800" b="1" dirty="0" smtClean="0">
                <a:ln w="12700">
                  <a:solidFill>
                    <a:sysClr val="windowText" lastClr="000000"/>
                  </a:solidFill>
                  <a:prstDash val="solid"/>
                </a:ln>
                <a:solidFill>
                  <a:schemeClr val="accent6">
                    <a:lumMod val="75000"/>
                  </a:schemeClr>
                </a:solidFill>
                <a:effectLst>
                  <a:outerShdw blurRad="41275" dist="20320" dir="1800000" algn="tl" rotWithShape="0">
                    <a:srgbClr val="000000">
                      <a:alpha val="40000"/>
                    </a:srgbClr>
                  </a:outerShdw>
                </a:effectLst>
                <a:latin typeface="Nabi" pitchFamily="2" charset="0"/>
                <a:cs typeface="0 Karim Bold" pitchFamily="2" charset="-78"/>
              </a:rPr>
              <a:t>1. نام سوره : فلق (شکافتن)</a:t>
            </a:r>
          </a:p>
          <a:p>
            <a:pPr algn="justLow" rtl="1">
              <a:lnSpc>
                <a:spcPct val="90000"/>
              </a:lnSpc>
            </a:pPr>
            <a:r>
              <a:rPr lang="fa-IR" sz="2800" b="1" dirty="0" smtClean="0">
                <a:ln w="12700">
                  <a:solidFill>
                    <a:sysClr val="windowText" lastClr="000000"/>
                  </a:solidFill>
                  <a:prstDash val="solid"/>
                </a:ln>
                <a:solidFill>
                  <a:schemeClr val="accent6">
                    <a:lumMod val="75000"/>
                  </a:schemeClr>
                </a:solidFill>
                <a:effectLst>
                  <a:outerShdw blurRad="41275" dist="20320" dir="1800000" algn="tl" rotWithShape="0">
                    <a:srgbClr val="000000">
                      <a:alpha val="40000"/>
                    </a:srgbClr>
                  </a:outerShdw>
                </a:effectLst>
                <a:latin typeface="Nabi" pitchFamily="2" charset="0"/>
                <a:cs typeface="0 Karim Bold" pitchFamily="2" charset="-78"/>
              </a:rPr>
              <a:t>2. جايگاه در مصحف: </a:t>
            </a:r>
            <a:r>
              <a:rPr lang="fa-IR" sz="2400" b="1" dirty="0" smtClean="0">
                <a:ln w="12700">
                  <a:solidFill>
                    <a:sysClr val="windowText" lastClr="000000"/>
                  </a:solidFill>
                  <a:prstDash val="solid"/>
                </a:ln>
                <a:solidFill>
                  <a:schemeClr val="accent6">
                    <a:lumMod val="75000"/>
                  </a:schemeClr>
                </a:solidFill>
                <a:effectLst>
                  <a:outerShdw blurRad="41275" dist="20320" dir="1800000" algn="tl" rotWithShape="0">
                    <a:srgbClr val="000000">
                      <a:alpha val="40000"/>
                    </a:srgbClr>
                  </a:outerShdw>
                </a:effectLst>
                <a:latin typeface="Nabi" pitchFamily="2" charset="0"/>
                <a:cs typeface="0 Karim Bold" pitchFamily="2" charset="-78"/>
              </a:rPr>
              <a:t>صد و سيزدهمين سوره</a:t>
            </a:r>
            <a:endParaRPr lang="fa-IR" sz="2800" b="1" dirty="0" smtClean="0">
              <a:ln w="12700">
                <a:solidFill>
                  <a:sysClr val="windowText" lastClr="000000"/>
                </a:solidFill>
                <a:prstDash val="solid"/>
              </a:ln>
              <a:solidFill>
                <a:schemeClr val="accent6">
                  <a:lumMod val="75000"/>
                </a:schemeClr>
              </a:solidFill>
              <a:effectLst>
                <a:outerShdw blurRad="41275" dist="20320" dir="1800000" algn="tl" rotWithShape="0">
                  <a:srgbClr val="000000">
                    <a:alpha val="40000"/>
                  </a:srgbClr>
                </a:outerShdw>
              </a:effectLst>
              <a:latin typeface="Nabi" pitchFamily="2" charset="0"/>
              <a:cs typeface="0 Karim Bold" pitchFamily="2" charset="-78"/>
            </a:endParaRPr>
          </a:p>
          <a:p>
            <a:pPr algn="justLow" rtl="1">
              <a:lnSpc>
                <a:spcPct val="90000"/>
              </a:lnSpc>
            </a:pPr>
            <a:r>
              <a:rPr lang="fa-IR" sz="2800" b="1" dirty="0" smtClean="0">
                <a:ln w="12700">
                  <a:solidFill>
                    <a:sysClr val="windowText" lastClr="000000"/>
                  </a:solidFill>
                  <a:prstDash val="solid"/>
                </a:ln>
                <a:solidFill>
                  <a:schemeClr val="accent6">
                    <a:lumMod val="75000"/>
                  </a:schemeClr>
                </a:solidFill>
                <a:effectLst>
                  <a:outerShdw blurRad="41275" dist="20320" dir="1800000" algn="tl" rotWithShape="0">
                    <a:srgbClr val="000000">
                      <a:alpha val="40000"/>
                    </a:srgbClr>
                  </a:outerShdw>
                </a:effectLst>
                <a:latin typeface="Nabi" pitchFamily="2" charset="0"/>
                <a:cs typeface="0 Karim Bold" pitchFamily="2" charset="-78"/>
              </a:rPr>
              <a:t>3. مکان نزول: مکي</a:t>
            </a:r>
          </a:p>
          <a:p>
            <a:pPr algn="justLow" rtl="1">
              <a:lnSpc>
                <a:spcPct val="90000"/>
              </a:lnSpc>
            </a:pPr>
            <a:r>
              <a:rPr lang="fa-IR" sz="2800" b="1" dirty="0" smtClean="0">
                <a:ln w="12700">
                  <a:solidFill>
                    <a:sysClr val="windowText" lastClr="000000"/>
                  </a:solidFill>
                  <a:prstDash val="solid"/>
                </a:ln>
                <a:solidFill>
                  <a:schemeClr val="accent6">
                    <a:lumMod val="75000"/>
                  </a:schemeClr>
                </a:solidFill>
                <a:effectLst>
                  <a:outerShdw blurRad="41275" dist="20320" dir="1800000" algn="tl" rotWithShape="0">
                    <a:srgbClr val="000000">
                      <a:alpha val="40000"/>
                    </a:srgbClr>
                  </a:outerShdw>
                </a:effectLst>
                <a:latin typeface="Nabi" pitchFamily="2" charset="0"/>
                <a:cs typeface="0 Karim Bold" pitchFamily="2" charset="-78"/>
              </a:rPr>
              <a:t>4. سال نزول: اول بعثت.</a:t>
            </a:r>
          </a:p>
          <a:p>
            <a:pPr algn="justLow" rtl="1">
              <a:lnSpc>
                <a:spcPct val="90000"/>
              </a:lnSpc>
            </a:pPr>
            <a:r>
              <a:rPr lang="fa-IR" sz="2800" b="1" dirty="0" smtClean="0">
                <a:ln w="12700">
                  <a:solidFill>
                    <a:sysClr val="windowText" lastClr="000000"/>
                  </a:solidFill>
                  <a:prstDash val="solid"/>
                </a:ln>
                <a:solidFill>
                  <a:schemeClr val="accent6">
                    <a:lumMod val="75000"/>
                  </a:schemeClr>
                </a:solidFill>
                <a:effectLst>
                  <a:outerShdw blurRad="41275" dist="20320" dir="1800000" algn="tl" rotWithShape="0">
                    <a:srgbClr val="000000">
                      <a:alpha val="40000"/>
                    </a:srgbClr>
                  </a:outerShdw>
                </a:effectLst>
                <a:latin typeface="Nabi" pitchFamily="2" charset="0"/>
                <a:cs typeface="0 Karim Bold" pitchFamily="2" charset="-78"/>
              </a:rPr>
              <a:t>5. تعداد آيات: 5 آیه.</a:t>
            </a:r>
            <a:endParaRPr lang="en-US" sz="2800" b="1" dirty="0">
              <a:ln w="12700">
                <a:solidFill>
                  <a:sysClr val="windowText" lastClr="000000"/>
                </a:solidFill>
                <a:prstDash val="solid"/>
              </a:ln>
              <a:solidFill>
                <a:schemeClr val="accent6">
                  <a:lumMod val="75000"/>
                </a:schemeClr>
              </a:solidFill>
              <a:effectLst>
                <a:outerShdw blurRad="41275" dist="20320" dir="1800000" algn="tl" rotWithShape="0">
                  <a:srgbClr val="000000">
                    <a:alpha val="40000"/>
                  </a:srgbClr>
                </a:outerShdw>
              </a:effectLst>
              <a:cs typeface="0 Karim Bold" pitchFamily="2" charset="-78"/>
            </a:endParaRPr>
          </a:p>
        </p:txBody>
      </p:sp>
    </p:spTree>
    <p:extLst>
      <p:ext uri="{BB962C8B-B14F-4D97-AF65-F5344CB8AC3E}">
        <p14:creationId xmlns:p14="http://schemas.microsoft.com/office/powerpoint/2010/main" val="153774228"/>
      </p:ext>
    </p:extLst>
  </p:cSld>
  <p:clrMapOvr>
    <a:masterClrMapping/>
  </p:clrMapOvr>
  <mc:AlternateContent xmlns:mc="http://schemas.openxmlformats.org/markup-compatibility/2006" xmlns:p14="http://schemas.microsoft.com/office/powerpoint/2010/main">
    <mc:Choice Requires="p14">
      <p:transition spd="slow" p14:dur="2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 calcmode="lin" valueType="num">
                                      <p:cBhvr additive="base">
                                        <p:cTn id="1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 calcmode="lin" valueType="num">
                                      <p:cBhvr additive="base">
                                        <p:cTn id="1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anim calcmode="lin" valueType="num">
                                      <p:cBhvr additive="base">
                                        <p:cTn id="25"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anim calcmode="lin" valueType="num">
                                      <p:cBhvr additive="base">
                                        <p:cTn id="31"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duotone>
              <a:prstClr val="black"/>
              <a:srgbClr val="D9C3A5">
                <a:tint val="50000"/>
                <a:satMod val="180000"/>
              </a:srgbClr>
            </a:duotone>
            <a:extLst>
              <a:ext uri="{BEBA8EAE-BF5A-486C-A8C5-ECC9F3942E4B}">
                <a14:imgProps xmlns:a14="http://schemas.microsoft.com/office/drawing/2010/main">
                  <a14:imgLayer r:embed="rId3">
                    <a14:imgEffect>
                      <a14:backgroundRemoval t="4233" b="94709" l="1504" r="97368"/>
                    </a14:imgEffect>
                    <a14:imgEffect>
                      <a14:colorTemperature colorTemp="5900"/>
                    </a14:imgEffect>
                  </a14:imgLayer>
                </a14:imgProps>
              </a:ext>
              <a:ext uri="{28A0092B-C50C-407E-A947-70E740481C1C}">
                <a14:useLocalDpi xmlns:a14="http://schemas.microsoft.com/office/drawing/2010/main" val="0"/>
              </a:ext>
            </a:extLst>
          </a:blip>
          <a:stretch>
            <a:fillRect/>
          </a:stretch>
        </p:blipFill>
        <p:spPr>
          <a:xfrm>
            <a:off x="982152" y="1665192"/>
            <a:ext cx="7190248" cy="3492000"/>
          </a:xfrm>
          <a:prstGeom prst="rect">
            <a:avLst/>
          </a:prstGeom>
          <a:ln w="190500" cap="sq">
            <a:solidFill>
              <a:srgbClr val="C8C6BD"/>
            </a:solidFill>
            <a:prstDash val="solid"/>
            <a:miter lim="800000"/>
          </a:ln>
          <a:effectLst>
            <a:glow rad="101600">
              <a:schemeClr val="bg2">
                <a:lumMod val="90000"/>
                <a:alpha val="60000"/>
              </a:schemeClr>
            </a:glow>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9" name="TextBox 8"/>
          <p:cNvSpPr txBox="1"/>
          <p:nvPr/>
        </p:nvSpPr>
        <p:spPr>
          <a:xfrm>
            <a:off x="1475656" y="3000372"/>
            <a:ext cx="6408712" cy="707886"/>
          </a:xfrm>
          <a:prstGeom prst="rect">
            <a:avLst/>
          </a:prstGeom>
          <a:noFill/>
        </p:spPr>
        <p:txBody>
          <a:bodyPr wrap="square" rtlCol="0">
            <a:spAutoFit/>
          </a:bodyPr>
          <a:lstStyle/>
          <a:p>
            <a:pPr algn="ctr" rtl="1"/>
            <a:r>
              <a:rPr lang="fa-IR" sz="4000" dirty="0" smtClean="0">
                <a:ln w="12700">
                  <a:solidFill>
                    <a:sysClr val="windowText" lastClr="000000"/>
                  </a:solidFill>
                  <a:prstDash val="solid"/>
                </a:ln>
                <a:solidFill>
                  <a:schemeClr val="accent2">
                    <a:lumMod val="50000"/>
                  </a:schemeClr>
                </a:solidFill>
                <a:effectLst>
                  <a:outerShdw blurRad="41275" dist="20320" dir="1800000" algn="tl" rotWithShape="0">
                    <a:srgbClr val="000000">
                      <a:alpha val="40000"/>
                    </a:srgbClr>
                  </a:outerShdw>
                </a:effectLst>
                <a:latin typeface="Nabi" pitchFamily="2" charset="0"/>
                <a:cs typeface="Nabi" pitchFamily="2" charset="0"/>
              </a:rPr>
              <a:t>ساختار   يابي متن     سوره  فلق</a:t>
            </a:r>
            <a:endParaRPr lang="en-US" sz="4000" dirty="0">
              <a:ln w="12700">
                <a:solidFill>
                  <a:sysClr val="windowText" lastClr="000000"/>
                </a:solidFill>
                <a:prstDash val="solid"/>
              </a:ln>
              <a:solidFill>
                <a:schemeClr val="accent2">
                  <a:lumMod val="50000"/>
                </a:schemeClr>
              </a:solidFill>
              <a:effectLst>
                <a:outerShdw blurRad="41275" dist="20320" dir="1800000" algn="tl" rotWithShape="0">
                  <a:srgbClr val="000000">
                    <a:alpha val="40000"/>
                  </a:srgbClr>
                </a:outerShdw>
              </a:effectLst>
              <a:latin typeface="Nabi" pitchFamily="2" charset="0"/>
              <a:cs typeface="Nabi" pitchFamily="2" charset="0"/>
            </a:endParaRPr>
          </a:p>
        </p:txBody>
      </p:sp>
      <p:pic>
        <p:nvPicPr>
          <p:cNvPr id="11" name="Picture 10"/>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4844" b="44401" l="41211" r="62012">
                        <a14:foregroundMark x1="73242" y1="8594" x2="73242" y2="8594"/>
                        <a14:foregroundMark x1="87305" y1="11589" x2="87305" y2="11589"/>
                        <a14:foregroundMark x1="87598" y1="11849" x2="87598" y2="11849"/>
                        <a14:foregroundMark x1="91602" y1="24349" x2="91602" y2="24349"/>
                        <a14:foregroundMark x1="87305" y1="25781" x2="87305" y2="25781"/>
                        <a14:foregroundMark x1="89160" y1="23177" x2="89160" y2="23177"/>
                        <a14:foregroundMark x1="89160" y1="23698" x2="89160" y2="23698"/>
                        <a14:foregroundMark x1="86816" y1="24089" x2="86816" y2="24089"/>
                        <a14:foregroundMark x1="87305" y1="24349" x2="87305" y2="24349"/>
                        <a14:foregroundMark x1="87695" y1="24740" x2="88672" y2="26172"/>
                        <a14:foregroundMark x1="88672" y1="26172" x2="88672" y2="26172"/>
                        <a14:backgroundMark x1="88574" y1="9505" x2="88574" y2="9505"/>
                        <a14:backgroundMark x1="89844" y1="12500" x2="89844" y2="12500"/>
                      </a14:backgroundRemoval>
                    </a14:imgEffect>
                  </a14:imgLayer>
                </a14:imgProps>
              </a:ext>
              <a:ext uri="{28A0092B-C50C-407E-A947-70E740481C1C}">
                <a14:useLocalDpi xmlns:a14="http://schemas.microsoft.com/office/drawing/2010/main" val="0"/>
              </a:ext>
            </a:extLst>
          </a:blip>
          <a:srcRect l="41774" t="14409" r="37793" b="55047"/>
          <a:stretch/>
        </p:blipFill>
        <p:spPr>
          <a:xfrm rot="14774199" flipH="1" flipV="1">
            <a:off x="845214" y="4307637"/>
            <a:ext cx="1289845" cy="1446093"/>
          </a:xfrm>
          <a:prstGeom prst="rect">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4844" b="44401" l="41211" r="62012">
                        <a14:foregroundMark x1="73242" y1="8594" x2="73242" y2="8594"/>
                        <a14:foregroundMark x1="87305" y1="11589" x2="87305" y2="11589"/>
                        <a14:foregroundMark x1="87598" y1="11849" x2="87598" y2="11849"/>
                        <a14:foregroundMark x1="91602" y1="24349" x2="91602" y2="24349"/>
                        <a14:foregroundMark x1="87305" y1="25781" x2="87305" y2="25781"/>
                        <a14:foregroundMark x1="89160" y1="23177" x2="89160" y2="23177"/>
                        <a14:foregroundMark x1="89160" y1="23698" x2="89160" y2="23698"/>
                        <a14:foregroundMark x1="86816" y1="24089" x2="86816" y2="24089"/>
                        <a14:foregroundMark x1="87305" y1="24349" x2="87305" y2="24349"/>
                        <a14:foregroundMark x1="87695" y1="24740" x2="88672" y2="26172"/>
                        <a14:foregroundMark x1="88672" y1="26172" x2="88672" y2="26172"/>
                        <a14:backgroundMark x1="88574" y1="9505" x2="88574" y2="9505"/>
                        <a14:backgroundMark x1="89844" y1="12500" x2="89844" y2="12500"/>
                      </a14:backgroundRemoval>
                    </a14:imgEffect>
                  </a14:imgLayer>
                </a14:imgProps>
              </a:ext>
              <a:ext uri="{28A0092B-C50C-407E-A947-70E740481C1C}">
                <a14:useLocalDpi xmlns:a14="http://schemas.microsoft.com/office/drawing/2010/main" val="0"/>
              </a:ext>
            </a:extLst>
          </a:blip>
          <a:srcRect l="41774" t="14409" r="37793" b="55047"/>
          <a:stretch/>
        </p:blipFill>
        <p:spPr>
          <a:xfrm rot="7662117" flipV="1">
            <a:off x="7197815" y="1033427"/>
            <a:ext cx="1289845" cy="1446093"/>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spTree>
    <p:extLst>
      <p:ext uri="{BB962C8B-B14F-4D97-AF65-F5344CB8AC3E}">
        <p14:creationId xmlns:p14="http://schemas.microsoft.com/office/powerpoint/2010/main" val="2347516278"/>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grpSp>
        <p:nvGrpSpPr>
          <p:cNvPr id="11" name="Group 10"/>
          <p:cNvGrpSpPr/>
          <p:nvPr/>
        </p:nvGrpSpPr>
        <p:grpSpPr>
          <a:xfrm>
            <a:off x="683568" y="1071546"/>
            <a:ext cx="7776865" cy="4409601"/>
            <a:chOff x="665915" y="868607"/>
            <a:chExt cx="7177457" cy="3883338"/>
          </a:xfrm>
        </p:grpSpPr>
        <p:pic>
          <p:nvPicPr>
            <p:cNvPr id="2" name="Picture 1" descr="Screen Clipping"/>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65915" y="868607"/>
              <a:ext cx="7165451" cy="3614208"/>
            </a:xfrm>
            <a:prstGeom prst="rect">
              <a:avLst/>
            </a:prstGeom>
          </p:spPr>
        </p:pic>
        <p:pic>
          <p:nvPicPr>
            <p:cNvPr id="7" name="Picture 6" descr="Screen Clippi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666713" y="4466652"/>
              <a:ext cx="7176659" cy="285293"/>
            </a:xfrm>
            <a:prstGeom prst="rect">
              <a:avLst/>
            </a:prstGeom>
          </p:spPr>
        </p:pic>
      </p:grpSp>
      <p:pic>
        <p:nvPicPr>
          <p:cNvPr id="15" name="Picture 14"/>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pic>
        <p:nvPicPr>
          <p:cNvPr id="12" name="Picture 2" descr="F:\تدبر ترتیبی\عکس\96.jpg"/>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ackgroundRemoval t="61200" b="94800" l="58857" r="100000"/>
                    </a14:imgEffect>
                  </a14:imgLayer>
                </a14:imgProps>
              </a:ext>
              <a:ext uri="{28A0092B-C50C-407E-A947-70E740481C1C}">
                <a14:useLocalDpi xmlns:a14="http://schemas.microsoft.com/office/drawing/2010/main" val="0"/>
              </a:ext>
            </a:extLst>
          </a:blip>
          <a:srcRect l="56904" t="61311" b="7591"/>
          <a:stretch/>
        </p:blipFill>
        <p:spPr bwMode="auto">
          <a:xfrm rot="2879967">
            <a:off x="209508" y="4258857"/>
            <a:ext cx="1971161" cy="11521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rot="17425905">
            <a:off x="7490087" y="753188"/>
            <a:ext cx="1005547" cy="1240118"/>
            <a:chOff x="7614583" y="250835"/>
            <a:chExt cx="1263674" cy="1517468"/>
          </a:xfrm>
        </p:grpSpPr>
        <p:pic>
          <p:nvPicPr>
            <p:cNvPr id="9" name="Picture 8"/>
            <p:cNvPicPr>
              <a:picLocks noChangeAspect="1"/>
            </p:cNvPicPr>
            <p:nvPr/>
          </p:nvPicPr>
          <p:blipFill rotWithShape="1">
            <a:blip r:embed="rId8" cstate="print">
              <a:extLst>
                <a:ext uri="{BEBA8EAE-BF5A-486C-A8C5-ECC9F3942E4B}">
                  <a14:imgProps xmlns:a14="http://schemas.microsoft.com/office/drawing/2010/main">
                    <a14:imgLayer r:embed="rId7">
                      <a14:imgEffect>
                        <a14:backgroundRemoval t="64800" b="87200" l="56286" r="76000"/>
                      </a14:imgEffect>
                    </a14:imgLayer>
                  </a14:imgProps>
                </a:ext>
                <a:ext uri="{28A0092B-C50C-407E-A947-70E740481C1C}">
                  <a14:useLocalDpi xmlns:a14="http://schemas.microsoft.com/office/drawing/2010/main" val="0"/>
                </a:ext>
              </a:extLst>
            </a:blip>
            <a:srcRect l="55141" t="65120" r="27259" b="12572"/>
            <a:stretch/>
          </p:blipFill>
          <p:spPr>
            <a:xfrm rot="1517255">
              <a:off x="7812360" y="250835"/>
              <a:ext cx="914400" cy="827831"/>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rotWithShape="1">
            <a:blip r:embed="rId9" cstate="print">
              <a:extLst>
                <a:ext uri="{BEBA8EAE-BF5A-486C-A8C5-ECC9F3942E4B}">
                  <a14:imgProps xmlns:a14="http://schemas.microsoft.com/office/drawing/2010/main">
                    <a14:imgLayer r:embed="rId7">
                      <a14:imgEffect>
                        <a14:backgroundRemoval t="62000" b="94800" l="14857" r="43143"/>
                      </a14:imgEffect>
                    </a14:imgLayer>
                  </a14:imgProps>
                </a:ext>
                <a:ext uri="{28A0092B-C50C-407E-A947-70E740481C1C}">
                  <a14:useLocalDpi xmlns:a14="http://schemas.microsoft.com/office/drawing/2010/main" val="0"/>
                </a:ext>
              </a:extLst>
            </a:blip>
            <a:srcRect l="19810" t="60275" r="56328" b="5512"/>
            <a:stretch/>
          </p:blipFill>
          <p:spPr>
            <a:xfrm rot="20366672">
              <a:off x="7614583" y="598686"/>
              <a:ext cx="1263674" cy="1169617"/>
            </a:xfrm>
            <a:prstGeom prst="rect">
              <a:avLst/>
            </a:prstGeom>
            <a:ln>
              <a:noFill/>
            </a:ln>
            <a:effectLst>
              <a:outerShdw blurRad="292100" dist="139700" dir="2700000" algn="tl" rotWithShape="0">
                <a:srgbClr val="333333">
                  <a:alpha val="65000"/>
                </a:srgbClr>
              </a:outerShdw>
            </a:effectLst>
          </p:spPr>
        </p:pic>
      </p:grpSp>
      <p:pic>
        <p:nvPicPr>
          <p:cNvPr id="13" name="Ghmdi113.mp3">
            <a:hlinkClick r:id="" action="ppaction://media"/>
          </p:cNvPr>
          <p:cNvPicPr>
            <a:picLocks noRot="1" noChangeAspect="1"/>
          </p:cNvPicPr>
          <p:nvPr>
            <a:audioFile r:link="rId1"/>
          </p:nvPr>
        </p:nvPicPr>
        <p:blipFill>
          <a:blip r:embed="rId10" cstate="print"/>
          <a:stretch>
            <a:fillRect/>
          </a:stretch>
        </p:blipFill>
        <p:spPr>
          <a:xfrm>
            <a:off x="-684584" y="6429396"/>
            <a:ext cx="304800" cy="304800"/>
          </a:xfrm>
          <a:prstGeom prst="rect">
            <a:avLst/>
          </a:prstGeom>
        </p:spPr>
      </p:pic>
    </p:spTree>
    <p:extLst>
      <p:ext uri="{BB962C8B-B14F-4D97-AF65-F5344CB8AC3E}">
        <p14:creationId xmlns:p14="http://schemas.microsoft.com/office/powerpoint/2010/main" val="4216083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879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14" name="Picture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pic>
        <p:nvPicPr>
          <p:cNvPr id="25" name="Ghmdi113.mp3">
            <a:hlinkClick r:id="" action="ppaction://media"/>
          </p:cNvPr>
          <p:cNvPicPr>
            <a:picLocks noRot="1" noChangeAspect="1"/>
          </p:cNvPicPr>
          <p:nvPr>
            <a:audioFile r:link="rId1"/>
          </p:nvPr>
        </p:nvPicPr>
        <p:blipFill>
          <a:blip r:embed="rId4" cstate="print"/>
          <a:stretch>
            <a:fillRect/>
          </a:stretch>
        </p:blipFill>
        <p:spPr>
          <a:xfrm>
            <a:off x="428596" y="6196034"/>
            <a:ext cx="304800" cy="304800"/>
          </a:xfrm>
          <a:prstGeom prst="rect">
            <a:avLst/>
          </a:prstGeom>
        </p:spPr>
      </p:pic>
      <p:pic>
        <p:nvPicPr>
          <p:cNvPr id="19" name="Picture 18" descr="10.jpg"/>
          <p:cNvPicPr>
            <a:picLocks noChangeAspect="1"/>
          </p:cNvPicPr>
          <p:nvPr/>
        </p:nvPicPr>
        <p:blipFill>
          <a:blip r:embed="rId5" cstate="print">
            <a:clrChange>
              <a:clrFrom>
                <a:srgbClr val="FFFFFF"/>
              </a:clrFrom>
              <a:clrTo>
                <a:srgbClr val="FFFFFF">
                  <a:alpha val="0"/>
                </a:srgbClr>
              </a:clrTo>
            </a:clrChange>
          </a:blip>
          <a:stretch>
            <a:fillRect/>
          </a:stretch>
        </p:blipFill>
        <p:spPr>
          <a:xfrm>
            <a:off x="251520" y="66754"/>
            <a:ext cx="8523843" cy="6552000"/>
          </a:xfrm>
          <a:prstGeom prst="rect">
            <a:avLst/>
          </a:prstGeom>
        </p:spPr>
      </p:pic>
      <p:sp>
        <p:nvSpPr>
          <p:cNvPr id="20" name="Rectangle 19"/>
          <p:cNvSpPr/>
          <p:nvPr/>
        </p:nvSpPr>
        <p:spPr>
          <a:xfrm>
            <a:off x="683568" y="1456687"/>
            <a:ext cx="7715304" cy="584775"/>
          </a:xfrm>
          <a:prstGeom prst="rect">
            <a:avLst/>
          </a:prstGeom>
        </p:spPr>
        <p:txBody>
          <a:bodyPr wrap="square">
            <a:spAutoFit/>
          </a:bodyPr>
          <a:lstStyle/>
          <a:p>
            <a:pPr algn="ctr" rtl="1"/>
            <a:r>
              <a:rPr lang="fa-IR" sz="3200" b="1" dirty="0" smtClean="0">
                <a:ln w="18000">
                  <a:solidFill>
                    <a:schemeClr val="tx1"/>
                  </a:solidFill>
                  <a:prstDash val="solid"/>
                  <a:miter lim="800000"/>
                </a:ln>
                <a:solidFill>
                  <a:schemeClr val="accent2">
                    <a:lumMod val="50000"/>
                  </a:schemeClr>
                </a:solidFill>
                <a:effectLst>
                  <a:outerShdw blurRad="25500" dist="23000" dir="7020000" algn="tl">
                    <a:srgbClr val="000000">
                      <a:alpha val="50000"/>
                    </a:srgbClr>
                  </a:outerShdw>
                </a:effectLst>
                <a:latin typeface="Adobe Arabic" pitchFamily="18" charset="-78"/>
                <a:cs typeface="Adobe Arabic" pitchFamily="18" charset="-78"/>
              </a:rPr>
              <a:t>بنام خدايى كه هم رحمتى عام دارد و هم رحمتى خاص به نيكان.</a:t>
            </a:r>
          </a:p>
        </p:txBody>
      </p:sp>
      <p:sp>
        <p:nvSpPr>
          <p:cNvPr id="22" name="TextBox 21"/>
          <p:cNvSpPr txBox="1"/>
          <p:nvPr/>
        </p:nvSpPr>
        <p:spPr>
          <a:xfrm>
            <a:off x="969320" y="2000240"/>
            <a:ext cx="7429552" cy="584775"/>
          </a:xfrm>
          <a:prstGeom prst="rect">
            <a:avLst/>
          </a:prstGeom>
          <a:noFill/>
        </p:spPr>
        <p:txBody>
          <a:bodyPr wrap="square" rtlCol="1">
            <a:spAutoFit/>
          </a:bodyPr>
          <a:lstStyle/>
          <a:p>
            <a:pPr algn="ctr" rtl="1"/>
            <a:r>
              <a:rPr lang="fa-IR" sz="3200" b="1" dirty="0" smtClean="0">
                <a:ln w="18000">
                  <a:solidFill>
                    <a:schemeClr val="tx1"/>
                  </a:solidFill>
                  <a:prstDash val="solid"/>
                  <a:miter lim="800000"/>
                </a:ln>
                <a:solidFill>
                  <a:schemeClr val="accent2">
                    <a:lumMod val="50000"/>
                  </a:schemeClr>
                </a:solidFill>
                <a:effectLst>
                  <a:outerShdw blurRad="25500" dist="23000" dir="7020000" algn="tl">
                    <a:srgbClr val="000000">
                      <a:alpha val="50000"/>
                    </a:srgbClr>
                  </a:outerShdw>
                </a:effectLst>
                <a:latin typeface="Adobe Arabic" pitchFamily="18" charset="-78"/>
                <a:cs typeface="Adobe Arabic" pitchFamily="18" charset="-78"/>
              </a:rPr>
              <a:t>بگو پناه مى‏برم به پروردگار صبحدم(1).</a:t>
            </a:r>
          </a:p>
        </p:txBody>
      </p:sp>
      <p:sp>
        <p:nvSpPr>
          <p:cNvPr id="23" name="TextBox 22"/>
          <p:cNvSpPr txBox="1"/>
          <p:nvPr/>
        </p:nvSpPr>
        <p:spPr>
          <a:xfrm>
            <a:off x="897882" y="2760645"/>
            <a:ext cx="7429552" cy="584775"/>
          </a:xfrm>
          <a:prstGeom prst="rect">
            <a:avLst/>
          </a:prstGeom>
          <a:noFill/>
        </p:spPr>
        <p:txBody>
          <a:bodyPr wrap="square" rtlCol="1">
            <a:spAutoFit/>
          </a:bodyPr>
          <a:lstStyle/>
          <a:p>
            <a:pPr algn="ctr" rtl="1"/>
            <a:r>
              <a:rPr lang="fa-IR" sz="3200" b="1" dirty="0" smtClean="0">
                <a:ln w="10541" cmpd="sng">
                  <a:solidFill>
                    <a:schemeClr val="tx1"/>
                  </a:solidFill>
                  <a:prstDash val="solid"/>
                </a:ln>
                <a:solidFill>
                  <a:schemeClr val="tx2">
                    <a:lumMod val="75000"/>
                  </a:schemeClr>
                </a:solidFill>
                <a:latin typeface="Adobe Arabic" pitchFamily="18" charset="-78"/>
                <a:cs typeface="Adobe Arabic" pitchFamily="18" charset="-78"/>
              </a:rPr>
              <a:t>از شر هر چه كه او خلق كرده و داراى شر است (2)</a:t>
            </a:r>
          </a:p>
        </p:txBody>
      </p:sp>
      <p:sp>
        <p:nvSpPr>
          <p:cNvPr id="24" name="TextBox 23"/>
          <p:cNvSpPr txBox="1"/>
          <p:nvPr/>
        </p:nvSpPr>
        <p:spPr>
          <a:xfrm>
            <a:off x="897882" y="3260711"/>
            <a:ext cx="7429552" cy="584775"/>
          </a:xfrm>
          <a:prstGeom prst="rect">
            <a:avLst/>
          </a:prstGeom>
          <a:noFill/>
        </p:spPr>
        <p:txBody>
          <a:bodyPr wrap="square" rtlCol="1">
            <a:spAutoFit/>
          </a:bodyPr>
          <a:lstStyle/>
          <a:p>
            <a:pPr algn="ctr" rtl="1"/>
            <a:r>
              <a:rPr lang="fa-IR" sz="3200" b="1" dirty="0" smtClean="0">
                <a:ln w="10541" cmpd="sng">
                  <a:solidFill>
                    <a:schemeClr val="tx1"/>
                  </a:solidFill>
                  <a:prstDash val="solid"/>
                </a:ln>
                <a:solidFill>
                  <a:schemeClr val="tx2">
                    <a:lumMod val="75000"/>
                  </a:schemeClr>
                </a:solidFill>
                <a:latin typeface="Adobe Arabic" pitchFamily="18" charset="-78"/>
                <a:cs typeface="Adobe Arabic" pitchFamily="18" charset="-78"/>
              </a:rPr>
              <a:t>و از شر شب وقتى كه با ظلمتش فرا مى‏رسد (3)</a:t>
            </a:r>
          </a:p>
        </p:txBody>
      </p:sp>
      <p:sp>
        <p:nvSpPr>
          <p:cNvPr id="27" name="TextBox 26"/>
          <p:cNvSpPr txBox="1"/>
          <p:nvPr/>
        </p:nvSpPr>
        <p:spPr>
          <a:xfrm>
            <a:off x="897882" y="3760777"/>
            <a:ext cx="7429552" cy="584775"/>
          </a:xfrm>
          <a:prstGeom prst="rect">
            <a:avLst/>
          </a:prstGeom>
          <a:noFill/>
        </p:spPr>
        <p:txBody>
          <a:bodyPr wrap="square" rtlCol="1">
            <a:spAutoFit/>
          </a:bodyPr>
          <a:lstStyle/>
          <a:p>
            <a:pPr algn="ctr" rtl="1"/>
            <a:r>
              <a:rPr lang="fa-IR" sz="3200" b="1" dirty="0" smtClean="0">
                <a:ln w="10541" cmpd="sng">
                  <a:solidFill>
                    <a:schemeClr val="tx1"/>
                  </a:solidFill>
                  <a:prstDash val="solid"/>
                </a:ln>
                <a:solidFill>
                  <a:schemeClr val="tx2">
                    <a:lumMod val="75000"/>
                  </a:schemeClr>
                </a:solidFill>
                <a:latin typeface="Adobe Arabic" pitchFamily="18" charset="-78"/>
                <a:cs typeface="Adobe Arabic" pitchFamily="18" charset="-78"/>
              </a:rPr>
              <a:t>و از شر زنان جادوگر كه به گره‏ها مى‏دمند و افسون مى‏كنند (4)</a:t>
            </a:r>
            <a:endParaRPr lang="fa-IR" sz="3200" b="1" dirty="0">
              <a:ln w="10541" cmpd="sng">
                <a:solidFill>
                  <a:schemeClr val="tx1"/>
                </a:solidFill>
                <a:prstDash val="solid"/>
              </a:ln>
              <a:solidFill>
                <a:schemeClr val="tx2">
                  <a:lumMod val="75000"/>
                </a:schemeClr>
              </a:solidFill>
              <a:latin typeface="Adobe Arabic" pitchFamily="18" charset="-78"/>
              <a:cs typeface="Adobe Arabic" pitchFamily="18" charset="-78"/>
            </a:endParaRPr>
          </a:p>
        </p:txBody>
      </p:sp>
      <p:sp>
        <p:nvSpPr>
          <p:cNvPr id="28" name="TextBox 27"/>
          <p:cNvSpPr txBox="1"/>
          <p:nvPr/>
        </p:nvSpPr>
        <p:spPr>
          <a:xfrm>
            <a:off x="826444" y="4260843"/>
            <a:ext cx="7429552" cy="1077218"/>
          </a:xfrm>
          <a:prstGeom prst="rect">
            <a:avLst/>
          </a:prstGeom>
          <a:noFill/>
        </p:spPr>
        <p:txBody>
          <a:bodyPr wrap="square" rtlCol="1">
            <a:spAutoFit/>
          </a:bodyPr>
          <a:lstStyle/>
          <a:p>
            <a:pPr algn="ctr" rtl="1"/>
            <a:r>
              <a:rPr lang="fa-IR" sz="3200" b="1" dirty="0" smtClean="0">
                <a:ln w="10541" cmpd="sng">
                  <a:solidFill>
                    <a:schemeClr val="tx1"/>
                  </a:solidFill>
                  <a:prstDash val="solid"/>
                </a:ln>
                <a:solidFill>
                  <a:schemeClr val="tx2">
                    <a:lumMod val="75000"/>
                  </a:schemeClr>
                </a:solidFill>
                <a:latin typeface="Adobe Arabic" pitchFamily="18" charset="-78"/>
                <a:cs typeface="Adobe Arabic" pitchFamily="18" charset="-78"/>
              </a:rPr>
              <a:t>و از شر حسودى كه بخواهد زهر حسد خود را بريزد (و عليه من دست بكار توطئه شود) (5)</a:t>
            </a:r>
            <a:endParaRPr lang="fa-IR" sz="3200" b="1" dirty="0">
              <a:ln w="10541" cmpd="sng">
                <a:solidFill>
                  <a:schemeClr val="tx1"/>
                </a:solidFill>
                <a:prstDash val="solid"/>
              </a:ln>
              <a:solidFill>
                <a:schemeClr val="tx2">
                  <a:lumMod val="75000"/>
                </a:schemeClr>
              </a:solidFill>
              <a:latin typeface="Adobe Arabic" pitchFamily="18" charset="-78"/>
              <a:cs typeface="Adobe Arabic" pitchFamily="18" charset="-78"/>
            </a:endParaRPr>
          </a:p>
        </p:txBody>
      </p:sp>
    </p:spTree>
    <p:extLst>
      <p:ext uri="{BB962C8B-B14F-4D97-AF65-F5344CB8AC3E}">
        <p14:creationId xmlns:p14="http://schemas.microsoft.com/office/powerpoint/2010/main" val="9619658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8791" fill="hold"/>
                                        <p:tgtEl>
                                          <p:spTgt spid="25"/>
                                        </p:tgtEl>
                                      </p:cBhvr>
                                    </p:cmd>
                                  </p:childTnLst>
                                </p:cTn>
                              </p:par>
                              <p:par>
                                <p:cTn id="7" presetID="22" presetClass="entr" presetSubtype="4" fill="hold" grpId="0" nodeType="withEffect">
                                  <p:stCondLst>
                                    <p:cond delay="1000"/>
                                  </p:stCondLst>
                                  <p:childTnLst>
                                    <p:set>
                                      <p:cBhvr>
                                        <p:cTn id="8" dur="1" fill="hold">
                                          <p:stCondLst>
                                            <p:cond delay="0"/>
                                          </p:stCondLst>
                                        </p:cTn>
                                        <p:tgtEl>
                                          <p:spTgt spid="20">
                                            <p:txEl>
                                              <p:pRg st="0" end="0"/>
                                            </p:txEl>
                                          </p:spTgt>
                                        </p:tgtEl>
                                        <p:attrNameLst>
                                          <p:attrName>style.visibility</p:attrName>
                                        </p:attrNameLst>
                                      </p:cBhvr>
                                      <p:to>
                                        <p:strVal val="visible"/>
                                      </p:to>
                                    </p:set>
                                    <p:animEffect transition="in" filter="wipe(down)">
                                      <p:cBhvr>
                                        <p:cTn id="9" dur="3000"/>
                                        <p:tgtEl>
                                          <p:spTgt spid="20">
                                            <p:txEl>
                                              <p:pRg st="0" end="0"/>
                                            </p:txEl>
                                          </p:spTgt>
                                        </p:tgtEl>
                                      </p:cBhvr>
                                    </p:animEffect>
                                  </p:childTnLst>
                                </p:cTn>
                              </p:par>
                              <p:par>
                                <p:cTn id="10" presetID="22" presetClass="entr" presetSubtype="4" fill="hold" grpId="0" nodeType="withEffect">
                                  <p:stCondLst>
                                    <p:cond delay="40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wipe(down)">
                                      <p:cBhvr>
                                        <p:cTn id="12" dur="3000"/>
                                        <p:tgtEl>
                                          <p:spTgt spid="22">
                                            <p:txEl>
                                              <p:pRg st="0" end="0"/>
                                            </p:txEl>
                                          </p:spTgt>
                                        </p:tgtEl>
                                      </p:cBhvr>
                                    </p:animEffect>
                                  </p:childTnLst>
                                </p:cTn>
                              </p:par>
                              <p:par>
                                <p:cTn id="13" presetID="22" presetClass="entr" presetSubtype="4" fill="hold" grpId="0" nodeType="withEffect">
                                  <p:stCondLst>
                                    <p:cond delay="800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down)">
                                      <p:cBhvr>
                                        <p:cTn id="15" dur="3000"/>
                                        <p:tgtEl>
                                          <p:spTgt spid="23">
                                            <p:txEl>
                                              <p:pRg st="0" end="0"/>
                                            </p:txEl>
                                          </p:spTgt>
                                        </p:tgtEl>
                                      </p:cBhvr>
                                    </p:animEffect>
                                  </p:childTnLst>
                                </p:cTn>
                              </p:par>
                              <p:par>
                                <p:cTn id="16" presetID="22" presetClass="entr" presetSubtype="4" fill="hold" grpId="0" nodeType="withEffect">
                                  <p:stCondLst>
                                    <p:cond delay="12000"/>
                                  </p:stCondLst>
                                  <p:childTnLst>
                                    <p:set>
                                      <p:cBhvr>
                                        <p:cTn id="17" dur="1" fill="hold">
                                          <p:stCondLst>
                                            <p:cond delay="0"/>
                                          </p:stCondLst>
                                        </p:cTn>
                                        <p:tgtEl>
                                          <p:spTgt spid="24">
                                            <p:txEl>
                                              <p:pRg st="0" end="0"/>
                                            </p:txEl>
                                          </p:spTgt>
                                        </p:tgtEl>
                                        <p:attrNameLst>
                                          <p:attrName>style.visibility</p:attrName>
                                        </p:attrNameLst>
                                      </p:cBhvr>
                                      <p:to>
                                        <p:strVal val="visible"/>
                                      </p:to>
                                    </p:set>
                                    <p:animEffect transition="in" filter="wipe(down)">
                                      <p:cBhvr>
                                        <p:cTn id="18" dur="3000"/>
                                        <p:tgtEl>
                                          <p:spTgt spid="24">
                                            <p:txEl>
                                              <p:pRg st="0" end="0"/>
                                            </p:txEl>
                                          </p:spTgt>
                                        </p:tgtEl>
                                      </p:cBhvr>
                                    </p:animEffect>
                                  </p:childTnLst>
                                </p:cTn>
                              </p:par>
                              <p:par>
                                <p:cTn id="19" presetID="22" presetClass="entr" presetSubtype="4" fill="hold" grpId="0" nodeType="withEffect">
                                  <p:stCondLst>
                                    <p:cond delay="16000"/>
                                  </p:stCondLst>
                                  <p:childTnLst>
                                    <p:set>
                                      <p:cBhvr>
                                        <p:cTn id="20" dur="1" fill="hold">
                                          <p:stCondLst>
                                            <p:cond delay="0"/>
                                          </p:stCondLst>
                                        </p:cTn>
                                        <p:tgtEl>
                                          <p:spTgt spid="27">
                                            <p:txEl>
                                              <p:pRg st="0" end="0"/>
                                            </p:txEl>
                                          </p:spTgt>
                                        </p:tgtEl>
                                        <p:attrNameLst>
                                          <p:attrName>style.visibility</p:attrName>
                                        </p:attrNameLst>
                                      </p:cBhvr>
                                      <p:to>
                                        <p:strVal val="visible"/>
                                      </p:to>
                                    </p:set>
                                    <p:animEffect transition="in" filter="wipe(down)">
                                      <p:cBhvr>
                                        <p:cTn id="21" dur="3000"/>
                                        <p:tgtEl>
                                          <p:spTgt spid="27">
                                            <p:txEl>
                                              <p:pRg st="0" end="0"/>
                                            </p:txEl>
                                          </p:spTgt>
                                        </p:tgtEl>
                                      </p:cBhvr>
                                    </p:animEffect>
                                  </p:childTnLst>
                                </p:cTn>
                              </p:par>
                              <p:par>
                                <p:cTn id="22" presetID="22" presetClass="entr" presetSubtype="4" fill="hold" grpId="0" nodeType="withEffect">
                                  <p:stCondLst>
                                    <p:cond delay="22000"/>
                                  </p:stCondLst>
                                  <p:childTnLst>
                                    <p:set>
                                      <p:cBhvr>
                                        <p:cTn id="23" dur="1" fill="hold">
                                          <p:stCondLst>
                                            <p:cond delay="0"/>
                                          </p:stCondLst>
                                        </p:cTn>
                                        <p:tgtEl>
                                          <p:spTgt spid="28">
                                            <p:txEl>
                                              <p:pRg st="0" end="0"/>
                                            </p:txEl>
                                          </p:spTgt>
                                        </p:tgtEl>
                                        <p:attrNameLst>
                                          <p:attrName>style.visibility</p:attrName>
                                        </p:attrNameLst>
                                      </p:cBhvr>
                                      <p:to>
                                        <p:strVal val="visible"/>
                                      </p:to>
                                    </p:set>
                                    <p:animEffect transition="in" filter="wipe(down)">
                                      <p:cBhvr>
                                        <p:cTn id="24" dur="50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25"/>
                </p:tgtEl>
              </p:cMediaNode>
            </p:audio>
          </p:childTnLst>
        </p:cTn>
      </p:par>
    </p:tnLst>
    <p:bldLst>
      <p:bldP spid="20" grpId="0" build="allAtOnce"/>
      <p:bldP spid="22" grpId="0" build="allAtOnce"/>
      <p:bldP spid="23" grpId="0" build="allAtOnce"/>
      <p:bldP spid="24" grpId="0" build="allAtOnce"/>
      <p:bldP spid="27" grpId="0" build="allAtOnce"/>
      <p:bldP spid="28"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578356660"/>
              </p:ext>
            </p:extLst>
          </p:nvPr>
        </p:nvGraphicFramePr>
        <p:xfrm>
          <a:off x="216024" y="45000"/>
          <a:ext cx="8676456" cy="676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58153486"/>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998A4B8B-2360-49E1-ADA9-53F9A4463044}"/>
                                            </p:graphicEl>
                                          </p:spTgt>
                                        </p:tgtEl>
                                        <p:attrNameLst>
                                          <p:attrName>style.visibility</p:attrName>
                                        </p:attrNameLst>
                                      </p:cBhvr>
                                      <p:to>
                                        <p:strVal val="visible"/>
                                      </p:to>
                                    </p:set>
                                    <p:anim calcmode="lin" valueType="num">
                                      <p:cBhvr additive="base">
                                        <p:cTn id="7" dur="500" fill="hold"/>
                                        <p:tgtEl>
                                          <p:spTgt spid="4">
                                            <p:graphicEl>
                                              <a:dgm id="{998A4B8B-2360-49E1-ADA9-53F9A4463044}"/>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998A4B8B-2360-49E1-ADA9-53F9A4463044}"/>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32A8CF13-32E7-4E1D-9845-BC8D8D5CE136}"/>
                                            </p:graphicEl>
                                          </p:spTgt>
                                        </p:tgtEl>
                                        <p:attrNameLst>
                                          <p:attrName>style.visibility</p:attrName>
                                        </p:attrNameLst>
                                      </p:cBhvr>
                                      <p:to>
                                        <p:strVal val="visible"/>
                                      </p:to>
                                    </p:set>
                                    <p:anim calcmode="lin" valueType="num">
                                      <p:cBhvr additive="base">
                                        <p:cTn id="13" dur="500" fill="hold"/>
                                        <p:tgtEl>
                                          <p:spTgt spid="4">
                                            <p:graphicEl>
                                              <a:dgm id="{32A8CF13-32E7-4E1D-9845-BC8D8D5CE136}"/>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32A8CF13-32E7-4E1D-9845-BC8D8D5CE136}"/>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graphicEl>
                                              <a:dgm id="{A02CBA72-7DB3-4289-B3A2-9E8F3EA1EA3F}"/>
                                            </p:graphicEl>
                                          </p:spTgt>
                                        </p:tgtEl>
                                        <p:attrNameLst>
                                          <p:attrName>style.visibility</p:attrName>
                                        </p:attrNameLst>
                                      </p:cBhvr>
                                      <p:to>
                                        <p:strVal val="visible"/>
                                      </p:to>
                                    </p:set>
                                    <p:anim calcmode="lin" valueType="num">
                                      <p:cBhvr additive="base">
                                        <p:cTn id="17" dur="500" fill="hold"/>
                                        <p:tgtEl>
                                          <p:spTgt spid="4">
                                            <p:graphicEl>
                                              <a:dgm id="{A02CBA72-7DB3-4289-B3A2-9E8F3EA1EA3F}"/>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A02CBA72-7DB3-4289-B3A2-9E8F3EA1EA3F}"/>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graphicEl>
                                              <a:dgm id="{AB058AD5-939A-46E6-9030-83602139C97A}"/>
                                            </p:graphicEl>
                                          </p:spTgt>
                                        </p:tgtEl>
                                        <p:attrNameLst>
                                          <p:attrName>style.visibility</p:attrName>
                                        </p:attrNameLst>
                                      </p:cBhvr>
                                      <p:to>
                                        <p:strVal val="visible"/>
                                      </p:to>
                                    </p:set>
                                    <p:anim calcmode="lin" valueType="num">
                                      <p:cBhvr additive="base">
                                        <p:cTn id="23" dur="500" fill="hold"/>
                                        <p:tgtEl>
                                          <p:spTgt spid="4">
                                            <p:graphicEl>
                                              <a:dgm id="{AB058AD5-939A-46E6-9030-83602139C97A}"/>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AB058AD5-939A-46E6-9030-83602139C97A}"/>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graphicEl>
                                              <a:dgm id="{92F8C1F5-A996-4717-B2B8-5E846B0E9066}"/>
                                            </p:graphicEl>
                                          </p:spTgt>
                                        </p:tgtEl>
                                        <p:attrNameLst>
                                          <p:attrName>style.visibility</p:attrName>
                                        </p:attrNameLst>
                                      </p:cBhvr>
                                      <p:to>
                                        <p:strVal val="visible"/>
                                      </p:to>
                                    </p:set>
                                    <p:anim calcmode="lin" valueType="num">
                                      <p:cBhvr additive="base">
                                        <p:cTn id="27" dur="500" fill="hold"/>
                                        <p:tgtEl>
                                          <p:spTgt spid="4">
                                            <p:graphicEl>
                                              <a:dgm id="{92F8C1F5-A996-4717-B2B8-5E846B0E906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92F8C1F5-A996-4717-B2B8-5E846B0E9066}"/>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graphicEl>
                                              <a:dgm id="{088EB80B-977A-47A4-B108-0D4BFD5229BD}"/>
                                            </p:graphicEl>
                                          </p:spTgt>
                                        </p:tgtEl>
                                        <p:attrNameLst>
                                          <p:attrName>style.visibility</p:attrName>
                                        </p:attrNameLst>
                                      </p:cBhvr>
                                      <p:to>
                                        <p:strVal val="visible"/>
                                      </p:to>
                                    </p:set>
                                    <p:anim calcmode="lin" valueType="num">
                                      <p:cBhvr additive="base">
                                        <p:cTn id="33" dur="500" fill="hold"/>
                                        <p:tgtEl>
                                          <p:spTgt spid="4">
                                            <p:graphicEl>
                                              <a:dgm id="{088EB80B-977A-47A4-B108-0D4BFD5229BD}"/>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graphicEl>
                                              <a:dgm id="{088EB80B-977A-47A4-B108-0D4BFD5229BD}"/>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graphicEl>
                                              <a:dgm id="{33AE6628-25DB-403B-BD83-879A2FF05EEB}"/>
                                            </p:graphicEl>
                                          </p:spTgt>
                                        </p:tgtEl>
                                        <p:attrNameLst>
                                          <p:attrName>style.visibility</p:attrName>
                                        </p:attrNameLst>
                                      </p:cBhvr>
                                      <p:to>
                                        <p:strVal val="visible"/>
                                      </p:to>
                                    </p:set>
                                    <p:anim calcmode="lin" valueType="num">
                                      <p:cBhvr additive="base">
                                        <p:cTn id="37" dur="500" fill="hold"/>
                                        <p:tgtEl>
                                          <p:spTgt spid="4">
                                            <p:graphicEl>
                                              <a:dgm id="{33AE6628-25DB-403B-BD83-879A2FF05EEB}"/>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33AE6628-25DB-403B-BD83-879A2FF05EEB}"/>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3CD529FC-06EF-4005-B258-C4DF302D9218}"/>
                                            </p:graphicEl>
                                          </p:spTgt>
                                        </p:tgtEl>
                                        <p:attrNameLst>
                                          <p:attrName>style.visibility</p:attrName>
                                        </p:attrNameLst>
                                      </p:cBhvr>
                                      <p:to>
                                        <p:strVal val="visible"/>
                                      </p:to>
                                    </p:set>
                                    <p:anim calcmode="lin" valueType="num">
                                      <p:cBhvr additive="base">
                                        <p:cTn id="43" dur="500" fill="hold"/>
                                        <p:tgtEl>
                                          <p:spTgt spid="4">
                                            <p:graphicEl>
                                              <a:dgm id="{3CD529FC-06EF-4005-B258-C4DF302D9218}"/>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3CD529FC-06EF-4005-B258-C4DF302D9218}"/>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graphicEl>
                                              <a:dgm id="{F694077D-AAD2-47D2-A8C3-27F058F55B34}"/>
                                            </p:graphicEl>
                                          </p:spTgt>
                                        </p:tgtEl>
                                        <p:attrNameLst>
                                          <p:attrName>style.visibility</p:attrName>
                                        </p:attrNameLst>
                                      </p:cBhvr>
                                      <p:to>
                                        <p:strVal val="visible"/>
                                      </p:to>
                                    </p:set>
                                    <p:anim calcmode="lin" valueType="num">
                                      <p:cBhvr additive="base">
                                        <p:cTn id="47" dur="500" fill="hold"/>
                                        <p:tgtEl>
                                          <p:spTgt spid="4">
                                            <p:graphicEl>
                                              <a:dgm id="{F694077D-AAD2-47D2-A8C3-27F058F55B34}"/>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graphicEl>
                                              <a:dgm id="{F694077D-AAD2-47D2-A8C3-27F058F55B34}"/>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
                                            <p:graphicEl>
                                              <a:dgm id="{AEE3528C-F118-4DEE-B276-DDCA3442283A}"/>
                                            </p:graphicEl>
                                          </p:spTgt>
                                        </p:tgtEl>
                                        <p:attrNameLst>
                                          <p:attrName>style.visibility</p:attrName>
                                        </p:attrNameLst>
                                      </p:cBhvr>
                                      <p:to>
                                        <p:strVal val="visible"/>
                                      </p:to>
                                    </p:set>
                                    <p:anim calcmode="lin" valueType="num">
                                      <p:cBhvr additive="base">
                                        <p:cTn id="53" dur="500" fill="hold"/>
                                        <p:tgtEl>
                                          <p:spTgt spid="4">
                                            <p:graphicEl>
                                              <a:dgm id="{AEE3528C-F118-4DEE-B276-DDCA3442283A}"/>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graphicEl>
                                              <a:dgm id="{AEE3528C-F118-4DEE-B276-DDCA3442283A}"/>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graphicEl>
                                              <a:dgm id="{FE78AC46-B759-419E-921C-285C6D7DCBF0}"/>
                                            </p:graphicEl>
                                          </p:spTgt>
                                        </p:tgtEl>
                                        <p:attrNameLst>
                                          <p:attrName>style.visibility</p:attrName>
                                        </p:attrNameLst>
                                      </p:cBhvr>
                                      <p:to>
                                        <p:strVal val="visible"/>
                                      </p:to>
                                    </p:set>
                                    <p:anim calcmode="lin" valueType="num">
                                      <p:cBhvr additive="base">
                                        <p:cTn id="57" dur="500" fill="hold"/>
                                        <p:tgtEl>
                                          <p:spTgt spid="4">
                                            <p:graphicEl>
                                              <a:dgm id="{FE78AC46-B759-419E-921C-285C6D7DCBF0}"/>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graphicEl>
                                              <a:dgm id="{FE78AC46-B759-419E-921C-285C6D7DCBF0}"/>
                                            </p:graphic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4">
                                            <p:graphicEl>
                                              <a:dgm id="{B41CE2AF-21E3-4786-A6A3-1C66E06E1117}"/>
                                            </p:graphicEl>
                                          </p:spTgt>
                                        </p:tgtEl>
                                        <p:attrNameLst>
                                          <p:attrName>style.visibility</p:attrName>
                                        </p:attrNameLst>
                                      </p:cBhvr>
                                      <p:to>
                                        <p:strVal val="visible"/>
                                      </p:to>
                                    </p:set>
                                    <p:anim calcmode="lin" valueType="num">
                                      <p:cBhvr additive="base">
                                        <p:cTn id="63" dur="500" fill="hold"/>
                                        <p:tgtEl>
                                          <p:spTgt spid="4">
                                            <p:graphicEl>
                                              <a:dgm id="{B41CE2AF-21E3-4786-A6A3-1C66E06E1117}"/>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graphicEl>
                                              <a:dgm id="{B41CE2AF-21E3-4786-A6A3-1C66E06E1117}"/>
                                            </p:graphic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
                                            <p:graphicEl>
                                              <a:dgm id="{F511C078-4E7C-4634-B6D1-8E64428BB31B}"/>
                                            </p:graphicEl>
                                          </p:spTgt>
                                        </p:tgtEl>
                                        <p:attrNameLst>
                                          <p:attrName>style.visibility</p:attrName>
                                        </p:attrNameLst>
                                      </p:cBhvr>
                                      <p:to>
                                        <p:strVal val="visible"/>
                                      </p:to>
                                    </p:set>
                                    <p:anim calcmode="lin" valueType="num">
                                      <p:cBhvr additive="base">
                                        <p:cTn id="67" dur="500" fill="hold"/>
                                        <p:tgtEl>
                                          <p:spTgt spid="4">
                                            <p:graphicEl>
                                              <a:dgm id="{F511C078-4E7C-4634-B6D1-8E64428BB31B}"/>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graphicEl>
                                              <a:dgm id="{F511C078-4E7C-4634-B6D1-8E64428BB31B}"/>
                                            </p:graphic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graphicEl>
                                              <a:dgm id="{B1997E86-7E62-4F42-B294-9F592AD936A6}"/>
                                            </p:graphicEl>
                                          </p:spTgt>
                                        </p:tgtEl>
                                        <p:attrNameLst>
                                          <p:attrName>style.visibility</p:attrName>
                                        </p:attrNameLst>
                                      </p:cBhvr>
                                      <p:to>
                                        <p:strVal val="visible"/>
                                      </p:to>
                                    </p:set>
                                    <p:anim calcmode="lin" valueType="num">
                                      <p:cBhvr additive="base">
                                        <p:cTn id="73" dur="500" fill="hold"/>
                                        <p:tgtEl>
                                          <p:spTgt spid="4">
                                            <p:graphicEl>
                                              <a:dgm id="{B1997E86-7E62-4F42-B294-9F592AD936A6}"/>
                                            </p:graphic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graphicEl>
                                              <a:dgm id="{B1997E86-7E62-4F42-B294-9F592AD936A6}"/>
                                            </p:graphic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4">
                                            <p:graphicEl>
                                              <a:dgm id="{C3618C99-B001-48DC-9056-639B6E837487}"/>
                                            </p:graphicEl>
                                          </p:spTgt>
                                        </p:tgtEl>
                                        <p:attrNameLst>
                                          <p:attrName>style.visibility</p:attrName>
                                        </p:attrNameLst>
                                      </p:cBhvr>
                                      <p:to>
                                        <p:strVal val="visible"/>
                                      </p:to>
                                    </p:set>
                                    <p:anim calcmode="lin" valueType="num">
                                      <p:cBhvr additive="base">
                                        <p:cTn id="77" dur="500" fill="hold"/>
                                        <p:tgtEl>
                                          <p:spTgt spid="4">
                                            <p:graphicEl>
                                              <a:dgm id="{C3618C99-B001-48DC-9056-639B6E837487}"/>
                                            </p:graphicEl>
                                          </p:spTgt>
                                        </p:tgtEl>
                                        <p:attrNameLst>
                                          <p:attrName>ppt_x</p:attrName>
                                        </p:attrNameLst>
                                      </p:cBhvr>
                                      <p:tavLst>
                                        <p:tav tm="0">
                                          <p:val>
                                            <p:strVal val="#ppt_x"/>
                                          </p:val>
                                        </p:tav>
                                        <p:tav tm="100000">
                                          <p:val>
                                            <p:strVal val="#ppt_x"/>
                                          </p:val>
                                        </p:tav>
                                      </p:tavLst>
                                    </p:anim>
                                    <p:anim calcmode="lin" valueType="num">
                                      <p:cBhvr additive="base">
                                        <p:cTn id="78" dur="500" fill="hold"/>
                                        <p:tgtEl>
                                          <p:spTgt spid="4">
                                            <p:graphicEl>
                                              <a:dgm id="{C3618C99-B001-48DC-9056-639B6E837487}"/>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pic>
        <p:nvPicPr>
          <p:cNvPr id="8" name="Picture 7"/>
          <p:cNvPicPr>
            <a:picLocks noChangeAspect="1"/>
          </p:cNvPicPr>
          <p:nvPr/>
        </p:nvPicPr>
        <p:blipFill>
          <a:blip r:embed="rId3" cstate="print">
            <a:duotone>
              <a:prstClr val="black"/>
              <a:srgbClr val="D9C3A5">
                <a:tint val="50000"/>
                <a:satMod val="180000"/>
              </a:srgbClr>
            </a:duotone>
            <a:extLst>
              <a:ext uri="{BEBA8EAE-BF5A-486C-A8C5-ECC9F3942E4B}">
                <a14:imgProps xmlns:a14="http://schemas.microsoft.com/office/drawing/2010/main">
                  <a14:imgLayer r:embed="rId4">
                    <a14:imgEffect>
                      <a14:backgroundRemoval t="4233" b="94709" l="1504" r="97368"/>
                    </a14:imgEffect>
                    <a14:imgEffect>
                      <a14:colorTemperature colorTemp="5900"/>
                    </a14:imgEffect>
                  </a14:imgLayer>
                </a14:imgProps>
              </a:ext>
              <a:ext uri="{28A0092B-C50C-407E-A947-70E740481C1C}">
                <a14:useLocalDpi xmlns:a14="http://schemas.microsoft.com/office/drawing/2010/main" val="0"/>
              </a:ext>
            </a:extLst>
          </a:blip>
          <a:stretch>
            <a:fillRect/>
          </a:stretch>
        </p:blipFill>
        <p:spPr>
          <a:xfrm>
            <a:off x="982152" y="1665192"/>
            <a:ext cx="7190248" cy="3492000"/>
          </a:xfrm>
          <a:prstGeom prst="rect">
            <a:avLst/>
          </a:prstGeom>
          <a:ln w="190500" cap="sq">
            <a:solidFill>
              <a:srgbClr val="C8C6BD"/>
            </a:solidFill>
            <a:prstDash val="solid"/>
            <a:miter lim="800000"/>
          </a:ln>
          <a:effectLst>
            <a:glow rad="101600">
              <a:schemeClr val="bg2">
                <a:lumMod val="90000"/>
                <a:alpha val="60000"/>
              </a:schemeClr>
            </a:glow>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1" name="Picture 10"/>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4844" b="44401" l="41211" r="62012">
                        <a14:foregroundMark x1="73242" y1="8594" x2="73242" y2="8594"/>
                        <a14:foregroundMark x1="87305" y1="11589" x2="87305" y2="11589"/>
                        <a14:foregroundMark x1="87598" y1="11849" x2="87598" y2="11849"/>
                        <a14:foregroundMark x1="91602" y1="24349" x2="91602" y2="24349"/>
                        <a14:foregroundMark x1="87305" y1="25781" x2="87305" y2="25781"/>
                        <a14:foregroundMark x1="89160" y1="23177" x2="89160" y2="23177"/>
                        <a14:foregroundMark x1="89160" y1="23698" x2="89160" y2="23698"/>
                        <a14:foregroundMark x1="86816" y1="24089" x2="86816" y2="24089"/>
                        <a14:foregroundMark x1="87305" y1="24349" x2="87305" y2="24349"/>
                        <a14:foregroundMark x1="87695" y1="24740" x2="88672" y2="26172"/>
                        <a14:foregroundMark x1="88672" y1="26172" x2="88672" y2="26172"/>
                        <a14:backgroundMark x1="88574" y1="9505" x2="88574" y2="9505"/>
                        <a14:backgroundMark x1="89844" y1="12500" x2="89844" y2="12500"/>
                      </a14:backgroundRemoval>
                    </a14:imgEffect>
                  </a14:imgLayer>
                </a14:imgProps>
              </a:ext>
              <a:ext uri="{28A0092B-C50C-407E-A947-70E740481C1C}">
                <a14:useLocalDpi xmlns:a14="http://schemas.microsoft.com/office/drawing/2010/main" val="0"/>
              </a:ext>
            </a:extLst>
          </a:blip>
          <a:srcRect l="41774" t="14409" r="37793" b="55047"/>
          <a:stretch/>
        </p:blipFill>
        <p:spPr>
          <a:xfrm rot="14774199" flipH="1" flipV="1">
            <a:off x="845214" y="4307637"/>
            <a:ext cx="1289845" cy="1446093"/>
          </a:xfrm>
          <a:prstGeom prst="rect">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4844" b="44401" l="41211" r="62012">
                        <a14:foregroundMark x1="73242" y1="8594" x2="73242" y2="8594"/>
                        <a14:foregroundMark x1="87305" y1="11589" x2="87305" y2="11589"/>
                        <a14:foregroundMark x1="87598" y1="11849" x2="87598" y2="11849"/>
                        <a14:foregroundMark x1="91602" y1="24349" x2="91602" y2="24349"/>
                        <a14:foregroundMark x1="87305" y1="25781" x2="87305" y2="25781"/>
                        <a14:foregroundMark x1="89160" y1="23177" x2="89160" y2="23177"/>
                        <a14:foregroundMark x1="89160" y1="23698" x2="89160" y2="23698"/>
                        <a14:foregroundMark x1="86816" y1="24089" x2="86816" y2="24089"/>
                        <a14:foregroundMark x1="87305" y1="24349" x2="87305" y2="24349"/>
                        <a14:foregroundMark x1="87695" y1="24740" x2="88672" y2="26172"/>
                        <a14:foregroundMark x1="88672" y1="26172" x2="88672" y2="26172"/>
                        <a14:backgroundMark x1="88574" y1="9505" x2="88574" y2="9505"/>
                        <a14:backgroundMark x1="89844" y1="12500" x2="89844" y2="12500"/>
                      </a14:backgroundRemoval>
                    </a14:imgEffect>
                  </a14:imgLayer>
                </a14:imgProps>
              </a:ext>
              <a:ext uri="{28A0092B-C50C-407E-A947-70E740481C1C}">
                <a14:useLocalDpi xmlns:a14="http://schemas.microsoft.com/office/drawing/2010/main" val="0"/>
              </a:ext>
            </a:extLst>
          </a:blip>
          <a:srcRect l="41774" t="14409" r="37793" b="55047"/>
          <a:stretch/>
        </p:blipFill>
        <p:spPr>
          <a:xfrm rot="7662117" flipV="1">
            <a:off x="7197815" y="1033427"/>
            <a:ext cx="1289845" cy="1446093"/>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547664" y="2979000"/>
            <a:ext cx="6120680" cy="830997"/>
          </a:xfrm>
          <a:prstGeom prst="rect">
            <a:avLst/>
          </a:prstGeom>
          <a:noFill/>
        </p:spPr>
        <p:txBody>
          <a:bodyPr wrap="square" rtlCol="0">
            <a:spAutoFit/>
          </a:bodyPr>
          <a:lstStyle/>
          <a:p>
            <a:pPr algn="ctr" rtl="1"/>
            <a:r>
              <a:rPr lang="fa-IR" sz="4800" b="1" dirty="0" smtClean="0">
                <a:ln w="12700">
                  <a:solidFill>
                    <a:sysClr val="windowText" lastClr="000000"/>
                  </a:solidFill>
                  <a:prstDash val="solid"/>
                </a:ln>
                <a:solidFill>
                  <a:schemeClr val="accent2">
                    <a:lumMod val="40000"/>
                    <a:lumOff val="60000"/>
                  </a:schemeClr>
                </a:solidFill>
                <a:effectLst>
                  <a:outerShdw blurRad="41275" dist="20320" dir="1800000" algn="tl" rotWithShape="0">
                    <a:srgbClr val="000000">
                      <a:alpha val="40000"/>
                    </a:srgbClr>
                  </a:outerShdw>
                </a:effectLst>
                <a:latin typeface="Nabi" pitchFamily="2" charset="0"/>
                <a:cs typeface="Nabi" pitchFamily="2" charset="0"/>
              </a:rPr>
              <a:t>جهت     هدایتی  سوره   فلق</a:t>
            </a:r>
            <a:endParaRPr lang="en-US" sz="4800" b="1" dirty="0">
              <a:ln w="12700">
                <a:solidFill>
                  <a:sysClr val="windowText" lastClr="000000"/>
                </a:solidFill>
                <a:prstDash val="solid"/>
              </a:ln>
              <a:solidFill>
                <a:schemeClr val="accent2">
                  <a:lumMod val="40000"/>
                  <a:lumOff val="60000"/>
                </a:schemeClr>
              </a:solidFill>
              <a:effectLst>
                <a:outerShdw blurRad="41275" dist="20320" dir="1800000" algn="tl" rotWithShape="0">
                  <a:srgbClr val="000000">
                    <a:alpha val="40000"/>
                  </a:srgbClr>
                </a:outerShdw>
              </a:effectLst>
              <a:latin typeface="Nabi" pitchFamily="2" charset="0"/>
              <a:cs typeface="Nabi" pitchFamily="2" charset="0"/>
            </a:endParaRPr>
          </a:p>
        </p:txBody>
      </p:sp>
    </p:spTree>
    <p:extLst>
      <p:ext uri="{BB962C8B-B14F-4D97-AF65-F5344CB8AC3E}">
        <p14:creationId xmlns:p14="http://schemas.microsoft.com/office/powerpoint/2010/main" val="3150404499"/>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62857"/>
            <a:ext cx="9144000" cy="6732285"/>
          </a:xfrm>
          <a:prstGeom prst="rect">
            <a:avLst/>
          </a:prstGeom>
        </p:spPr>
      </p:pic>
      <p:grpSp>
        <p:nvGrpSpPr>
          <p:cNvPr id="11" name="Group 10"/>
          <p:cNvGrpSpPr/>
          <p:nvPr/>
        </p:nvGrpSpPr>
        <p:grpSpPr>
          <a:xfrm>
            <a:off x="683568" y="888768"/>
            <a:ext cx="7986795" cy="5112000"/>
            <a:chOff x="1046394" y="1209385"/>
            <a:chExt cx="7437066" cy="4466784"/>
          </a:xfrm>
        </p:grpSpPr>
        <p:pic>
          <p:nvPicPr>
            <p:cNvPr id="12" name="Picture 11"/>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0" b="91799" l="9381" r="89681"/>
                      </a14:imgEffect>
                    </a14:imgLayer>
                  </a14:imgProps>
                </a:ext>
                <a:ext uri="{28A0092B-C50C-407E-A947-70E740481C1C}">
                  <a14:useLocalDpi xmlns:a14="http://schemas.microsoft.com/office/drawing/2010/main" val="0"/>
                </a:ext>
              </a:extLst>
            </a:blip>
            <a:srcRect l="12572" t="6495" r="12974" b="7465"/>
            <a:stretch/>
          </p:blipFill>
          <p:spPr>
            <a:xfrm>
              <a:off x="1046394" y="1209385"/>
              <a:ext cx="7437066" cy="4466784"/>
            </a:xfrm>
            <a:prstGeom prst="rect">
              <a:avLst/>
            </a:prstGeom>
            <a:ln>
              <a:noFill/>
            </a:ln>
            <a:effectLst>
              <a:outerShdw blurRad="292100" dist="139700" dir="2700000" algn="tl" rotWithShape="0">
                <a:srgbClr val="333333">
                  <a:alpha val="65000"/>
                </a:srgbClr>
              </a:outerShdw>
            </a:effectLst>
          </p:spPr>
        </p:pic>
        <p:sp>
          <p:nvSpPr>
            <p:cNvPr id="13" name="Rectangle 12"/>
            <p:cNvSpPr/>
            <p:nvPr/>
          </p:nvSpPr>
          <p:spPr>
            <a:xfrm>
              <a:off x="2243771" y="2180571"/>
              <a:ext cx="4922550" cy="2743089"/>
            </a:xfrm>
            <a:prstGeom prst="rect">
              <a:avLst/>
            </a:prstGeom>
          </p:spPr>
          <p:txBody>
            <a:bodyPr wrap="square">
              <a:spAutoFit/>
              <a:scene3d>
                <a:camera prst="orthographicFront"/>
                <a:lightRig rig="threePt" dir="t"/>
              </a:scene3d>
              <a:sp3d extrusionH="57150">
                <a:bevelT w="69850" h="38100" prst="cross"/>
              </a:sp3d>
            </a:bodyPr>
            <a:lstStyle/>
            <a:p>
              <a:pPr algn="ctr" rtl="1">
                <a:lnSpc>
                  <a:spcPct val="150000"/>
                </a:lnSpc>
              </a:pPr>
              <a:r>
                <a:rPr lang="fa-IR" sz="4400" b="1" dirty="0">
                  <a:ln>
                    <a:solidFill>
                      <a:schemeClr val="accent2">
                        <a:lumMod val="75000"/>
                      </a:schemeClr>
                    </a:solidFill>
                  </a:ln>
                  <a:solidFill>
                    <a:schemeClr val="tx1">
                      <a:lumMod val="95000"/>
                      <a:lumOff val="5000"/>
                    </a:schemeClr>
                  </a:solidFill>
                  <a:effectLst>
                    <a:outerShdw blurRad="38100" dist="38100" dir="2700000" algn="tl">
                      <a:srgbClr val="000000">
                        <a:alpha val="43137"/>
                      </a:srgbClr>
                    </a:outerShdw>
                  </a:effectLst>
                  <a:latin typeface="Nabi" pitchFamily="2" charset="0"/>
                  <a:cs typeface="Nabi" pitchFamily="2" charset="0"/>
                </a:rPr>
                <a:t>پناه </a:t>
              </a:r>
              <a:r>
                <a:rPr lang="fa-IR" sz="4400" b="1" dirty="0" smtClean="0">
                  <a:ln>
                    <a:solidFill>
                      <a:schemeClr val="accent2">
                        <a:lumMod val="75000"/>
                      </a:schemeClr>
                    </a:solidFill>
                  </a:ln>
                  <a:solidFill>
                    <a:schemeClr val="tx1">
                      <a:lumMod val="95000"/>
                      <a:lumOff val="5000"/>
                    </a:schemeClr>
                  </a:solidFill>
                  <a:effectLst>
                    <a:outerShdw blurRad="38100" dist="38100" dir="2700000" algn="tl">
                      <a:srgbClr val="000000">
                        <a:alpha val="43137"/>
                      </a:srgbClr>
                    </a:outerShdw>
                  </a:effectLst>
                  <a:latin typeface="Nabi" pitchFamily="2" charset="0"/>
                  <a:cs typeface="Nabi" pitchFamily="2" charset="0"/>
                </a:rPr>
                <a:t>     بردن       به        پروردگار </a:t>
              </a:r>
              <a:r>
                <a:rPr lang="fa-IR" sz="4400" b="1" dirty="0">
                  <a:ln>
                    <a:solidFill>
                      <a:schemeClr val="accent2">
                        <a:lumMod val="75000"/>
                      </a:schemeClr>
                    </a:solidFill>
                  </a:ln>
                  <a:solidFill>
                    <a:schemeClr val="tx1">
                      <a:lumMod val="95000"/>
                      <a:lumOff val="5000"/>
                    </a:schemeClr>
                  </a:solidFill>
                  <a:effectLst>
                    <a:outerShdw blurRad="38100" dist="38100" dir="2700000" algn="tl">
                      <a:srgbClr val="000000">
                        <a:alpha val="43137"/>
                      </a:srgbClr>
                    </a:outerShdw>
                  </a:effectLst>
                  <a:latin typeface="Nabi" pitchFamily="2" charset="0"/>
                  <a:cs typeface="Nabi" pitchFamily="2" charset="0"/>
                </a:rPr>
                <a:t>سپیده </a:t>
              </a:r>
              <a:r>
                <a:rPr lang="fa-IR" sz="4400" b="1" dirty="0" smtClean="0">
                  <a:ln>
                    <a:solidFill>
                      <a:schemeClr val="accent2">
                        <a:lumMod val="75000"/>
                      </a:schemeClr>
                    </a:solidFill>
                  </a:ln>
                  <a:solidFill>
                    <a:schemeClr val="tx1">
                      <a:lumMod val="95000"/>
                      <a:lumOff val="5000"/>
                    </a:schemeClr>
                  </a:solidFill>
                  <a:effectLst>
                    <a:outerShdw blurRad="38100" dist="38100" dir="2700000" algn="tl">
                      <a:srgbClr val="000000">
                        <a:alpha val="43137"/>
                      </a:srgbClr>
                    </a:outerShdw>
                  </a:effectLst>
                  <a:latin typeface="Nabi" pitchFamily="2" charset="0"/>
                  <a:cs typeface="Nabi" pitchFamily="2" charset="0"/>
                </a:rPr>
                <a:t>      دم     از      شرور </a:t>
              </a:r>
              <a:r>
                <a:rPr lang="fa-IR" sz="4400" b="1" dirty="0">
                  <a:ln>
                    <a:solidFill>
                      <a:schemeClr val="accent2">
                        <a:lumMod val="75000"/>
                      </a:schemeClr>
                    </a:solidFill>
                  </a:ln>
                  <a:solidFill>
                    <a:schemeClr val="tx1">
                      <a:lumMod val="95000"/>
                      <a:lumOff val="5000"/>
                    </a:schemeClr>
                  </a:solidFill>
                  <a:effectLst>
                    <a:outerShdw blurRad="38100" dist="38100" dir="2700000" algn="tl">
                      <a:srgbClr val="000000">
                        <a:alpha val="43137"/>
                      </a:srgbClr>
                    </a:outerShdw>
                  </a:effectLst>
                  <a:latin typeface="Nabi" pitchFamily="2" charset="0"/>
                  <a:cs typeface="Nabi" pitchFamily="2" charset="0"/>
                </a:rPr>
                <a:t>ناشناخته </a:t>
              </a:r>
            </a:p>
          </p:txBody>
        </p:sp>
      </p:grpSp>
    </p:spTree>
    <p:extLst>
      <p:ext uri="{BB962C8B-B14F-4D97-AF65-F5344CB8AC3E}">
        <p14:creationId xmlns:p14="http://schemas.microsoft.com/office/powerpoint/2010/main" val="736598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1007</Words>
  <Application>Microsoft Office PowerPoint</Application>
  <PresentationFormat>On-screen Show (4:3)</PresentationFormat>
  <Paragraphs>108</Paragraphs>
  <Slides>22</Slides>
  <Notes>9</Notes>
  <HiddenSlides>0</HiddenSlides>
  <MMClips>5</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7</cp:revision>
  <dcterms:created xsi:type="dcterms:W3CDTF">2013-11-25T06:18:47Z</dcterms:created>
  <dcterms:modified xsi:type="dcterms:W3CDTF">2013-11-25T07:25:19Z</dcterms:modified>
</cp:coreProperties>
</file>