
<file path=[Content_Types].xml><?xml version="1.0" encoding="utf-8"?>
<Types xmlns="http://schemas.openxmlformats.org/package/2006/content-types">
  <Default Extension="png" ContentType="image/png"/>
  <Default Extension="mp3" ContentType="audio/mpeg"/>
  <Default Extension="tmp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22"/>
  </p:notesMasterIdLst>
  <p:sldIdLst>
    <p:sldId id="290" r:id="rId2"/>
    <p:sldId id="291" r:id="rId3"/>
    <p:sldId id="257" r:id="rId4"/>
    <p:sldId id="288" r:id="rId5"/>
    <p:sldId id="260" r:id="rId6"/>
    <p:sldId id="262" r:id="rId7"/>
    <p:sldId id="292" r:id="rId8"/>
    <p:sldId id="259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7" r:id="rId17"/>
    <p:sldId id="287" r:id="rId18"/>
    <p:sldId id="272" r:id="rId19"/>
    <p:sldId id="274" r:id="rId20"/>
    <p:sldId id="276" r:id="rId21"/>
  </p:sldIdLst>
  <p:sldSz cx="9144000" cy="6858000" type="screen4x3"/>
  <p:notesSz cx="6858000" cy="9144000"/>
  <p:embeddedFontLst>
    <p:embeddedFont>
      <p:font typeface="0 Karim Bold" panose="00000700000000000000" pitchFamily="2" charset="-78"/>
      <p:bold r:id="rId23"/>
    </p:embeddedFont>
    <p:embeddedFont>
      <p:font typeface="Nabi" panose="02000500000000020002" pitchFamily="2" charset="0"/>
      <p:regular r:id="rId24"/>
    </p:embeddedFont>
    <p:embeddedFont>
      <p:font typeface="SimSun" panose="02010600030101010101" pitchFamily="2" charset="-122"/>
      <p:regular r:id="rId25"/>
    </p:embeddedFont>
    <p:embeddedFont>
      <p:font typeface="Trebuchet MS" panose="020B0603020202020204" pitchFamily="34" charset="0"/>
      <p:regular r:id="rId26"/>
      <p:bold r:id="rId27"/>
      <p:italic r:id="rId28"/>
      <p:boldItalic r:id="rId29"/>
    </p:embeddedFont>
    <p:embeddedFont>
      <p:font typeface="PMingLiU" panose="02020500000000000000" pitchFamily="18" charset="-120"/>
      <p:regular r:id="rId30"/>
    </p:embeddedFont>
    <p:embeddedFont>
      <p:font typeface="B Mitra" panose="00000400000000000000" pitchFamily="2" charset="-78"/>
      <p:regular r:id="rId31"/>
      <p:bold r:id="rId32"/>
    </p:embeddedFont>
    <p:embeddedFont>
      <p:font typeface="A Nabi" panose="02000500000000020002" pitchFamily="2" charset="0"/>
      <p:regular r:id="rId33"/>
    </p:embeddedFont>
    <p:embeddedFont>
      <p:font typeface="0 Badr" panose="00000400000000000000" pitchFamily="2" charset="-78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Verdana" panose="020B0604030504040204" pitchFamily="34" charset="0"/>
      <p:regular r:id="rId39"/>
      <p:bold r:id="rId40"/>
      <p:italic r:id="rId41"/>
      <p:boldItalic r:id="rId42"/>
    </p:embeddedFont>
    <p:embeddedFont>
      <p:font typeface="Tahoma" panose="020B0604030504040204" pitchFamily="34" charset="0"/>
      <p:regular r:id="rId43"/>
      <p:bold r:id="rId44"/>
    </p:embeddedFont>
    <p:embeddedFont>
      <p:font typeface="Wingdings 2" panose="05020102010507070707" pitchFamily="18" charset="2"/>
      <p:regular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E9F92"/>
    <a:srgbClr val="D4ABA0"/>
    <a:srgbClr val="006C31"/>
    <a:srgbClr val="00863D"/>
    <a:srgbClr val="009BD2"/>
    <a:srgbClr val="BA7B6A"/>
    <a:srgbClr val="925544"/>
    <a:srgbClr val="AF6551"/>
    <a:srgbClr val="0078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7.fntdata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font" Target="fonts/font2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E3F095-CC90-48A7-B39A-34DAC53D7063}" type="doc">
      <dgm:prSet loTypeId="urn:microsoft.com/office/officeart/2005/8/layout/hierarchy2" loCatId="hierarchy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B775DA0-5EC6-4A48-B0D7-6C6DF18A0061}">
      <dgm:prSet phldrT="[Text]" custT="1"/>
      <dgm:spPr>
        <a:solidFill>
          <a:srgbClr val="FE9F5E"/>
        </a:solidFill>
        <a:ln w="28575"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r>
            <a:rPr lang="fa-IR" sz="2200" b="0" dirty="0" smtClean="0">
              <a:ln>
                <a:solidFill>
                  <a:srgbClr val="007A37"/>
                </a:solidFill>
              </a:ln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قُلْ يَأَيهُّا الْكَفِرُونَ(1)</a:t>
          </a:r>
          <a:endParaRPr lang="en-US" sz="2200" b="0" dirty="0">
            <a:ln>
              <a:solidFill>
                <a:srgbClr val="007A37"/>
              </a:solidFill>
            </a:ln>
            <a:solidFill>
              <a:srgbClr val="92D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5002F0DA-0001-4FA7-96D0-09490439A14B}" type="parTrans" cxnId="{9510B782-253F-43E4-BB90-D88BB58D10D7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501BE6C9-DD90-42CF-9F87-C8AC5D7AAD6E}" type="sibTrans" cxnId="{9510B782-253F-43E4-BB90-D88BB58D10D7}">
      <dgm:prSet/>
      <dgm:spPr/>
      <dgm:t>
        <a:bodyPr/>
        <a:lstStyle/>
        <a:p>
          <a:endParaRPr lang="en-US"/>
        </a:p>
      </dgm:t>
    </dgm:pt>
    <dgm:pt modelId="{432FF2DC-EBE1-4E60-910A-4E940575999B}">
      <dgm:prSet phldrT="[Text]" custT="1"/>
      <dgm:spPr>
        <a:ln w="28575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اول</a:t>
          </a:r>
          <a:endParaRPr lang="en-US" sz="24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DEE1D2C5-4792-4518-BC73-4C9F5773A625}" type="parTrans" cxnId="{89A95F70-00CE-47AE-BC84-10B7A8CAB2C5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en-US"/>
        </a:p>
      </dgm:t>
    </dgm:pt>
    <dgm:pt modelId="{939BFBE2-2692-4236-B3D7-6E15A0A6C39B}" type="sibTrans" cxnId="{89A95F70-00CE-47AE-BC84-10B7A8CAB2C5}">
      <dgm:prSet/>
      <dgm:spPr/>
      <dgm:t>
        <a:bodyPr/>
        <a:lstStyle/>
        <a:p>
          <a:endParaRPr lang="en-US"/>
        </a:p>
      </dgm:t>
    </dgm:pt>
    <dgm:pt modelId="{13C6532C-1663-49EE-914C-8051666E45CD}">
      <dgm:prSet phldrT="[Text]" custT="1"/>
      <dgm:spPr>
        <a:solidFill>
          <a:srgbClr val="FFC9FF"/>
        </a:solidFill>
        <a:ln w="19050">
          <a:solidFill>
            <a:srgbClr val="FF29B8"/>
          </a:solidFill>
        </a:ln>
      </dgm:spPr>
      <dgm:t>
        <a:bodyPr/>
        <a:lstStyle/>
        <a:p>
          <a:pPr rtl="1"/>
          <a:r>
            <a:rPr lang="fa-IR" sz="2200" b="1" dirty="0" smtClean="0">
              <a:ln>
                <a:solidFill>
                  <a:srgbClr val="008EC0"/>
                </a:solidFill>
              </a:ln>
              <a:solidFill>
                <a:srgbClr val="1DC4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لَا  أَعْبُدُ  مَا  تَعْبُدُونَ (   2 )</a:t>
          </a:r>
          <a:endParaRPr lang="en-US" sz="2200" b="1" dirty="0">
            <a:ln>
              <a:solidFill>
                <a:srgbClr val="008EC0"/>
              </a:solidFill>
            </a:ln>
            <a:solidFill>
              <a:srgbClr val="1DC4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603AE4D5-1881-4E53-8DC2-97413C62B324}" type="parTrans" cxnId="{C28C6035-CBE0-4BA9-9FE4-863B4EA2A807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19FB7581-1130-427F-8A07-4615D118B35A}" type="sibTrans" cxnId="{C28C6035-CBE0-4BA9-9FE4-863B4EA2A807}">
      <dgm:prSet/>
      <dgm:spPr/>
      <dgm:t>
        <a:bodyPr/>
        <a:lstStyle/>
        <a:p>
          <a:endParaRPr lang="en-US"/>
        </a:p>
      </dgm:t>
    </dgm:pt>
    <dgm:pt modelId="{B6B7EF42-A202-467B-8A47-71386B4986E2}">
      <dgm:prSet phldrT="[Text]" custT="1"/>
      <dgm:spPr>
        <a:solidFill>
          <a:srgbClr val="FFC9FF"/>
        </a:solidFill>
        <a:ln w="19050">
          <a:solidFill>
            <a:srgbClr val="FF29B8"/>
          </a:solidFill>
        </a:ln>
      </dgm:spPr>
      <dgm:t>
        <a:bodyPr/>
        <a:lstStyle/>
        <a:p>
          <a:pPr rtl="1"/>
          <a:r>
            <a:rPr lang="fa-IR" sz="2200" b="1" dirty="0" smtClean="0">
              <a:ln>
                <a:solidFill>
                  <a:srgbClr val="008EC0"/>
                </a:solidFill>
              </a:ln>
              <a:solidFill>
                <a:srgbClr val="1DC4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 أَنتُمْ    عَابِدُونَ        مَا  أَعْبُدُ  (  3   )</a:t>
          </a:r>
          <a:endParaRPr lang="en-US" sz="2200" b="1" dirty="0">
            <a:ln>
              <a:solidFill>
                <a:srgbClr val="008EC0"/>
              </a:solidFill>
            </a:ln>
            <a:solidFill>
              <a:srgbClr val="1DC4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1AD4A743-6C20-4129-BD1B-FF17800B8A96}" type="parTrans" cxnId="{8C797876-45F9-4296-B454-D162586E83D4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4462875E-77D4-4B93-97C8-2DC9CD0ED427}" type="sibTrans" cxnId="{8C797876-45F9-4296-B454-D162586E83D4}">
      <dgm:prSet/>
      <dgm:spPr/>
      <dgm:t>
        <a:bodyPr/>
        <a:lstStyle/>
        <a:p>
          <a:endParaRPr lang="en-US"/>
        </a:p>
      </dgm:t>
    </dgm:pt>
    <dgm:pt modelId="{5857A570-5760-46B1-86DC-FF5333D89DA3}">
      <dgm:prSet phldrT="[Text]" custT="1"/>
      <dgm:spPr>
        <a:ln w="28575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1"/>
          <a:r>
            <a:rPr lang="fa-IR" sz="240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 دوم</a:t>
          </a:r>
          <a:endParaRPr lang="en-US" sz="24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D66EB41A-AAB4-49DB-85AB-F661E83148DE}" type="parTrans" cxnId="{779A2FCF-965B-4F6A-924C-1D5792E09452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en-US"/>
        </a:p>
      </dgm:t>
    </dgm:pt>
    <dgm:pt modelId="{5B86D978-0DF5-4ADA-B992-E17CAB049823}" type="sibTrans" cxnId="{779A2FCF-965B-4F6A-924C-1D5792E09452}">
      <dgm:prSet/>
      <dgm:spPr/>
      <dgm:t>
        <a:bodyPr/>
        <a:lstStyle/>
        <a:p>
          <a:endParaRPr lang="en-US"/>
        </a:p>
      </dgm:t>
    </dgm:pt>
    <dgm:pt modelId="{A7E7C7CC-CD18-4672-B0C5-BB76C7EC70B7}">
      <dgm:prSet phldrT="[Text]" custT="1"/>
      <dgm:spPr>
        <a:solidFill>
          <a:srgbClr val="96B1E2"/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rtl="1"/>
          <a:r>
            <a:rPr lang="fa-IR" sz="220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أَنَا   عَابِدٌ     مَّا    عَبَدتمُ‏ْ  (  4  )</a:t>
          </a:r>
          <a:endParaRPr lang="en-US" sz="2200" dirty="0">
            <a:ln>
              <a:solidFill>
                <a:schemeClr val="accent1">
                  <a:lumMod val="75000"/>
                </a:schemeClr>
              </a:solidFill>
            </a:ln>
            <a:solidFill>
              <a:schemeClr val="accent1">
                <a:lumMod val="40000"/>
                <a:lumOff val="6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5AF2F381-AFD6-4DCC-8A17-1AE62CBDD780}" type="parTrans" cxnId="{EF3BC833-A6A5-4B96-B94E-A0728851A05F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A1A3C912-BDDB-4462-821C-D3C4FF1D4527}" type="sibTrans" cxnId="{EF3BC833-A6A5-4B96-B94E-A0728851A05F}">
      <dgm:prSet/>
      <dgm:spPr/>
      <dgm:t>
        <a:bodyPr/>
        <a:lstStyle/>
        <a:p>
          <a:endParaRPr lang="en-US"/>
        </a:p>
      </dgm:t>
    </dgm:pt>
    <dgm:pt modelId="{6F357373-691D-4942-AFEF-0419C6B2145D}">
      <dgm:prSet custT="1"/>
      <dgm:spPr>
        <a:solidFill>
          <a:srgbClr val="A42914"/>
        </a:solidFill>
        <a:ln w="28575"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fa-IR" sz="2400" b="1" smtClean="0">
              <a:ln>
                <a:solidFill>
                  <a:srgbClr val="C00000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effectLst>
                <a:glow rad="63500">
                  <a:srgbClr val="FBFFFB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بِسْمِ اللّهِ الرَّحْمَنِ الرَّحِيمِ</a:t>
          </a:r>
          <a:endParaRPr lang="en-US" sz="2400" b="1" dirty="0">
            <a:ln>
              <a:solidFill>
                <a:srgbClr val="C00000"/>
              </a:solidFill>
            </a:ln>
            <a:solidFill>
              <a:schemeClr val="accent3">
                <a:lumMod val="20000"/>
                <a:lumOff val="80000"/>
              </a:schemeClr>
            </a:solidFill>
            <a:effectLst>
              <a:glow rad="63500">
                <a:srgbClr val="FBFFFB"/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5A754F02-4313-42A7-9DC3-0AE7E0C3C830}" type="parTrans" cxnId="{1E34266A-DCA7-4657-8C3F-FDC7BE388BC0}">
      <dgm:prSet/>
      <dgm:spPr/>
      <dgm:t>
        <a:bodyPr/>
        <a:lstStyle/>
        <a:p>
          <a:endParaRPr lang="en-US"/>
        </a:p>
      </dgm:t>
    </dgm:pt>
    <dgm:pt modelId="{8E47B4F5-89CC-4F98-BB64-9C1051DCB7B4}" type="sibTrans" cxnId="{1E34266A-DCA7-4657-8C3F-FDC7BE388BC0}">
      <dgm:prSet/>
      <dgm:spPr/>
      <dgm:t>
        <a:bodyPr/>
        <a:lstStyle/>
        <a:p>
          <a:endParaRPr lang="en-US"/>
        </a:p>
      </dgm:t>
    </dgm:pt>
    <dgm:pt modelId="{E07349DA-4C5C-41DE-A19A-18FBE426A326}">
      <dgm:prSet custT="1"/>
      <dgm:spPr>
        <a:ln w="28575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1"/>
          <a:r>
            <a:rPr lang="fa-IR" sz="240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 سوم</a:t>
          </a:r>
          <a:endParaRPr lang="en-US" sz="24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E96D31A3-2249-46D5-8F03-868538C3BB87}" type="parTrans" cxnId="{DB4EA95B-15A4-4598-A835-3CAB0B84CF58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en-US"/>
        </a:p>
      </dgm:t>
    </dgm:pt>
    <dgm:pt modelId="{995AD004-C997-4B10-A542-282AA7DA5385}" type="sibTrans" cxnId="{DB4EA95B-15A4-4598-A835-3CAB0B84CF58}">
      <dgm:prSet/>
      <dgm:spPr/>
      <dgm:t>
        <a:bodyPr/>
        <a:lstStyle/>
        <a:p>
          <a:endParaRPr lang="en-US"/>
        </a:p>
      </dgm:t>
    </dgm:pt>
    <dgm:pt modelId="{389ED121-63F4-4A23-93D4-48C5EBB5163C}">
      <dgm:prSet custT="1"/>
      <dgm:spPr>
        <a:solidFill>
          <a:srgbClr val="96B1E2"/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rtl="1"/>
          <a:r>
            <a:rPr lang="fa-IR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 أَنتُمْ    عَابِدُونَ      مَا       أَعْبُدُ    (  5  )</a:t>
          </a:r>
          <a:endParaRPr lang="en-US" sz="2200" dirty="0">
            <a:ln>
              <a:solidFill>
                <a:schemeClr val="accent1">
                  <a:lumMod val="75000"/>
                </a:schemeClr>
              </a:solidFill>
            </a:ln>
            <a:solidFill>
              <a:schemeClr val="accent1">
                <a:lumMod val="40000"/>
                <a:lumOff val="6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43866562-0AAE-499D-BF2F-1997CE4DF8FF}" type="parTrans" cxnId="{C863676B-3B78-44CF-AF27-544CC304E7D1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3D6E70A6-A7DD-4A9A-9FA9-AFEB9163D6C4}" type="sibTrans" cxnId="{C863676B-3B78-44CF-AF27-544CC304E7D1}">
      <dgm:prSet/>
      <dgm:spPr/>
      <dgm:t>
        <a:bodyPr/>
        <a:lstStyle/>
        <a:p>
          <a:endParaRPr lang="en-US"/>
        </a:p>
      </dgm:t>
    </dgm:pt>
    <dgm:pt modelId="{419CFAA3-EB1B-42D8-B08F-BBB67B87D89A}">
      <dgm:prSet custT="1"/>
      <dgm:spPr>
        <a:solidFill>
          <a:srgbClr val="BA7B6A"/>
        </a:solidFill>
        <a:ln w="28575">
          <a:solidFill>
            <a:srgbClr val="A42914"/>
          </a:solidFill>
        </a:ln>
      </dgm:spPr>
      <dgm:t>
        <a:bodyPr/>
        <a:lstStyle/>
        <a:p>
          <a:pPr rtl="1"/>
          <a:r>
            <a:rPr lang="fa-IR" sz="2200" b="1" dirty="0" smtClean="0">
              <a:ln>
                <a:solidFill>
                  <a:srgbClr val="008EC0"/>
                </a:solidFill>
              </a:ln>
              <a:solidFill>
                <a:srgbClr val="9BE5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لَكمُ‏ْ دِينُكُمْ</a:t>
          </a:r>
          <a:endParaRPr lang="en-US" sz="2200" b="1" dirty="0">
            <a:ln>
              <a:solidFill>
                <a:srgbClr val="008EC0"/>
              </a:solidFill>
            </a:ln>
            <a:solidFill>
              <a:srgbClr val="9BE5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EF1FA4A4-CE6D-48C6-8D23-84F51246CC9F}" type="parTrans" cxnId="{44351707-0E1B-4BD0-83EE-DFD1AB310BAC}">
      <dgm:prSet/>
      <dgm:spPr>
        <a:ln w="28575"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C853FE86-E69C-4767-92F8-6D7B2CC01DB7}" type="sibTrans" cxnId="{44351707-0E1B-4BD0-83EE-DFD1AB310BAC}">
      <dgm:prSet/>
      <dgm:spPr/>
      <dgm:t>
        <a:bodyPr/>
        <a:lstStyle/>
        <a:p>
          <a:endParaRPr lang="en-US"/>
        </a:p>
      </dgm:t>
    </dgm:pt>
    <dgm:pt modelId="{1B821288-B0B3-4B8F-B844-668EF38E3A4C}">
      <dgm:prSet custT="1"/>
      <dgm:spPr>
        <a:solidFill>
          <a:srgbClr val="BA7B6A"/>
        </a:solidFill>
        <a:ln w="28575">
          <a:solidFill>
            <a:srgbClr val="A42914"/>
          </a:solidFill>
        </a:ln>
      </dgm:spPr>
      <dgm:t>
        <a:bodyPr/>
        <a:lstStyle/>
        <a:p>
          <a:pPr rtl="1"/>
          <a:r>
            <a:rPr lang="fa-IR" sz="2200" b="1" smtClean="0">
              <a:ln>
                <a:solidFill>
                  <a:srgbClr val="008EC0"/>
                </a:solidFill>
              </a:ln>
              <a:solidFill>
                <a:srgbClr val="9BE5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 وَ لىِ‏َ دِينِ(6)</a:t>
          </a:r>
          <a:endParaRPr lang="en-US" sz="2200" b="1" dirty="0">
            <a:ln>
              <a:solidFill>
                <a:srgbClr val="008EC0"/>
              </a:solidFill>
            </a:ln>
            <a:solidFill>
              <a:srgbClr val="9BE5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547FB470-CA98-40B7-8B83-2058A4F29F30}" type="parTrans" cxnId="{BEBB6BFA-7EBD-4C00-8E5A-4623899C064F}">
      <dgm:prSet/>
      <dgm:spPr>
        <a:ln w="28575"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F9B2F705-68A6-4895-9D6E-CFEED0E0C74A}" type="sibTrans" cxnId="{BEBB6BFA-7EBD-4C00-8E5A-4623899C064F}">
      <dgm:prSet/>
      <dgm:spPr/>
      <dgm:t>
        <a:bodyPr/>
        <a:lstStyle/>
        <a:p>
          <a:endParaRPr lang="en-US"/>
        </a:p>
      </dgm:t>
    </dgm:pt>
    <dgm:pt modelId="{5D903BF2-DAE0-480F-B87C-C7A538671AD4}" type="pres">
      <dgm:prSet presAssocID="{85E3F095-CC90-48A7-B39A-34DAC53D7063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B02BBF-A4D5-44A0-9E10-D4A51C7DBB96}" type="pres">
      <dgm:prSet presAssocID="{6F357373-691D-4942-AFEF-0419C6B2145D}" presName="root1" presStyleCnt="0"/>
      <dgm:spPr/>
      <dgm:t>
        <a:bodyPr/>
        <a:lstStyle/>
        <a:p>
          <a:endParaRPr lang="en-US"/>
        </a:p>
      </dgm:t>
    </dgm:pt>
    <dgm:pt modelId="{2F462660-9C18-4949-844A-1DEEA015F2FA}" type="pres">
      <dgm:prSet presAssocID="{6F357373-691D-4942-AFEF-0419C6B2145D}" presName="LevelOneTextNode" presStyleLbl="node0" presStyleIdx="0" presStyleCnt="1" custScaleX="78745" custScaleY="2877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59A688B-83B5-4C3B-A18D-FD252A0FABDC}" type="pres">
      <dgm:prSet presAssocID="{6F357373-691D-4942-AFEF-0419C6B2145D}" presName="level2hierChild" presStyleCnt="0"/>
      <dgm:spPr/>
      <dgm:t>
        <a:bodyPr/>
        <a:lstStyle/>
        <a:p>
          <a:endParaRPr lang="en-US"/>
        </a:p>
      </dgm:t>
    </dgm:pt>
    <dgm:pt modelId="{3015DFD3-7D20-4812-AB10-22FB767451A1}" type="pres">
      <dgm:prSet presAssocID="{5002F0DA-0001-4FA7-96D0-09490439A14B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7A09EADE-AAD3-4103-A558-021D0F64A609}" type="pres">
      <dgm:prSet presAssocID="{5002F0DA-0001-4FA7-96D0-09490439A14B}" presName="connTx" presStyleLbl="parChTrans1D2" presStyleIdx="0" presStyleCnt="1"/>
      <dgm:spPr/>
      <dgm:t>
        <a:bodyPr/>
        <a:lstStyle/>
        <a:p>
          <a:endParaRPr lang="en-US"/>
        </a:p>
      </dgm:t>
    </dgm:pt>
    <dgm:pt modelId="{2D5F3266-8062-4355-86BE-E0116E30E83C}" type="pres">
      <dgm:prSet presAssocID="{8B775DA0-5EC6-4A48-B0D7-6C6DF18A0061}" presName="root2" presStyleCnt="0"/>
      <dgm:spPr/>
      <dgm:t>
        <a:bodyPr/>
        <a:lstStyle/>
        <a:p>
          <a:endParaRPr lang="en-US"/>
        </a:p>
      </dgm:t>
    </dgm:pt>
    <dgm:pt modelId="{96A0252D-B047-4F46-87F8-CC5CA04230A7}" type="pres">
      <dgm:prSet presAssocID="{8B775DA0-5EC6-4A48-B0D7-6C6DF18A0061}" presName="LevelTwoTextNode" presStyleLbl="node2" presStyleIdx="0" presStyleCnt="1" custScaleY="189749" custLinFactNeighborX="225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8D79479-C45D-43C9-A37B-F29E568E7E4B}" type="pres">
      <dgm:prSet presAssocID="{8B775DA0-5EC6-4A48-B0D7-6C6DF18A0061}" presName="level3hierChild" presStyleCnt="0"/>
      <dgm:spPr/>
      <dgm:t>
        <a:bodyPr/>
        <a:lstStyle/>
        <a:p>
          <a:endParaRPr lang="en-US"/>
        </a:p>
      </dgm:t>
    </dgm:pt>
    <dgm:pt modelId="{8A7E0EE8-F42E-4BF0-9DE2-D23AADDEBB00}" type="pres">
      <dgm:prSet presAssocID="{DEE1D2C5-4792-4518-BC73-4C9F5773A625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56C4FDD2-7724-4D6F-891F-4371DFC84015}" type="pres">
      <dgm:prSet presAssocID="{DEE1D2C5-4792-4518-BC73-4C9F5773A625}" presName="connTx" presStyleLbl="parChTrans1D3" presStyleIdx="0" presStyleCnt="3"/>
      <dgm:spPr/>
      <dgm:t>
        <a:bodyPr/>
        <a:lstStyle/>
        <a:p>
          <a:endParaRPr lang="en-US"/>
        </a:p>
      </dgm:t>
    </dgm:pt>
    <dgm:pt modelId="{14B54F7B-C803-4FAF-AAF3-09BF41F30372}" type="pres">
      <dgm:prSet presAssocID="{432FF2DC-EBE1-4E60-910A-4E940575999B}" presName="root2" presStyleCnt="0"/>
      <dgm:spPr/>
      <dgm:t>
        <a:bodyPr/>
        <a:lstStyle/>
        <a:p>
          <a:endParaRPr lang="en-US"/>
        </a:p>
      </dgm:t>
    </dgm:pt>
    <dgm:pt modelId="{E2ABEDB7-BD37-4BEC-85F1-61D90335792E}" type="pres">
      <dgm:prSet presAssocID="{432FF2DC-EBE1-4E60-910A-4E940575999B}" presName="LevelTwoTextNode" presStyleLbl="node3" presStyleIdx="0" presStyleCnt="3" custLinFactNeighborX="36678" custLinFactNeighborY="-235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5613404-BD28-4113-A7F6-74F8D5D198B6}" type="pres">
      <dgm:prSet presAssocID="{432FF2DC-EBE1-4E60-910A-4E940575999B}" presName="level3hierChild" presStyleCnt="0"/>
      <dgm:spPr/>
      <dgm:t>
        <a:bodyPr/>
        <a:lstStyle/>
        <a:p>
          <a:endParaRPr lang="en-US"/>
        </a:p>
      </dgm:t>
    </dgm:pt>
    <dgm:pt modelId="{4A9D1BC2-C937-47CE-980C-DECA0348C8AA}" type="pres">
      <dgm:prSet presAssocID="{603AE4D5-1881-4E53-8DC2-97413C62B324}" presName="conn2-1" presStyleLbl="parChTrans1D4" presStyleIdx="0" presStyleCnt="6"/>
      <dgm:spPr/>
      <dgm:t>
        <a:bodyPr/>
        <a:lstStyle/>
        <a:p>
          <a:endParaRPr lang="en-US"/>
        </a:p>
      </dgm:t>
    </dgm:pt>
    <dgm:pt modelId="{2ABCB009-2941-4CA7-B68D-B0B849BDCD43}" type="pres">
      <dgm:prSet presAssocID="{603AE4D5-1881-4E53-8DC2-97413C62B324}" presName="connTx" presStyleLbl="parChTrans1D4" presStyleIdx="0" presStyleCnt="6"/>
      <dgm:spPr/>
      <dgm:t>
        <a:bodyPr/>
        <a:lstStyle/>
        <a:p>
          <a:endParaRPr lang="en-US"/>
        </a:p>
      </dgm:t>
    </dgm:pt>
    <dgm:pt modelId="{0527BF91-D560-4273-AAF7-D36E1393A47A}" type="pres">
      <dgm:prSet presAssocID="{13C6532C-1663-49EE-914C-8051666E45CD}" presName="root2" presStyleCnt="0"/>
      <dgm:spPr/>
      <dgm:t>
        <a:bodyPr/>
        <a:lstStyle/>
        <a:p>
          <a:endParaRPr lang="en-US"/>
        </a:p>
      </dgm:t>
    </dgm:pt>
    <dgm:pt modelId="{B6EECDEC-4551-42F4-9F76-5C2E87113D1B}" type="pres">
      <dgm:prSet presAssocID="{13C6532C-1663-49EE-914C-8051666E45CD}" presName="LevelTwoTextNode" presStyleLbl="node4" presStyleIdx="0" presStyleCnt="6" custScaleX="167479" custScaleY="106577" custLinFactNeighborX="36678" custLinFactNeighborY="-419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5B00355-A402-4205-A295-509C1C5C4B40}" type="pres">
      <dgm:prSet presAssocID="{13C6532C-1663-49EE-914C-8051666E45CD}" presName="level3hierChild" presStyleCnt="0"/>
      <dgm:spPr/>
      <dgm:t>
        <a:bodyPr/>
        <a:lstStyle/>
        <a:p>
          <a:endParaRPr lang="en-US"/>
        </a:p>
      </dgm:t>
    </dgm:pt>
    <dgm:pt modelId="{DF0C04EE-566A-4DFF-8180-7348BE05E57C}" type="pres">
      <dgm:prSet presAssocID="{1AD4A743-6C20-4129-BD1B-FF17800B8A96}" presName="conn2-1" presStyleLbl="parChTrans1D4" presStyleIdx="1" presStyleCnt="6"/>
      <dgm:spPr/>
      <dgm:t>
        <a:bodyPr/>
        <a:lstStyle/>
        <a:p>
          <a:endParaRPr lang="en-US"/>
        </a:p>
      </dgm:t>
    </dgm:pt>
    <dgm:pt modelId="{11A71A20-8D40-497A-A15B-C4DB17D9E1D2}" type="pres">
      <dgm:prSet presAssocID="{1AD4A743-6C20-4129-BD1B-FF17800B8A96}" presName="connTx" presStyleLbl="parChTrans1D4" presStyleIdx="1" presStyleCnt="6"/>
      <dgm:spPr/>
      <dgm:t>
        <a:bodyPr/>
        <a:lstStyle/>
        <a:p>
          <a:endParaRPr lang="en-US"/>
        </a:p>
      </dgm:t>
    </dgm:pt>
    <dgm:pt modelId="{18CDFA54-5A57-470A-BC55-F9843D5588A1}" type="pres">
      <dgm:prSet presAssocID="{B6B7EF42-A202-467B-8A47-71386B4986E2}" presName="root2" presStyleCnt="0"/>
      <dgm:spPr/>
      <dgm:t>
        <a:bodyPr/>
        <a:lstStyle/>
        <a:p>
          <a:endParaRPr lang="en-US"/>
        </a:p>
      </dgm:t>
    </dgm:pt>
    <dgm:pt modelId="{8CD299F3-D31C-491B-8561-C280139C702F}" type="pres">
      <dgm:prSet presAssocID="{B6B7EF42-A202-467B-8A47-71386B4986E2}" presName="LevelTwoTextNode" presStyleLbl="node4" presStyleIdx="1" presStyleCnt="6" custScaleX="203824" custScaleY="106577" custLinFactNeighborX="36678" custLinFactNeighborY="-419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339D7C-F10F-43E7-9170-7A4696F53132}" type="pres">
      <dgm:prSet presAssocID="{B6B7EF42-A202-467B-8A47-71386B4986E2}" presName="level3hierChild" presStyleCnt="0"/>
      <dgm:spPr/>
      <dgm:t>
        <a:bodyPr/>
        <a:lstStyle/>
        <a:p>
          <a:endParaRPr lang="en-US"/>
        </a:p>
      </dgm:t>
    </dgm:pt>
    <dgm:pt modelId="{07339ADC-25DD-462C-8649-C6326C9F117D}" type="pres">
      <dgm:prSet presAssocID="{D66EB41A-AAB4-49DB-85AB-F661E83148DE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859FBA6F-E0ED-4181-AA0B-83C493BEA3E3}" type="pres">
      <dgm:prSet presAssocID="{D66EB41A-AAB4-49DB-85AB-F661E83148DE}" presName="connTx" presStyleLbl="parChTrans1D3" presStyleIdx="1" presStyleCnt="3"/>
      <dgm:spPr/>
      <dgm:t>
        <a:bodyPr/>
        <a:lstStyle/>
        <a:p>
          <a:endParaRPr lang="en-US"/>
        </a:p>
      </dgm:t>
    </dgm:pt>
    <dgm:pt modelId="{18AD086A-A47E-4020-9938-E758E937EE2D}" type="pres">
      <dgm:prSet presAssocID="{5857A570-5760-46B1-86DC-FF5333D89DA3}" presName="root2" presStyleCnt="0"/>
      <dgm:spPr/>
      <dgm:t>
        <a:bodyPr/>
        <a:lstStyle/>
        <a:p>
          <a:endParaRPr lang="en-US"/>
        </a:p>
      </dgm:t>
    </dgm:pt>
    <dgm:pt modelId="{77CB4528-5EB5-474F-86B2-C0A5C7E19C07}" type="pres">
      <dgm:prSet presAssocID="{5857A570-5760-46B1-86DC-FF5333D89DA3}" presName="LevelTwoTextNode" presStyleLbl="node3" presStyleIdx="1" presStyleCnt="3" custLinFactNeighborX="36678" custLinFactNeighborY="-1641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AF07C6-FF30-4489-BDE5-E1C0465DD325}" type="pres">
      <dgm:prSet presAssocID="{5857A570-5760-46B1-86DC-FF5333D89DA3}" presName="level3hierChild" presStyleCnt="0"/>
      <dgm:spPr/>
      <dgm:t>
        <a:bodyPr/>
        <a:lstStyle/>
        <a:p>
          <a:endParaRPr lang="en-US"/>
        </a:p>
      </dgm:t>
    </dgm:pt>
    <dgm:pt modelId="{22051605-37E9-44F7-AD72-E72F82F5DDF4}" type="pres">
      <dgm:prSet presAssocID="{5AF2F381-AFD6-4DCC-8A17-1AE62CBDD780}" presName="conn2-1" presStyleLbl="parChTrans1D4" presStyleIdx="2" presStyleCnt="6"/>
      <dgm:spPr/>
      <dgm:t>
        <a:bodyPr/>
        <a:lstStyle/>
        <a:p>
          <a:endParaRPr lang="en-US"/>
        </a:p>
      </dgm:t>
    </dgm:pt>
    <dgm:pt modelId="{8C480636-A92A-49AD-9B16-6E14A1CC909D}" type="pres">
      <dgm:prSet presAssocID="{5AF2F381-AFD6-4DCC-8A17-1AE62CBDD780}" presName="connTx" presStyleLbl="parChTrans1D4" presStyleIdx="2" presStyleCnt="6"/>
      <dgm:spPr/>
      <dgm:t>
        <a:bodyPr/>
        <a:lstStyle/>
        <a:p>
          <a:endParaRPr lang="en-US"/>
        </a:p>
      </dgm:t>
    </dgm:pt>
    <dgm:pt modelId="{C441B369-8A53-4E47-B949-396DC406FE34}" type="pres">
      <dgm:prSet presAssocID="{A7E7C7CC-CD18-4672-B0C5-BB76C7EC70B7}" presName="root2" presStyleCnt="0"/>
      <dgm:spPr/>
      <dgm:t>
        <a:bodyPr/>
        <a:lstStyle/>
        <a:p>
          <a:endParaRPr lang="en-US"/>
        </a:p>
      </dgm:t>
    </dgm:pt>
    <dgm:pt modelId="{E72C9615-E078-48E7-A9D9-97228F9587DC}" type="pres">
      <dgm:prSet presAssocID="{A7E7C7CC-CD18-4672-B0C5-BB76C7EC70B7}" presName="LevelTwoTextNode" presStyleLbl="node4" presStyleIdx="2" presStyleCnt="6" custScaleX="182730" custScaleY="106577" custLinFactNeighborX="36678" custLinFactNeighborY="-253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6631E5-C7CB-45F6-92B6-6226CDE757D5}" type="pres">
      <dgm:prSet presAssocID="{A7E7C7CC-CD18-4672-B0C5-BB76C7EC70B7}" presName="level3hierChild" presStyleCnt="0"/>
      <dgm:spPr/>
      <dgm:t>
        <a:bodyPr/>
        <a:lstStyle/>
        <a:p>
          <a:endParaRPr lang="en-US"/>
        </a:p>
      </dgm:t>
    </dgm:pt>
    <dgm:pt modelId="{5A719D02-2242-4B10-B144-3033AF79FAA7}" type="pres">
      <dgm:prSet presAssocID="{43866562-0AAE-499D-BF2F-1997CE4DF8FF}" presName="conn2-1" presStyleLbl="parChTrans1D4" presStyleIdx="3" presStyleCnt="6"/>
      <dgm:spPr/>
      <dgm:t>
        <a:bodyPr/>
        <a:lstStyle/>
        <a:p>
          <a:endParaRPr lang="en-US"/>
        </a:p>
      </dgm:t>
    </dgm:pt>
    <dgm:pt modelId="{CCCB4701-D89C-4A59-ADAF-B2D678F4727C}" type="pres">
      <dgm:prSet presAssocID="{43866562-0AAE-499D-BF2F-1997CE4DF8FF}" presName="connTx" presStyleLbl="parChTrans1D4" presStyleIdx="3" presStyleCnt="6"/>
      <dgm:spPr/>
      <dgm:t>
        <a:bodyPr/>
        <a:lstStyle/>
        <a:p>
          <a:endParaRPr lang="en-US"/>
        </a:p>
      </dgm:t>
    </dgm:pt>
    <dgm:pt modelId="{8FF340E6-E845-4E71-A335-2984D8EF51AA}" type="pres">
      <dgm:prSet presAssocID="{389ED121-63F4-4A23-93D4-48C5EBB5163C}" presName="root2" presStyleCnt="0"/>
      <dgm:spPr/>
      <dgm:t>
        <a:bodyPr/>
        <a:lstStyle/>
        <a:p>
          <a:endParaRPr lang="en-US"/>
        </a:p>
      </dgm:t>
    </dgm:pt>
    <dgm:pt modelId="{FDEC9C20-9BFA-44C4-8650-7E7B342F13E0}" type="pres">
      <dgm:prSet presAssocID="{389ED121-63F4-4A23-93D4-48C5EBB5163C}" presName="LevelTwoTextNode" presStyleLbl="node4" presStyleIdx="3" presStyleCnt="6" custScaleX="210519" custScaleY="106577" custLinFactNeighborX="36678" custLinFactNeighborY="-253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D02FFD-1A44-4F35-B1AE-92C1C9E47034}" type="pres">
      <dgm:prSet presAssocID="{389ED121-63F4-4A23-93D4-48C5EBB5163C}" presName="level3hierChild" presStyleCnt="0"/>
      <dgm:spPr/>
      <dgm:t>
        <a:bodyPr/>
        <a:lstStyle/>
        <a:p>
          <a:endParaRPr lang="en-US"/>
        </a:p>
      </dgm:t>
    </dgm:pt>
    <dgm:pt modelId="{32183085-5ACC-48DE-933F-D6518E4D01A6}" type="pres">
      <dgm:prSet presAssocID="{E96D31A3-2249-46D5-8F03-868538C3BB87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F3E45EF1-E821-4236-8091-2FEDD9001C4D}" type="pres">
      <dgm:prSet presAssocID="{E96D31A3-2249-46D5-8F03-868538C3BB87}" presName="connTx" presStyleLbl="parChTrans1D3" presStyleIdx="2" presStyleCnt="3"/>
      <dgm:spPr/>
      <dgm:t>
        <a:bodyPr/>
        <a:lstStyle/>
        <a:p>
          <a:endParaRPr lang="en-US"/>
        </a:p>
      </dgm:t>
    </dgm:pt>
    <dgm:pt modelId="{CFE49DDF-F608-43EA-BA2D-C6EA17968235}" type="pres">
      <dgm:prSet presAssocID="{E07349DA-4C5C-41DE-A19A-18FBE426A326}" presName="root2" presStyleCnt="0"/>
      <dgm:spPr/>
      <dgm:t>
        <a:bodyPr/>
        <a:lstStyle/>
        <a:p>
          <a:endParaRPr lang="en-US"/>
        </a:p>
      </dgm:t>
    </dgm:pt>
    <dgm:pt modelId="{80ADA537-8A60-4197-8C80-10596087A3AD}" type="pres">
      <dgm:prSet presAssocID="{E07349DA-4C5C-41DE-A19A-18FBE426A326}" presName="LevelTwoTextNode" presStyleLbl="node3" presStyleIdx="2" presStyleCnt="3" custLinFactNeighborX="366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9D5221-9844-4B3F-ABB8-5EB217F1D6E8}" type="pres">
      <dgm:prSet presAssocID="{E07349DA-4C5C-41DE-A19A-18FBE426A326}" presName="level3hierChild" presStyleCnt="0"/>
      <dgm:spPr/>
      <dgm:t>
        <a:bodyPr/>
        <a:lstStyle/>
        <a:p>
          <a:endParaRPr lang="en-US"/>
        </a:p>
      </dgm:t>
    </dgm:pt>
    <dgm:pt modelId="{43A7D732-32A4-4E75-A800-AB3CFB4A4525}" type="pres">
      <dgm:prSet presAssocID="{EF1FA4A4-CE6D-48C6-8D23-84F51246CC9F}" presName="conn2-1" presStyleLbl="parChTrans1D4" presStyleIdx="4" presStyleCnt="6"/>
      <dgm:spPr/>
      <dgm:t>
        <a:bodyPr/>
        <a:lstStyle/>
        <a:p>
          <a:endParaRPr lang="en-US"/>
        </a:p>
      </dgm:t>
    </dgm:pt>
    <dgm:pt modelId="{CCA098BA-A3CE-4164-81C1-45534CA710C1}" type="pres">
      <dgm:prSet presAssocID="{EF1FA4A4-CE6D-48C6-8D23-84F51246CC9F}" presName="connTx" presStyleLbl="parChTrans1D4" presStyleIdx="4" presStyleCnt="6"/>
      <dgm:spPr/>
      <dgm:t>
        <a:bodyPr/>
        <a:lstStyle/>
        <a:p>
          <a:endParaRPr lang="en-US"/>
        </a:p>
      </dgm:t>
    </dgm:pt>
    <dgm:pt modelId="{53FC71B2-447D-4F57-BEE8-A27749D77251}" type="pres">
      <dgm:prSet presAssocID="{419CFAA3-EB1B-42D8-B08F-BBB67B87D89A}" presName="root2" presStyleCnt="0"/>
      <dgm:spPr/>
      <dgm:t>
        <a:bodyPr/>
        <a:lstStyle/>
        <a:p>
          <a:endParaRPr lang="en-US"/>
        </a:p>
      </dgm:t>
    </dgm:pt>
    <dgm:pt modelId="{6A3C32AA-6F56-47B1-9DDE-DBF6C15D432B}" type="pres">
      <dgm:prSet presAssocID="{419CFAA3-EB1B-42D8-B08F-BBB67B87D89A}" presName="LevelTwoTextNode" presStyleLbl="node4" presStyleIdx="4" presStyleCnt="6" custLinFactNeighborX="366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5C3FCA-E766-415A-8745-6E7A360F50D9}" type="pres">
      <dgm:prSet presAssocID="{419CFAA3-EB1B-42D8-B08F-BBB67B87D89A}" presName="level3hierChild" presStyleCnt="0"/>
      <dgm:spPr/>
      <dgm:t>
        <a:bodyPr/>
        <a:lstStyle/>
        <a:p>
          <a:endParaRPr lang="en-US"/>
        </a:p>
      </dgm:t>
    </dgm:pt>
    <dgm:pt modelId="{84B50FBA-9F05-43D7-B5ED-26C10D96F61D}" type="pres">
      <dgm:prSet presAssocID="{547FB470-CA98-40B7-8B83-2058A4F29F30}" presName="conn2-1" presStyleLbl="parChTrans1D4" presStyleIdx="5" presStyleCnt="6"/>
      <dgm:spPr/>
      <dgm:t>
        <a:bodyPr/>
        <a:lstStyle/>
        <a:p>
          <a:endParaRPr lang="en-US"/>
        </a:p>
      </dgm:t>
    </dgm:pt>
    <dgm:pt modelId="{92760415-5492-45B4-BE7E-79603FE89731}" type="pres">
      <dgm:prSet presAssocID="{547FB470-CA98-40B7-8B83-2058A4F29F30}" presName="connTx" presStyleLbl="parChTrans1D4" presStyleIdx="5" presStyleCnt="6"/>
      <dgm:spPr/>
      <dgm:t>
        <a:bodyPr/>
        <a:lstStyle/>
        <a:p>
          <a:endParaRPr lang="en-US"/>
        </a:p>
      </dgm:t>
    </dgm:pt>
    <dgm:pt modelId="{831B276A-7472-43CA-A8FE-35926EA67710}" type="pres">
      <dgm:prSet presAssocID="{1B821288-B0B3-4B8F-B844-668EF38E3A4C}" presName="root2" presStyleCnt="0"/>
      <dgm:spPr/>
      <dgm:t>
        <a:bodyPr/>
        <a:lstStyle/>
        <a:p>
          <a:endParaRPr lang="en-US"/>
        </a:p>
      </dgm:t>
    </dgm:pt>
    <dgm:pt modelId="{B42036ED-985F-4F40-B100-0E2D79CE5604}" type="pres">
      <dgm:prSet presAssocID="{1B821288-B0B3-4B8F-B844-668EF38E3A4C}" presName="LevelTwoTextNode" presStyleLbl="node4" presStyleIdx="5" presStyleCnt="6" custLinFactNeighborX="36678" custLinFactNeighborY="-16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BB9FC3B-365B-4C86-A2B9-74DB8B434872}" type="pres">
      <dgm:prSet presAssocID="{1B821288-B0B3-4B8F-B844-668EF38E3A4C}" presName="level3hierChild" presStyleCnt="0"/>
      <dgm:spPr/>
      <dgm:t>
        <a:bodyPr/>
        <a:lstStyle/>
        <a:p>
          <a:endParaRPr lang="en-US"/>
        </a:p>
      </dgm:t>
    </dgm:pt>
  </dgm:ptLst>
  <dgm:cxnLst>
    <dgm:cxn modelId="{7418BBF1-3605-4FC4-9C0D-BC8BDF5090BE}" type="presOf" srcId="{DEE1D2C5-4792-4518-BC73-4C9F5773A625}" destId="{8A7E0EE8-F42E-4BF0-9DE2-D23AADDEBB00}" srcOrd="0" destOrd="0" presId="urn:microsoft.com/office/officeart/2005/8/layout/hierarchy2"/>
    <dgm:cxn modelId="{9069EE93-9AB1-4BEF-A3CF-A3CE139CED65}" type="presOf" srcId="{D66EB41A-AAB4-49DB-85AB-F661E83148DE}" destId="{07339ADC-25DD-462C-8649-C6326C9F117D}" srcOrd="0" destOrd="0" presId="urn:microsoft.com/office/officeart/2005/8/layout/hierarchy2"/>
    <dgm:cxn modelId="{1AADFF18-8A21-4844-97FC-B54BF621F1AE}" type="presOf" srcId="{1AD4A743-6C20-4129-BD1B-FF17800B8A96}" destId="{DF0C04EE-566A-4DFF-8180-7348BE05E57C}" srcOrd="0" destOrd="0" presId="urn:microsoft.com/office/officeart/2005/8/layout/hierarchy2"/>
    <dgm:cxn modelId="{9510B782-253F-43E4-BB90-D88BB58D10D7}" srcId="{6F357373-691D-4942-AFEF-0419C6B2145D}" destId="{8B775DA0-5EC6-4A48-B0D7-6C6DF18A0061}" srcOrd="0" destOrd="0" parTransId="{5002F0DA-0001-4FA7-96D0-09490439A14B}" sibTransId="{501BE6C9-DD90-42CF-9F87-C8AC5D7AAD6E}"/>
    <dgm:cxn modelId="{AD14C3B9-3708-4A5E-837F-68B4F12ED395}" type="presOf" srcId="{13C6532C-1663-49EE-914C-8051666E45CD}" destId="{B6EECDEC-4551-42F4-9F76-5C2E87113D1B}" srcOrd="0" destOrd="0" presId="urn:microsoft.com/office/officeart/2005/8/layout/hierarchy2"/>
    <dgm:cxn modelId="{92E27D16-F012-477D-8428-93B98EAA7ED1}" type="presOf" srcId="{547FB470-CA98-40B7-8B83-2058A4F29F30}" destId="{92760415-5492-45B4-BE7E-79603FE89731}" srcOrd="1" destOrd="0" presId="urn:microsoft.com/office/officeart/2005/8/layout/hierarchy2"/>
    <dgm:cxn modelId="{DB4EA95B-15A4-4598-A835-3CAB0B84CF58}" srcId="{8B775DA0-5EC6-4A48-B0D7-6C6DF18A0061}" destId="{E07349DA-4C5C-41DE-A19A-18FBE426A326}" srcOrd="2" destOrd="0" parTransId="{E96D31A3-2249-46D5-8F03-868538C3BB87}" sibTransId="{995AD004-C997-4B10-A542-282AA7DA5385}"/>
    <dgm:cxn modelId="{779A2FCF-965B-4F6A-924C-1D5792E09452}" srcId="{8B775DA0-5EC6-4A48-B0D7-6C6DF18A0061}" destId="{5857A570-5760-46B1-86DC-FF5333D89DA3}" srcOrd="1" destOrd="0" parTransId="{D66EB41A-AAB4-49DB-85AB-F661E83148DE}" sibTransId="{5B86D978-0DF5-4ADA-B992-E17CAB049823}"/>
    <dgm:cxn modelId="{BD698D73-BFF9-4BE5-83EF-C53C67562A4F}" type="presOf" srcId="{5002F0DA-0001-4FA7-96D0-09490439A14B}" destId="{7A09EADE-AAD3-4103-A558-021D0F64A609}" srcOrd="1" destOrd="0" presId="urn:microsoft.com/office/officeart/2005/8/layout/hierarchy2"/>
    <dgm:cxn modelId="{EC0E66F8-D191-4909-822E-6533E000B38D}" type="presOf" srcId="{43866562-0AAE-499D-BF2F-1997CE4DF8FF}" destId="{CCCB4701-D89C-4A59-ADAF-B2D678F4727C}" srcOrd="1" destOrd="0" presId="urn:microsoft.com/office/officeart/2005/8/layout/hierarchy2"/>
    <dgm:cxn modelId="{5012AB9E-3B1A-49A8-A084-A7D6BB7E0E45}" type="presOf" srcId="{603AE4D5-1881-4E53-8DC2-97413C62B324}" destId="{2ABCB009-2941-4CA7-B68D-B0B849BDCD43}" srcOrd="1" destOrd="0" presId="urn:microsoft.com/office/officeart/2005/8/layout/hierarchy2"/>
    <dgm:cxn modelId="{9C7729E9-1697-4838-885D-875725F140C8}" type="presOf" srcId="{5857A570-5760-46B1-86DC-FF5333D89DA3}" destId="{77CB4528-5EB5-474F-86B2-C0A5C7E19C07}" srcOrd="0" destOrd="0" presId="urn:microsoft.com/office/officeart/2005/8/layout/hierarchy2"/>
    <dgm:cxn modelId="{091E8701-640C-4232-A4D3-C3FC53D51314}" type="presOf" srcId="{1AD4A743-6C20-4129-BD1B-FF17800B8A96}" destId="{11A71A20-8D40-497A-A15B-C4DB17D9E1D2}" srcOrd="1" destOrd="0" presId="urn:microsoft.com/office/officeart/2005/8/layout/hierarchy2"/>
    <dgm:cxn modelId="{BEBB6BFA-7EBD-4C00-8E5A-4623899C064F}" srcId="{E07349DA-4C5C-41DE-A19A-18FBE426A326}" destId="{1B821288-B0B3-4B8F-B844-668EF38E3A4C}" srcOrd="1" destOrd="0" parTransId="{547FB470-CA98-40B7-8B83-2058A4F29F30}" sibTransId="{F9B2F705-68A6-4895-9D6E-CFEED0E0C74A}"/>
    <dgm:cxn modelId="{94E5780B-E1A6-4917-B0AA-273F2C78275B}" type="presOf" srcId="{5AF2F381-AFD6-4DCC-8A17-1AE62CBDD780}" destId="{22051605-37E9-44F7-AD72-E72F82F5DDF4}" srcOrd="0" destOrd="0" presId="urn:microsoft.com/office/officeart/2005/8/layout/hierarchy2"/>
    <dgm:cxn modelId="{DBB429BD-CB6A-4733-8957-9FBC2BAA04B8}" type="presOf" srcId="{E96D31A3-2249-46D5-8F03-868538C3BB87}" destId="{32183085-5ACC-48DE-933F-D6518E4D01A6}" srcOrd="0" destOrd="0" presId="urn:microsoft.com/office/officeart/2005/8/layout/hierarchy2"/>
    <dgm:cxn modelId="{7A253746-6C6D-4FF9-87AD-F45BAFA98A2F}" type="presOf" srcId="{432FF2DC-EBE1-4E60-910A-4E940575999B}" destId="{E2ABEDB7-BD37-4BEC-85F1-61D90335792E}" srcOrd="0" destOrd="0" presId="urn:microsoft.com/office/officeart/2005/8/layout/hierarchy2"/>
    <dgm:cxn modelId="{495C054D-0E19-4581-83F0-8453D16DD39F}" type="presOf" srcId="{EF1FA4A4-CE6D-48C6-8D23-84F51246CC9F}" destId="{43A7D732-32A4-4E75-A800-AB3CFB4A4525}" srcOrd="0" destOrd="0" presId="urn:microsoft.com/office/officeart/2005/8/layout/hierarchy2"/>
    <dgm:cxn modelId="{939DA48A-FFCC-4B27-B46F-15CA241FDF50}" type="presOf" srcId="{547FB470-CA98-40B7-8B83-2058A4F29F30}" destId="{84B50FBA-9F05-43D7-B5ED-26C10D96F61D}" srcOrd="0" destOrd="0" presId="urn:microsoft.com/office/officeart/2005/8/layout/hierarchy2"/>
    <dgm:cxn modelId="{ADBFEBF4-3CF6-4A81-9711-8436231C8F92}" type="presOf" srcId="{6F357373-691D-4942-AFEF-0419C6B2145D}" destId="{2F462660-9C18-4949-844A-1DEEA015F2FA}" srcOrd="0" destOrd="0" presId="urn:microsoft.com/office/officeart/2005/8/layout/hierarchy2"/>
    <dgm:cxn modelId="{07617ED9-1263-492B-A019-7D9E06145484}" type="presOf" srcId="{5002F0DA-0001-4FA7-96D0-09490439A14B}" destId="{3015DFD3-7D20-4812-AB10-22FB767451A1}" srcOrd="0" destOrd="0" presId="urn:microsoft.com/office/officeart/2005/8/layout/hierarchy2"/>
    <dgm:cxn modelId="{1E34266A-DCA7-4657-8C3F-FDC7BE388BC0}" srcId="{85E3F095-CC90-48A7-B39A-34DAC53D7063}" destId="{6F357373-691D-4942-AFEF-0419C6B2145D}" srcOrd="0" destOrd="0" parTransId="{5A754F02-4313-42A7-9DC3-0AE7E0C3C830}" sibTransId="{8E47B4F5-89CC-4F98-BB64-9C1051DCB7B4}"/>
    <dgm:cxn modelId="{79F2562D-8E64-43C2-8D96-67F9F1B2CA68}" type="presOf" srcId="{8B775DA0-5EC6-4A48-B0D7-6C6DF18A0061}" destId="{96A0252D-B047-4F46-87F8-CC5CA04230A7}" srcOrd="0" destOrd="0" presId="urn:microsoft.com/office/officeart/2005/8/layout/hierarchy2"/>
    <dgm:cxn modelId="{40E97CFA-F92B-4696-9898-D2B04A08AE21}" type="presOf" srcId="{D66EB41A-AAB4-49DB-85AB-F661E83148DE}" destId="{859FBA6F-E0ED-4181-AA0B-83C493BEA3E3}" srcOrd="1" destOrd="0" presId="urn:microsoft.com/office/officeart/2005/8/layout/hierarchy2"/>
    <dgm:cxn modelId="{5B3B5F80-8DEB-44AE-9F28-73D894FE2727}" type="presOf" srcId="{85E3F095-CC90-48A7-B39A-34DAC53D7063}" destId="{5D903BF2-DAE0-480F-B87C-C7A538671AD4}" srcOrd="0" destOrd="0" presId="urn:microsoft.com/office/officeart/2005/8/layout/hierarchy2"/>
    <dgm:cxn modelId="{8C797876-45F9-4296-B454-D162586E83D4}" srcId="{432FF2DC-EBE1-4E60-910A-4E940575999B}" destId="{B6B7EF42-A202-467B-8A47-71386B4986E2}" srcOrd="1" destOrd="0" parTransId="{1AD4A743-6C20-4129-BD1B-FF17800B8A96}" sibTransId="{4462875E-77D4-4B93-97C8-2DC9CD0ED427}"/>
    <dgm:cxn modelId="{8F85FD5C-08DA-431E-A147-2FEF9A297295}" type="presOf" srcId="{603AE4D5-1881-4E53-8DC2-97413C62B324}" destId="{4A9D1BC2-C937-47CE-980C-DECA0348C8AA}" srcOrd="0" destOrd="0" presId="urn:microsoft.com/office/officeart/2005/8/layout/hierarchy2"/>
    <dgm:cxn modelId="{BF501AD7-409D-45A9-B4D8-1143CF0FCCEB}" type="presOf" srcId="{EF1FA4A4-CE6D-48C6-8D23-84F51246CC9F}" destId="{CCA098BA-A3CE-4164-81C1-45534CA710C1}" srcOrd="1" destOrd="0" presId="urn:microsoft.com/office/officeart/2005/8/layout/hierarchy2"/>
    <dgm:cxn modelId="{DCAA2F14-AA68-490D-8C2F-F990E2ACB779}" type="presOf" srcId="{1B821288-B0B3-4B8F-B844-668EF38E3A4C}" destId="{B42036ED-985F-4F40-B100-0E2D79CE5604}" srcOrd="0" destOrd="0" presId="urn:microsoft.com/office/officeart/2005/8/layout/hierarchy2"/>
    <dgm:cxn modelId="{86994BC5-67A1-4AEA-AB20-487543B454E4}" type="presOf" srcId="{B6B7EF42-A202-467B-8A47-71386B4986E2}" destId="{8CD299F3-D31C-491B-8561-C280139C702F}" srcOrd="0" destOrd="0" presId="urn:microsoft.com/office/officeart/2005/8/layout/hierarchy2"/>
    <dgm:cxn modelId="{8B62F4EB-BC5A-4599-9257-49AFA43169BC}" type="presOf" srcId="{389ED121-63F4-4A23-93D4-48C5EBB5163C}" destId="{FDEC9C20-9BFA-44C4-8650-7E7B342F13E0}" srcOrd="0" destOrd="0" presId="urn:microsoft.com/office/officeart/2005/8/layout/hierarchy2"/>
    <dgm:cxn modelId="{E80148AD-66F1-4500-A187-23BE6D9F8560}" type="presOf" srcId="{E96D31A3-2249-46D5-8F03-868538C3BB87}" destId="{F3E45EF1-E821-4236-8091-2FEDD9001C4D}" srcOrd="1" destOrd="0" presId="urn:microsoft.com/office/officeart/2005/8/layout/hierarchy2"/>
    <dgm:cxn modelId="{3476E28F-D9C6-468A-B1C8-51570D4381D2}" type="presOf" srcId="{DEE1D2C5-4792-4518-BC73-4C9F5773A625}" destId="{56C4FDD2-7724-4D6F-891F-4371DFC84015}" srcOrd="1" destOrd="0" presId="urn:microsoft.com/office/officeart/2005/8/layout/hierarchy2"/>
    <dgm:cxn modelId="{C863676B-3B78-44CF-AF27-544CC304E7D1}" srcId="{5857A570-5760-46B1-86DC-FF5333D89DA3}" destId="{389ED121-63F4-4A23-93D4-48C5EBB5163C}" srcOrd="1" destOrd="0" parTransId="{43866562-0AAE-499D-BF2F-1997CE4DF8FF}" sibTransId="{3D6E70A6-A7DD-4A9A-9FA9-AFEB9163D6C4}"/>
    <dgm:cxn modelId="{89A95F70-00CE-47AE-BC84-10B7A8CAB2C5}" srcId="{8B775DA0-5EC6-4A48-B0D7-6C6DF18A0061}" destId="{432FF2DC-EBE1-4E60-910A-4E940575999B}" srcOrd="0" destOrd="0" parTransId="{DEE1D2C5-4792-4518-BC73-4C9F5773A625}" sibTransId="{939BFBE2-2692-4236-B3D7-6E15A0A6C39B}"/>
    <dgm:cxn modelId="{D2CEE1D8-6CD1-4C2A-820E-50DCF661BACE}" type="presOf" srcId="{5AF2F381-AFD6-4DCC-8A17-1AE62CBDD780}" destId="{8C480636-A92A-49AD-9B16-6E14A1CC909D}" srcOrd="1" destOrd="0" presId="urn:microsoft.com/office/officeart/2005/8/layout/hierarchy2"/>
    <dgm:cxn modelId="{44351707-0E1B-4BD0-83EE-DFD1AB310BAC}" srcId="{E07349DA-4C5C-41DE-A19A-18FBE426A326}" destId="{419CFAA3-EB1B-42D8-B08F-BBB67B87D89A}" srcOrd="0" destOrd="0" parTransId="{EF1FA4A4-CE6D-48C6-8D23-84F51246CC9F}" sibTransId="{C853FE86-E69C-4767-92F8-6D7B2CC01DB7}"/>
    <dgm:cxn modelId="{CC7F997C-A6E2-4CCA-AE3F-4D9795E42FCB}" type="presOf" srcId="{43866562-0AAE-499D-BF2F-1997CE4DF8FF}" destId="{5A719D02-2242-4B10-B144-3033AF79FAA7}" srcOrd="0" destOrd="0" presId="urn:microsoft.com/office/officeart/2005/8/layout/hierarchy2"/>
    <dgm:cxn modelId="{4EE69900-CDCF-441A-B78B-4D313CAC136D}" type="presOf" srcId="{419CFAA3-EB1B-42D8-B08F-BBB67B87D89A}" destId="{6A3C32AA-6F56-47B1-9DDE-DBF6C15D432B}" srcOrd="0" destOrd="0" presId="urn:microsoft.com/office/officeart/2005/8/layout/hierarchy2"/>
    <dgm:cxn modelId="{E8E500EE-FB05-4396-9392-5423642612AE}" type="presOf" srcId="{E07349DA-4C5C-41DE-A19A-18FBE426A326}" destId="{80ADA537-8A60-4197-8C80-10596087A3AD}" srcOrd="0" destOrd="0" presId="urn:microsoft.com/office/officeart/2005/8/layout/hierarchy2"/>
    <dgm:cxn modelId="{A782B71B-131F-4251-B729-93A5F5E7D12E}" type="presOf" srcId="{A7E7C7CC-CD18-4672-B0C5-BB76C7EC70B7}" destId="{E72C9615-E078-48E7-A9D9-97228F9587DC}" srcOrd="0" destOrd="0" presId="urn:microsoft.com/office/officeart/2005/8/layout/hierarchy2"/>
    <dgm:cxn modelId="{EF3BC833-A6A5-4B96-B94E-A0728851A05F}" srcId="{5857A570-5760-46B1-86DC-FF5333D89DA3}" destId="{A7E7C7CC-CD18-4672-B0C5-BB76C7EC70B7}" srcOrd="0" destOrd="0" parTransId="{5AF2F381-AFD6-4DCC-8A17-1AE62CBDD780}" sibTransId="{A1A3C912-BDDB-4462-821C-D3C4FF1D4527}"/>
    <dgm:cxn modelId="{C28C6035-CBE0-4BA9-9FE4-863B4EA2A807}" srcId="{432FF2DC-EBE1-4E60-910A-4E940575999B}" destId="{13C6532C-1663-49EE-914C-8051666E45CD}" srcOrd="0" destOrd="0" parTransId="{603AE4D5-1881-4E53-8DC2-97413C62B324}" sibTransId="{19FB7581-1130-427F-8A07-4615D118B35A}"/>
    <dgm:cxn modelId="{82993D88-8A0A-4CEF-844E-13BAADBEDEE4}" type="presParOf" srcId="{5D903BF2-DAE0-480F-B87C-C7A538671AD4}" destId="{98B02BBF-A4D5-44A0-9E10-D4A51C7DBB96}" srcOrd="0" destOrd="0" presId="urn:microsoft.com/office/officeart/2005/8/layout/hierarchy2"/>
    <dgm:cxn modelId="{61DBB05C-CB0E-4594-BF00-5882E2485D7B}" type="presParOf" srcId="{98B02BBF-A4D5-44A0-9E10-D4A51C7DBB96}" destId="{2F462660-9C18-4949-844A-1DEEA015F2FA}" srcOrd="0" destOrd="0" presId="urn:microsoft.com/office/officeart/2005/8/layout/hierarchy2"/>
    <dgm:cxn modelId="{6D4180CC-B7E9-4098-B640-912DF5551D0F}" type="presParOf" srcId="{98B02BBF-A4D5-44A0-9E10-D4A51C7DBB96}" destId="{359A688B-83B5-4C3B-A18D-FD252A0FABDC}" srcOrd="1" destOrd="0" presId="urn:microsoft.com/office/officeart/2005/8/layout/hierarchy2"/>
    <dgm:cxn modelId="{06D1D935-550B-447A-B112-8A0A578EAE8D}" type="presParOf" srcId="{359A688B-83B5-4C3B-A18D-FD252A0FABDC}" destId="{3015DFD3-7D20-4812-AB10-22FB767451A1}" srcOrd="0" destOrd="0" presId="urn:microsoft.com/office/officeart/2005/8/layout/hierarchy2"/>
    <dgm:cxn modelId="{FB19D404-2832-4A5D-A781-24DF8C2D11C2}" type="presParOf" srcId="{3015DFD3-7D20-4812-AB10-22FB767451A1}" destId="{7A09EADE-AAD3-4103-A558-021D0F64A609}" srcOrd="0" destOrd="0" presId="urn:microsoft.com/office/officeart/2005/8/layout/hierarchy2"/>
    <dgm:cxn modelId="{583A45B2-1A03-4BCC-B41C-016FDC996362}" type="presParOf" srcId="{359A688B-83B5-4C3B-A18D-FD252A0FABDC}" destId="{2D5F3266-8062-4355-86BE-E0116E30E83C}" srcOrd="1" destOrd="0" presId="urn:microsoft.com/office/officeart/2005/8/layout/hierarchy2"/>
    <dgm:cxn modelId="{F347749F-9077-4C71-870E-F8428020BB8E}" type="presParOf" srcId="{2D5F3266-8062-4355-86BE-E0116E30E83C}" destId="{96A0252D-B047-4F46-87F8-CC5CA04230A7}" srcOrd="0" destOrd="0" presId="urn:microsoft.com/office/officeart/2005/8/layout/hierarchy2"/>
    <dgm:cxn modelId="{6F325C8E-AC8D-495F-B5A0-20B1B3C83CD2}" type="presParOf" srcId="{2D5F3266-8062-4355-86BE-E0116E30E83C}" destId="{08D79479-C45D-43C9-A37B-F29E568E7E4B}" srcOrd="1" destOrd="0" presId="urn:microsoft.com/office/officeart/2005/8/layout/hierarchy2"/>
    <dgm:cxn modelId="{8501E818-6B98-4EFA-B657-96B438E48AC2}" type="presParOf" srcId="{08D79479-C45D-43C9-A37B-F29E568E7E4B}" destId="{8A7E0EE8-F42E-4BF0-9DE2-D23AADDEBB00}" srcOrd="0" destOrd="0" presId="urn:microsoft.com/office/officeart/2005/8/layout/hierarchy2"/>
    <dgm:cxn modelId="{3A1539FF-C670-4AEA-8837-4F9AE2061594}" type="presParOf" srcId="{8A7E0EE8-F42E-4BF0-9DE2-D23AADDEBB00}" destId="{56C4FDD2-7724-4D6F-891F-4371DFC84015}" srcOrd="0" destOrd="0" presId="urn:microsoft.com/office/officeart/2005/8/layout/hierarchy2"/>
    <dgm:cxn modelId="{8E9E40EB-F1BE-495A-8972-0B59844B18AC}" type="presParOf" srcId="{08D79479-C45D-43C9-A37B-F29E568E7E4B}" destId="{14B54F7B-C803-4FAF-AAF3-09BF41F30372}" srcOrd="1" destOrd="0" presId="urn:microsoft.com/office/officeart/2005/8/layout/hierarchy2"/>
    <dgm:cxn modelId="{7D1B1135-4435-43EF-ACFD-C4C64B67493F}" type="presParOf" srcId="{14B54F7B-C803-4FAF-AAF3-09BF41F30372}" destId="{E2ABEDB7-BD37-4BEC-85F1-61D90335792E}" srcOrd="0" destOrd="0" presId="urn:microsoft.com/office/officeart/2005/8/layout/hierarchy2"/>
    <dgm:cxn modelId="{D5294936-0A35-454B-85F7-D8D7C22786B8}" type="presParOf" srcId="{14B54F7B-C803-4FAF-AAF3-09BF41F30372}" destId="{15613404-BD28-4113-A7F6-74F8D5D198B6}" srcOrd="1" destOrd="0" presId="urn:microsoft.com/office/officeart/2005/8/layout/hierarchy2"/>
    <dgm:cxn modelId="{7BB41646-6A84-40AE-AD49-8B8B734F4B48}" type="presParOf" srcId="{15613404-BD28-4113-A7F6-74F8D5D198B6}" destId="{4A9D1BC2-C937-47CE-980C-DECA0348C8AA}" srcOrd="0" destOrd="0" presId="urn:microsoft.com/office/officeart/2005/8/layout/hierarchy2"/>
    <dgm:cxn modelId="{A32EC807-156B-43E6-BFA4-4657F14835DC}" type="presParOf" srcId="{4A9D1BC2-C937-47CE-980C-DECA0348C8AA}" destId="{2ABCB009-2941-4CA7-B68D-B0B849BDCD43}" srcOrd="0" destOrd="0" presId="urn:microsoft.com/office/officeart/2005/8/layout/hierarchy2"/>
    <dgm:cxn modelId="{51F8D801-7E93-4949-A565-ABDBD3F20C89}" type="presParOf" srcId="{15613404-BD28-4113-A7F6-74F8D5D198B6}" destId="{0527BF91-D560-4273-AAF7-D36E1393A47A}" srcOrd="1" destOrd="0" presId="urn:microsoft.com/office/officeart/2005/8/layout/hierarchy2"/>
    <dgm:cxn modelId="{59EDAC34-5DD9-44D8-99C6-DB67815229FC}" type="presParOf" srcId="{0527BF91-D560-4273-AAF7-D36E1393A47A}" destId="{B6EECDEC-4551-42F4-9F76-5C2E87113D1B}" srcOrd="0" destOrd="0" presId="urn:microsoft.com/office/officeart/2005/8/layout/hierarchy2"/>
    <dgm:cxn modelId="{5B25C286-9C9D-406E-BB0D-BD91AD322E57}" type="presParOf" srcId="{0527BF91-D560-4273-AAF7-D36E1393A47A}" destId="{B5B00355-A402-4205-A295-509C1C5C4B40}" srcOrd="1" destOrd="0" presId="urn:microsoft.com/office/officeart/2005/8/layout/hierarchy2"/>
    <dgm:cxn modelId="{ECA54185-4100-4022-8C5A-951D75BC34F7}" type="presParOf" srcId="{15613404-BD28-4113-A7F6-74F8D5D198B6}" destId="{DF0C04EE-566A-4DFF-8180-7348BE05E57C}" srcOrd="2" destOrd="0" presId="urn:microsoft.com/office/officeart/2005/8/layout/hierarchy2"/>
    <dgm:cxn modelId="{11E4641B-A32B-4F2F-B04A-95B8D9234C25}" type="presParOf" srcId="{DF0C04EE-566A-4DFF-8180-7348BE05E57C}" destId="{11A71A20-8D40-497A-A15B-C4DB17D9E1D2}" srcOrd="0" destOrd="0" presId="urn:microsoft.com/office/officeart/2005/8/layout/hierarchy2"/>
    <dgm:cxn modelId="{1C784459-204B-4BE4-81FB-257608BA8210}" type="presParOf" srcId="{15613404-BD28-4113-A7F6-74F8D5D198B6}" destId="{18CDFA54-5A57-470A-BC55-F9843D5588A1}" srcOrd="3" destOrd="0" presId="urn:microsoft.com/office/officeart/2005/8/layout/hierarchy2"/>
    <dgm:cxn modelId="{79836E4F-C9E3-4518-994A-F58D9AC23A3A}" type="presParOf" srcId="{18CDFA54-5A57-470A-BC55-F9843D5588A1}" destId="{8CD299F3-D31C-491B-8561-C280139C702F}" srcOrd="0" destOrd="0" presId="urn:microsoft.com/office/officeart/2005/8/layout/hierarchy2"/>
    <dgm:cxn modelId="{2B72759F-1CA9-416F-8017-292D4D77C7D6}" type="presParOf" srcId="{18CDFA54-5A57-470A-BC55-F9843D5588A1}" destId="{32339D7C-F10F-43E7-9170-7A4696F53132}" srcOrd="1" destOrd="0" presId="urn:microsoft.com/office/officeart/2005/8/layout/hierarchy2"/>
    <dgm:cxn modelId="{BBFCC753-6D0A-42C8-A709-47B7BD78BBE2}" type="presParOf" srcId="{08D79479-C45D-43C9-A37B-F29E568E7E4B}" destId="{07339ADC-25DD-462C-8649-C6326C9F117D}" srcOrd="2" destOrd="0" presId="urn:microsoft.com/office/officeart/2005/8/layout/hierarchy2"/>
    <dgm:cxn modelId="{0EC9064E-ACE1-4894-86DA-077C82040BA0}" type="presParOf" srcId="{07339ADC-25DD-462C-8649-C6326C9F117D}" destId="{859FBA6F-E0ED-4181-AA0B-83C493BEA3E3}" srcOrd="0" destOrd="0" presId="urn:microsoft.com/office/officeart/2005/8/layout/hierarchy2"/>
    <dgm:cxn modelId="{909EE9DF-4621-4A52-9052-21167ED4692C}" type="presParOf" srcId="{08D79479-C45D-43C9-A37B-F29E568E7E4B}" destId="{18AD086A-A47E-4020-9938-E758E937EE2D}" srcOrd="3" destOrd="0" presId="urn:microsoft.com/office/officeart/2005/8/layout/hierarchy2"/>
    <dgm:cxn modelId="{08749503-0979-4ECC-A915-A7828BF4C5B9}" type="presParOf" srcId="{18AD086A-A47E-4020-9938-E758E937EE2D}" destId="{77CB4528-5EB5-474F-86B2-C0A5C7E19C07}" srcOrd="0" destOrd="0" presId="urn:microsoft.com/office/officeart/2005/8/layout/hierarchy2"/>
    <dgm:cxn modelId="{8A5F419A-4CF2-4475-AFA3-DCEE5A93C0E4}" type="presParOf" srcId="{18AD086A-A47E-4020-9938-E758E937EE2D}" destId="{6DAF07C6-FF30-4489-BDE5-E1C0465DD325}" srcOrd="1" destOrd="0" presId="urn:microsoft.com/office/officeart/2005/8/layout/hierarchy2"/>
    <dgm:cxn modelId="{27929D42-AC3E-4E51-B0F8-0E2E21E6D2BC}" type="presParOf" srcId="{6DAF07C6-FF30-4489-BDE5-E1C0465DD325}" destId="{22051605-37E9-44F7-AD72-E72F82F5DDF4}" srcOrd="0" destOrd="0" presId="urn:microsoft.com/office/officeart/2005/8/layout/hierarchy2"/>
    <dgm:cxn modelId="{DCAB51E7-B5F0-41A7-8339-6456749CFE16}" type="presParOf" srcId="{22051605-37E9-44F7-AD72-E72F82F5DDF4}" destId="{8C480636-A92A-49AD-9B16-6E14A1CC909D}" srcOrd="0" destOrd="0" presId="urn:microsoft.com/office/officeart/2005/8/layout/hierarchy2"/>
    <dgm:cxn modelId="{E11D9AAC-4CC8-4DEB-B4B7-075CE3A79A51}" type="presParOf" srcId="{6DAF07C6-FF30-4489-BDE5-E1C0465DD325}" destId="{C441B369-8A53-4E47-B949-396DC406FE34}" srcOrd="1" destOrd="0" presId="urn:microsoft.com/office/officeart/2005/8/layout/hierarchy2"/>
    <dgm:cxn modelId="{77780529-25DA-431A-8CFC-F8AE9BEF4699}" type="presParOf" srcId="{C441B369-8A53-4E47-B949-396DC406FE34}" destId="{E72C9615-E078-48E7-A9D9-97228F9587DC}" srcOrd="0" destOrd="0" presId="urn:microsoft.com/office/officeart/2005/8/layout/hierarchy2"/>
    <dgm:cxn modelId="{9D99D6D2-D95D-47E1-A491-3A58C3494EE0}" type="presParOf" srcId="{C441B369-8A53-4E47-B949-396DC406FE34}" destId="{696631E5-C7CB-45F6-92B6-6226CDE757D5}" srcOrd="1" destOrd="0" presId="urn:microsoft.com/office/officeart/2005/8/layout/hierarchy2"/>
    <dgm:cxn modelId="{399583E5-4535-4BBA-A06F-E5C727D02AB5}" type="presParOf" srcId="{6DAF07C6-FF30-4489-BDE5-E1C0465DD325}" destId="{5A719D02-2242-4B10-B144-3033AF79FAA7}" srcOrd="2" destOrd="0" presId="urn:microsoft.com/office/officeart/2005/8/layout/hierarchy2"/>
    <dgm:cxn modelId="{D8F0F654-8ECF-48C2-9E5F-72E8538D72B1}" type="presParOf" srcId="{5A719D02-2242-4B10-B144-3033AF79FAA7}" destId="{CCCB4701-D89C-4A59-ADAF-B2D678F4727C}" srcOrd="0" destOrd="0" presId="urn:microsoft.com/office/officeart/2005/8/layout/hierarchy2"/>
    <dgm:cxn modelId="{8A7BC880-6583-4876-93B4-FF470AF34A61}" type="presParOf" srcId="{6DAF07C6-FF30-4489-BDE5-E1C0465DD325}" destId="{8FF340E6-E845-4E71-A335-2984D8EF51AA}" srcOrd="3" destOrd="0" presId="urn:microsoft.com/office/officeart/2005/8/layout/hierarchy2"/>
    <dgm:cxn modelId="{742316D5-6B63-48AD-90F2-0C8C39424A35}" type="presParOf" srcId="{8FF340E6-E845-4E71-A335-2984D8EF51AA}" destId="{FDEC9C20-9BFA-44C4-8650-7E7B342F13E0}" srcOrd="0" destOrd="0" presId="urn:microsoft.com/office/officeart/2005/8/layout/hierarchy2"/>
    <dgm:cxn modelId="{F654E86B-B114-4A9C-9E89-D0B7D6C5F6E4}" type="presParOf" srcId="{8FF340E6-E845-4E71-A335-2984D8EF51AA}" destId="{29D02FFD-1A44-4F35-B1AE-92C1C9E47034}" srcOrd="1" destOrd="0" presId="urn:microsoft.com/office/officeart/2005/8/layout/hierarchy2"/>
    <dgm:cxn modelId="{C78D54C3-B19D-4B5F-83C8-EDD1338EBE64}" type="presParOf" srcId="{08D79479-C45D-43C9-A37B-F29E568E7E4B}" destId="{32183085-5ACC-48DE-933F-D6518E4D01A6}" srcOrd="4" destOrd="0" presId="urn:microsoft.com/office/officeart/2005/8/layout/hierarchy2"/>
    <dgm:cxn modelId="{D7621FAE-7340-4A93-AC4C-4D3A7EC8A2D9}" type="presParOf" srcId="{32183085-5ACC-48DE-933F-D6518E4D01A6}" destId="{F3E45EF1-E821-4236-8091-2FEDD9001C4D}" srcOrd="0" destOrd="0" presId="urn:microsoft.com/office/officeart/2005/8/layout/hierarchy2"/>
    <dgm:cxn modelId="{81E6413C-2AA2-47C6-9B67-C1FDB03BF839}" type="presParOf" srcId="{08D79479-C45D-43C9-A37B-F29E568E7E4B}" destId="{CFE49DDF-F608-43EA-BA2D-C6EA17968235}" srcOrd="5" destOrd="0" presId="urn:microsoft.com/office/officeart/2005/8/layout/hierarchy2"/>
    <dgm:cxn modelId="{CE3BEEA0-A37F-44CF-BB5F-103DA3BC2AB4}" type="presParOf" srcId="{CFE49DDF-F608-43EA-BA2D-C6EA17968235}" destId="{80ADA537-8A60-4197-8C80-10596087A3AD}" srcOrd="0" destOrd="0" presId="urn:microsoft.com/office/officeart/2005/8/layout/hierarchy2"/>
    <dgm:cxn modelId="{274894E9-C0A4-4891-98E9-18FB34B5E292}" type="presParOf" srcId="{CFE49DDF-F608-43EA-BA2D-C6EA17968235}" destId="{E59D5221-9844-4B3F-ABB8-5EB217F1D6E8}" srcOrd="1" destOrd="0" presId="urn:microsoft.com/office/officeart/2005/8/layout/hierarchy2"/>
    <dgm:cxn modelId="{D99D9B21-5155-4CA8-BD6A-B16D6B5616E1}" type="presParOf" srcId="{E59D5221-9844-4B3F-ABB8-5EB217F1D6E8}" destId="{43A7D732-32A4-4E75-A800-AB3CFB4A4525}" srcOrd="0" destOrd="0" presId="urn:microsoft.com/office/officeart/2005/8/layout/hierarchy2"/>
    <dgm:cxn modelId="{E0DBCC51-51FB-45C1-8BB8-2C10CD5298C7}" type="presParOf" srcId="{43A7D732-32A4-4E75-A800-AB3CFB4A4525}" destId="{CCA098BA-A3CE-4164-81C1-45534CA710C1}" srcOrd="0" destOrd="0" presId="urn:microsoft.com/office/officeart/2005/8/layout/hierarchy2"/>
    <dgm:cxn modelId="{E7E29E41-47BB-4F3D-BE54-1B6587ED2118}" type="presParOf" srcId="{E59D5221-9844-4B3F-ABB8-5EB217F1D6E8}" destId="{53FC71B2-447D-4F57-BEE8-A27749D77251}" srcOrd="1" destOrd="0" presId="urn:microsoft.com/office/officeart/2005/8/layout/hierarchy2"/>
    <dgm:cxn modelId="{1D655436-9478-4FEE-A9A0-96ED0F64D372}" type="presParOf" srcId="{53FC71B2-447D-4F57-BEE8-A27749D77251}" destId="{6A3C32AA-6F56-47B1-9DDE-DBF6C15D432B}" srcOrd="0" destOrd="0" presId="urn:microsoft.com/office/officeart/2005/8/layout/hierarchy2"/>
    <dgm:cxn modelId="{03BFD498-2FEB-4742-A524-5F77970E8F57}" type="presParOf" srcId="{53FC71B2-447D-4F57-BEE8-A27749D77251}" destId="{CE5C3FCA-E766-415A-8745-6E7A360F50D9}" srcOrd="1" destOrd="0" presId="urn:microsoft.com/office/officeart/2005/8/layout/hierarchy2"/>
    <dgm:cxn modelId="{79C8DC3D-5DE4-4F79-A035-DFA3D00DADCC}" type="presParOf" srcId="{E59D5221-9844-4B3F-ABB8-5EB217F1D6E8}" destId="{84B50FBA-9F05-43D7-B5ED-26C10D96F61D}" srcOrd="2" destOrd="0" presId="urn:microsoft.com/office/officeart/2005/8/layout/hierarchy2"/>
    <dgm:cxn modelId="{22405EC4-FF50-408B-A6D5-086267BD149B}" type="presParOf" srcId="{84B50FBA-9F05-43D7-B5ED-26C10D96F61D}" destId="{92760415-5492-45B4-BE7E-79603FE89731}" srcOrd="0" destOrd="0" presId="urn:microsoft.com/office/officeart/2005/8/layout/hierarchy2"/>
    <dgm:cxn modelId="{B0A97BF0-1BD9-41BF-9628-A16B3280F724}" type="presParOf" srcId="{E59D5221-9844-4B3F-ABB8-5EB217F1D6E8}" destId="{831B276A-7472-43CA-A8FE-35926EA67710}" srcOrd="3" destOrd="0" presId="urn:microsoft.com/office/officeart/2005/8/layout/hierarchy2"/>
    <dgm:cxn modelId="{A30465B7-0C31-4792-87A3-39CA79A88136}" type="presParOf" srcId="{831B276A-7472-43CA-A8FE-35926EA67710}" destId="{B42036ED-985F-4F40-B100-0E2D79CE5604}" srcOrd="0" destOrd="0" presId="urn:microsoft.com/office/officeart/2005/8/layout/hierarchy2"/>
    <dgm:cxn modelId="{A6276EF7-A5EC-42A6-B2EE-2CE1FCC10EF7}" type="presParOf" srcId="{831B276A-7472-43CA-A8FE-35926EA67710}" destId="{BBB9FC3B-365B-4C86-A2B9-74DB8B434872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E3F095-CC90-48A7-B39A-34DAC53D7063}" type="doc">
      <dgm:prSet loTypeId="urn:microsoft.com/office/officeart/2005/8/layout/hierarchy2" loCatId="hierarchy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B775DA0-5EC6-4A48-B0D7-6C6DF18A0061}">
      <dgm:prSet phldrT="[Text]" custT="1"/>
      <dgm:spPr>
        <a:solidFill>
          <a:srgbClr val="FE9F5E"/>
        </a:solidFill>
        <a:ln w="28575">
          <a:solidFill>
            <a:schemeClr val="accent1">
              <a:lumMod val="50000"/>
            </a:schemeClr>
          </a:solidFill>
        </a:ln>
      </dgm:spPr>
      <dgm:t>
        <a:bodyPr/>
        <a:lstStyle/>
        <a:p>
          <a:pPr rtl="1"/>
          <a:r>
            <a:rPr lang="fa-IR" sz="2000" dirty="0" smtClean="0">
              <a:ln>
                <a:solidFill>
                  <a:srgbClr val="00B050"/>
                </a:solidFill>
              </a:ln>
              <a:solidFill>
                <a:srgbClr val="00B451"/>
              </a:solidFill>
              <a:effectLst>
                <a:glow rad="101600">
                  <a:srgbClr val="FFFFD1"/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Nabi" pitchFamily="2" charset="0"/>
              <a:cs typeface="Nabi" pitchFamily="2" charset="0"/>
            </a:rPr>
            <a:t>قُلْ</a:t>
          </a:r>
          <a:r>
            <a:rPr lang="fa-IR" sz="2200" b="0" dirty="0" smtClean="0">
              <a:ln>
                <a:solidFill>
                  <a:srgbClr val="007A37"/>
                </a:solidFill>
              </a:ln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 يَأَيهُّا الْكَفِرُونَ(1)</a:t>
          </a:r>
          <a:endParaRPr lang="en-US" sz="2200" b="0" dirty="0">
            <a:ln>
              <a:solidFill>
                <a:srgbClr val="007A37"/>
              </a:solidFill>
            </a:ln>
            <a:solidFill>
              <a:srgbClr val="92D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5002F0DA-0001-4FA7-96D0-09490439A14B}" type="parTrans" cxnId="{9510B782-253F-43E4-BB90-D88BB58D10D7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501BE6C9-DD90-42CF-9F87-C8AC5D7AAD6E}" type="sibTrans" cxnId="{9510B782-253F-43E4-BB90-D88BB58D10D7}">
      <dgm:prSet/>
      <dgm:spPr/>
      <dgm:t>
        <a:bodyPr/>
        <a:lstStyle/>
        <a:p>
          <a:endParaRPr lang="en-US"/>
        </a:p>
      </dgm:t>
    </dgm:pt>
    <dgm:pt modelId="{432FF2DC-EBE1-4E60-910A-4E940575999B}">
      <dgm:prSet phldrT="[Text]" custT="1"/>
      <dgm:spPr>
        <a:ln w="28575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اول</a:t>
          </a:r>
          <a:endParaRPr lang="en-US" sz="24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DEE1D2C5-4792-4518-BC73-4C9F5773A625}" type="parTrans" cxnId="{89A95F70-00CE-47AE-BC84-10B7A8CAB2C5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en-US"/>
        </a:p>
      </dgm:t>
    </dgm:pt>
    <dgm:pt modelId="{939BFBE2-2692-4236-B3D7-6E15A0A6C39B}" type="sibTrans" cxnId="{89A95F70-00CE-47AE-BC84-10B7A8CAB2C5}">
      <dgm:prSet/>
      <dgm:spPr/>
      <dgm:t>
        <a:bodyPr/>
        <a:lstStyle/>
        <a:p>
          <a:endParaRPr lang="en-US"/>
        </a:p>
      </dgm:t>
    </dgm:pt>
    <dgm:pt modelId="{13C6532C-1663-49EE-914C-8051666E45CD}">
      <dgm:prSet phldrT="[Text]" custT="1"/>
      <dgm:spPr>
        <a:solidFill>
          <a:srgbClr val="FFC9FF"/>
        </a:solidFill>
        <a:ln w="19050">
          <a:solidFill>
            <a:srgbClr val="FF29B8"/>
          </a:solidFill>
        </a:ln>
      </dgm:spPr>
      <dgm:t>
        <a:bodyPr/>
        <a:lstStyle/>
        <a:p>
          <a:pPr rtl="1"/>
          <a:r>
            <a:rPr lang="fa-IR" sz="2200" b="1" dirty="0" smtClean="0">
              <a:ln>
                <a:solidFill>
                  <a:srgbClr val="008EC0"/>
                </a:solidFill>
              </a:ln>
              <a:solidFill>
                <a:srgbClr val="1DC4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لَا  أَعْبُدُ  مَا  تَعْبُدُونَ (   2 )</a:t>
          </a:r>
          <a:endParaRPr lang="en-US" sz="2200" b="1" dirty="0">
            <a:ln>
              <a:solidFill>
                <a:srgbClr val="008EC0"/>
              </a:solidFill>
            </a:ln>
            <a:solidFill>
              <a:srgbClr val="1DC4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603AE4D5-1881-4E53-8DC2-97413C62B324}" type="parTrans" cxnId="{C28C6035-CBE0-4BA9-9FE4-863B4EA2A807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19FB7581-1130-427F-8A07-4615D118B35A}" type="sibTrans" cxnId="{C28C6035-CBE0-4BA9-9FE4-863B4EA2A807}">
      <dgm:prSet/>
      <dgm:spPr/>
      <dgm:t>
        <a:bodyPr/>
        <a:lstStyle/>
        <a:p>
          <a:endParaRPr lang="en-US"/>
        </a:p>
      </dgm:t>
    </dgm:pt>
    <dgm:pt modelId="{B6B7EF42-A202-467B-8A47-71386B4986E2}">
      <dgm:prSet phldrT="[Text]" custT="1"/>
      <dgm:spPr>
        <a:solidFill>
          <a:srgbClr val="FFC9FF"/>
        </a:solidFill>
        <a:ln w="19050">
          <a:solidFill>
            <a:srgbClr val="FF29B8"/>
          </a:solidFill>
        </a:ln>
      </dgm:spPr>
      <dgm:t>
        <a:bodyPr/>
        <a:lstStyle/>
        <a:p>
          <a:pPr rtl="1"/>
          <a:r>
            <a:rPr lang="fa-IR" sz="2200" b="1" dirty="0" smtClean="0">
              <a:ln>
                <a:solidFill>
                  <a:srgbClr val="008EC0"/>
                </a:solidFill>
              </a:ln>
              <a:solidFill>
                <a:srgbClr val="1DC4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 أَنتُمْ    عَبِدُونَ        مَا  أَعْبُدُ  (  3   )</a:t>
          </a:r>
          <a:endParaRPr lang="en-US" sz="2200" b="1" dirty="0">
            <a:ln>
              <a:solidFill>
                <a:srgbClr val="008EC0"/>
              </a:solidFill>
            </a:ln>
            <a:solidFill>
              <a:srgbClr val="1DC4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1AD4A743-6C20-4129-BD1B-FF17800B8A96}" type="parTrans" cxnId="{8C797876-45F9-4296-B454-D162586E83D4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4462875E-77D4-4B93-97C8-2DC9CD0ED427}" type="sibTrans" cxnId="{8C797876-45F9-4296-B454-D162586E83D4}">
      <dgm:prSet/>
      <dgm:spPr/>
      <dgm:t>
        <a:bodyPr/>
        <a:lstStyle/>
        <a:p>
          <a:endParaRPr lang="en-US"/>
        </a:p>
      </dgm:t>
    </dgm:pt>
    <dgm:pt modelId="{5857A570-5760-46B1-86DC-FF5333D89DA3}">
      <dgm:prSet phldrT="[Text]" custT="1"/>
      <dgm:spPr>
        <a:ln w="28575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1"/>
          <a:r>
            <a:rPr lang="fa-IR" sz="240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 دوم</a:t>
          </a:r>
          <a:endParaRPr lang="en-US" sz="24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D66EB41A-AAB4-49DB-85AB-F661E83148DE}" type="parTrans" cxnId="{779A2FCF-965B-4F6A-924C-1D5792E09452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en-US"/>
        </a:p>
      </dgm:t>
    </dgm:pt>
    <dgm:pt modelId="{5B86D978-0DF5-4ADA-B992-E17CAB049823}" type="sibTrans" cxnId="{779A2FCF-965B-4F6A-924C-1D5792E09452}">
      <dgm:prSet/>
      <dgm:spPr/>
      <dgm:t>
        <a:bodyPr/>
        <a:lstStyle/>
        <a:p>
          <a:endParaRPr lang="en-US"/>
        </a:p>
      </dgm:t>
    </dgm:pt>
    <dgm:pt modelId="{A7E7C7CC-CD18-4672-B0C5-BB76C7EC70B7}">
      <dgm:prSet phldrT="[Text]" custT="1"/>
      <dgm:spPr>
        <a:solidFill>
          <a:srgbClr val="96B1E2"/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rtl="1"/>
          <a:r>
            <a:rPr lang="fa-IR" sz="220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أَنَا   عَابِدٌ     مَّا    عَبَدتمُ‏ْ  (  4  )</a:t>
          </a:r>
          <a:endParaRPr lang="en-US" sz="2200" dirty="0">
            <a:ln>
              <a:solidFill>
                <a:schemeClr val="accent1">
                  <a:lumMod val="75000"/>
                </a:schemeClr>
              </a:solidFill>
            </a:ln>
            <a:solidFill>
              <a:schemeClr val="accent1">
                <a:lumMod val="40000"/>
                <a:lumOff val="6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5AF2F381-AFD6-4DCC-8A17-1AE62CBDD780}" type="parTrans" cxnId="{EF3BC833-A6A5-4B96-B94E-A0728851A05F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A1A3C912-BDDB-4462-821C-D3C4FF1D4527}" type="sibTrans" cxnId="{EF3BC833-A6A5-4B96-B94E-A0728851A05F}">
      <dgm:prSet/>
      <dgm:spPr/>
      <dgm:t>
        <a:bodyPr/>
        <a:lstStyle/>
        <a:p>
          <a:endParaRPr lang="en-US"/>
        </a:p>
      </dgm:t>
    </dgm:pt>
    <dgm:pt modelId="{6F357373-691D-4942-AFEF-0419C6B2145D}">
      <dgm:prSet custT="1"/>
      <dgm:spPr>
        <a:solidFill>
          <a:srgbClr val="A42914"/>
        </a:solidFill>
        <a:ln w="28575"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fa-IR" sz="2400" b="1" smtClean="0">
              <a:ln>
                <a:solidFill>
                  <a:srgbClr val="C00000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effectLst>
                <a:glow rad="63500">
                  <a:srgbClr val="FBFFFB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بِسْمِ اللّهِ الرَّحْمَنِ الرَّحِيمِ</a:t>
          </a:r>
          <a:endParaRPr lang="en-US" sz="2400" b="1" dirty="0">
            <a:ln>
              <a:solidFill>
                <a:srgbClr val="C00000"/>
              </a:solidFill>
            </a:ln>
            <a:solidFill>
              <a:schemeClr val="accent3">
                <a:lumMod val="20000"/>
                <a:lumOff val="80000"/>
              </a:schemeClr>
            </a:solidFill>
            <a:effectLst>
              <a:glow rad="63500">
                <a:srgbClr val="FBFFFB"/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5A754F02-4313-42A7-9DC3-0AE7E0C3C830}" type="parTrans" cxnId="{1E34266A-DCA7-4657-8C3F-FDC7BE388BC0}">
      <dgm:prSet/>
      <dgm:spPr/>
      <dgm:t>
        <a:bodyPr/>
        <a:lstStyle/>
        <a:p>
          <a:endParaRPr lang="en-US"/>
        </a:p>
      </dgm:t>
    </dgm:pt>
    <dgm:pt modelId="{8E47B4F5-89CC-4F98-BB64-9C1051DCB7B4}" type="sibTrans" cxnId="{1E34266A-DCA7-4657-8C3F-FDC7BE388BC0}">
      <dgm:prSet/>
      <dgm:spPr/>
      <dgm:t>
        <a:bodyPr/>
        <a:lstStyle/>
        <a:p>
          <a:endParaRPr lang="en-US"/>
        </a:p>
      </dgm:t>
    </dgm:pt>
    <dgm:pt modelId="{E07349DA-4C5C-41DE-A19A-18FBE426A326}">
      <dgm:prSet custT="1"/>
      <dgm:spPr>
        <a:ln w="28575"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1"/>
          <a:r>
            <a:rPr lang="fa-IR" sz="240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 سوم</a:t>
          </a:r>
          <a:endParaRPr lang="en-US" sz="24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E96D31A3-2249-46D5-8F03-868538C3BB87}" type="parTrans" cxnId="{DB4EA95B-15A4-4598-A835-3CAB0B84CF58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en-US"/>
        </a:p>
      </dgm:t>
    </dgm:pt>
    <dgm:pt modelId="{995AD004-C997-4B10-A542-282AA7DA5385}" type="sibTrans" cxnId="{DB4EA95B-15A4-4598-A835-3CAB0B84CF58}">
      <dgm:prSet/>
      <dgm:spPr/>
      <dgm:t>
        <a:bodyPr/>
        <a:lstStyle/>
        <a:p>
          <a:endParaRPr lang="en-US"/>
        </a:p>
      </dgm:t>
    </dgm:pt>
    <dgm:pt modelId="{389ED121-63F4-4A23-93D4-48C5EBB5163C}">
      <dgm:prSet custT="1"/>
      <dgm:spPr>
        <a:solidFill>
          <a:srgbClr val="96B1E2"/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rtl="1"/>
          <a:r>
            <a:rPr lang="fa-IR" sz="2200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 أَنتُمْ    عَابِدُونَ      مَا       أَعْبُدُ    (  5  )</a:t>
          </a:r>
          <a:endParaRPr lang="en-US" sz="2200" dirty="0">
            <a:ln>
              <a:solidFill>
                <a:schemeClr val="accent1">
                  <a:lumMod val="75000"/>
                </a:schemeClr>
              </a:solidFill>
            </a:ln>
            <a:solidFill>
              <a:schemeClr val="accent1">
                <a:lumMod val="40000"/>
                <a:lumOff val="6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43866562-0AAE-499D-BF2F-1997CE4DF8FF}" type="parTrans" cxnId="{C863676B-3B78-44CF-AF27-544CC304E7D1}">
      <dgm:prSet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3D6E70A6-A7DD-4A9A-9FA9-AFEB9163D6C4}" type="sibTrans" cxnId="{C863676B-3B78-44CF-AF27-544CC304E7D1}">
      <dgm:prSet/>
      <dgm:spPr/>
      <dgm:t>
        <a:bodyPr/>
        <a:lstStyle/>
        <a:p>
          <a:endParaRPr lang="en-US"/>
        </a:p>
      </dgm:t>
    </dgm:pt>
    <dgm:pt modelId="{419CFAA3-EB1B-42D8-B08F-BBB67B87D89A}">
      <dgm:prSet custT="1"/>
      <dgm:spPr>
        <a:solidFill>
          <a:srgbClr val="BA7B6A"/>
        </a:solidFill>
        <a:ln w="28575">
          <a:solidFill>
            <a:srgbClr val="A42914"/>
          </a:solidFill>
        </a:ln>
      </dgm:spPr>
      <dgm:t>
        <a:bodyPr/>
        <a:lstStyle/>
        <a:p>
          <a:pPr rtl="1"/>
          <a:r>
            <a:rPr lang="fa-IR" sz="2200" b="1" dirty="0" smtClean="0">
              <a:ln>
                <a:solidFill>
                  <a:srgbClr val="008EC0"/>
                </a:solidFill>
              </a:ln>
              <a:solidFill>
                <a:srgbClr val="9BE5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لَكمُ‏ْ دِينُكُمْ</a:t>
          </a:r>
          <a:endParaRPr lang="en-US" sz="2200" b="1" dirty="0">
            <a:ln>
              <a:solidFill>
                <a:srgbClr val="008EC0"/>
              </a:solidFill>
            </a:ln>
            <a:solidFill>
              <a:srgbClr val="9BE5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EF1FA4A4-CE6D-48C6-8D23-84F51246CC9F}" type="parTrans" cxnId="{44351707-0E1B-4BD0-83EE-DFD1AB310BAC}">
      <dgm:prSet/>
      <dgm:spPr>
        <a:ln w="28575"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C853FE86-E69C-4767-92F8-6D7B2CC01DB7}" type="sibTrans" cxnId="{44351707-0E1B-4BD0-83EE-DFD1AB310BAC}">
      <dgm:prSet/>
      <dgm:spPr/>
      <dgm:t>
        <a:bodyPr/>
        <a:lstStyle/>
        <a:p>
          <a:endParaRPr lang="en-US"/>
        </a:p>
      </dgm:t>
    </dgm:pt>
    <dgm:pt modelId="{1B821288-B0B3-4B8F-B844-668EF38E3A4C}">
      <dgm:prSet custT="1"/>
      <dgm:spPr>
        <a:solidFill>
          <a:srgbClr val="BA7B6A"/>
        </a:solidFill>
        <a:ln w="28575">
          <a:solidFill>
            <a:srgbClr val="A42914"/>
          </a:solidFill>
        </a:ln>
      </dgm:spPr>
      <dgm:t>
        <a:bodyPr/>
        <a:lstStyle/>
        <a:p>
          <a:pPr rtl="1"/>
          <a:r>
            <a:rPr lang="fa-IR" sz="2200" b="1" smtClean="0">
              <a:ln>
                <a:solidFill>
                  <a:srgbClr val="008EC0"/>
                </a:solidFill>
              </a:ln>
              <a:solidFill>
                <a:srgbClr val="9BE5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 وَ لىِ‏َ دِينِ(6)</a:t>
          </a:r>
          <a:endParaRPr lang="en-US" sz="2200" b="1" dirty="0">
            <a:ln>
              <a:solidFill>
                <a:srgbClr val="008EC0"/>
              </a:solidFill>
            </a:ln>
            <a:solidFill>
              <a:srgbClr val="9BE5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gm:t>
    </dgm:pt>
    <dgm:pt modelId="{547FB470-CA98-40B7-8B83-2058A4F29F30}" type="parTrans" cxnId="{BEBB6BFA-7EBD-4C00-8E5A-4623899C064F}">
      <dgm:prSet/>
      <dgm:spPr>
        <a:ln w="28575"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en-US"/>
        </a:p>
      </dgm:t>
    </dgm:pt>
    <dgm:pt modelId="{F9B2F705-68A6-4895-9D6E-CFEED0E0C74A}" type="sibTrans" cxnId="{BEBB6BFA-7EBD-4C00-8E5A-4623899C064F}">
      <dgm:prSet/>
      <dgm:spPr/>
      <dgm:t>
        <a:bodyPr/>
        <a:lstStyle/>
        <a:p>
          <a:endParaRPr lang="en-US"/>
        </a:p>
      </dgm:t>
    </dgm:pt>
    <dgm:pt modelId="{5D903BF2-DAE0-480F-B87C-C7A538671AD4}" type="pres">
      <dgm:prSet presAssocID="{85E3F095-CC90-48A7-B39A-34DAC53D7063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B02BBF-A4D5-44A0-9E10-D4A51C7DBB96}" type="pres">
      <dgm:prSet presAssocID="{6F357373-691D-4942-AFEF-0419C6B2145D}" presName="root1" presStyleCnt="0"/>
      <dgm:spPr/>
      <dgm:t>
        <a:bodyPr/>
        <a:lstStyle/>
        <a:p>
          <a:endParaRPr lang="en-US"/>
        </a:p>
      </dgm:t>
    </dgm:pt>
    <dgm:pt modelId="{2F462660-9C18-4949-844A-1DEEA015F2FA}" type="pres">
      <dgm:prSet presAssocID="{6F357373-691D-4942-AFEF-0419C6B2145D}" presName="LevelOneTextNode" presStyleLbl="node0" presStyleIdx="0" presStyleCnt="1" custScaleX="78745" custScaleY="2877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59A688B-83B5-4C3B-A18D-FD252A0FABDC}" type="pres">
      <dgm:prSet presAssocID="{6F357373-691D-4942-AFEF-0419C6B2145D}" presName="level2hierChild" presStyleCnt="0"/>
      <dgm:spPr/>
      <dgm:t>
        <a:bodyPr/>
        <a:lstStyle/>
        <a:p>
          <a:endParaRPr lang="en-US"/>
        </a:p>
      </dgm:t>
    </dgm:pt>
    <dgm:pt modelId="{3015DFD3-7D20-4812-AB10-22FB767451A1}" type="pres">
      <dgm:prSet presAssocID="{5002F0DA-0001-4FA7-96D0-09490439A14B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7A09EADE-AAD3-4103-A558-021D0F64A609}" type="pres">
      <dgm:prSet presAssocID="{5002F0DA-0001-4FA7-96D0-09490439A14B}" presName="connTx" presStyleLbl="parChTrans1D2" presStyleIdx="0" presStyleCnt="1"/>
      <dgm:spPr/>
      <dgm:t>
        <a:bodyPr/>
        <a:lstStyle/>
        <a:p>
          <a:endParaRPr lang="en-US"/>
        </a:p>
      </dgm:t>
    </dgm:pt>
    <dgm:pt modelId="{2D5F3266-8062-4355-86BE-E0116E30E83C}" type="pres">
      <dgm:prSet presAssocID="{8B775DA0-5EC6-4A48-B0D7-6C6DF18A0061}" presName="root2" presStyleCnt="0"/>
      <dgm:spPr/>
      <dgm:t>
        <a:bodyPr/>
        <a:lstStyle/>
        <a:p>
          <a:endParaRPr lang="en-US"/>
        </a:p>
      </dgm:t>
    </dgm:pt>
    <dgm:pt modelId="{96A0252D-B047-4F46-87F8-CC5CA04230A7}" type="pres">
      <dgm:prSet presAssocID="{8B775DA0-5EC6-4A48-B0D7-6C6DF18A0061}" presName="LevelTwoTextNode" presStyleLbl="node2" presStyleIdx="0" presStyleCnt="1" custScaleY="189749" custLinFactNeighborX="225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8D79479-C45D-43C9-A37B-F29E568E7E4B}" type="pres">
      <dgm:prSet presAssocID="{8B775DA0-5EC6-4A48-B0D7-6C6DF18A0061}" presName="level3hierChild" presStyleCnt="0"/>
      <dgm:spPr/>
      <dgm:t>
        <a:bodyPr/>
        <a:lstStyle/>
        <a:p>
          <a:endParaRPr lang="en-US"/>
        </a:p>
      </dgm:t>
    </dgm:pt>
    <dgm:pt modelId="{8A7E0EE8-F42E-4BF0-9DE2-D23AADDEBB00}" type="pres">
      <dgm:prSet presAssocID="{DEE1D2C5-4792-4518-BC73-4C9F5773A625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56C4FDD2-7724-4D6F-891F-4371DFC84015}" type="pres">
      <dgm:prSet presAssocID="{DEE1D2C5-4792-4518-BC73-4C9F5773A625}" presName="connTx" presStyleLbl="parChTrans1D3" presStyleIdx="0" presStyleCnt="3"/>
      <dgm:spPr/>
      <dgm:t>
        <a:bodyPr/>
        <a:lstStyle/>
        <a:p>
          <a:endParaRPr lang="en-US"/>
        </a:p>
      </dgm:t>
    </dgm:pt>
    <dgm:pt modelId="{14B54F7B-C803-4FAF-AAF3-09BF41F30372}" type="pres">
      <dgm:prSet presAssocID="{432FF2DC-EBE1-4E60-910A-4E940575999B}" presName="root2" presStyleCnt="0"/>
      <dgm:spPr/>
      <dgm:t>
        <a:bodyPr/>
        <a:lstStyle/>
        <a:p>
          <a:endParaRPr lang="en-US"/>
        </a:p>
      </dgm:t>
    </dgm:pt>
    <dgm:pt modelId="{E2ABEDB7-BD37-4BEC-85F1-61D90335792E}" type="pres">
      <dgm:prSet presAssocID="{432FF2DC-EBE1-4E60-910A-4E940575999B}" presName="LevelTwoTextNode" presStyleLbl="node3" presStyleIdx="0" presStyleCnt="3" custLinFactNeighborX="36678" custLinFactNeighborY="-235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5613404-BD28-4113-A7F6-74F8D5D198B6}" type="pres">
      <dgm:prSet presAssocID="{432FF2DC-EBE1-4E60-910A-4E940575999B}" presName="level3hierChild" presStyleCnt="0"/>
      <dgm:spPr/>
      <dgm:t>
        <a:bodyPr/>
        <a:lstStyle/>
        <a:p>
          <a:endParaRPr lang="en-US"/>
        </a:p>
      </dgm:t>
    </dgm:pt>
    <dgm:pt modelId="{4A9D1BC2-C937-47CE-980C-DECA0348C8AA}" type="pres">
      <dgm:prSet presAssocID="{603AE4D5-1881-4E53-8DC2-97413C62B324}" presName="conn2-1" presStyleLbl="parChTrans1D4" presStyleIdx="0" presStyleCnt="6"/>
      <dgm:spPr/>
      <dgm:t>
        <a:bodyPr/>
        <a:lstStyle/>
        <a:p>
          <a:endParaRPr lang="en-US"/>
        </a:p>
      </dgm:t>
    </dgm:pt>
    <dgm:pt modelId="{2ABCB009-2941-4CA7-B68D-B0B849BDCD43}" type="pres">
      <dgm:prSet presAssocID="{603AE4D5-1881-4E53-8DC2-97413C62B324}" presName="connTx" presStyleLbl="parChTrans1D4" presStyleIdx="0" presStyleCnt="6"/>
      <dgm:spPr/>
      <dgm:t>
        <a:bodyPr/>
        <a:lstStyle/>
        <a:p>
          <a:endParaRPr lang="en-US"/>
        </a:p>
      </dgm:t>
    </dgm:pt>
    <dgm:pt modelId="{0527BF91-D560-4273-AAF7-D36E1393A47A}" type="pres">
      <dgm:prSet presAssocID="{13C6532C-1663-49EE-914C-8051666E45CD}" presName="root2" presStyleCnt="0"/>
      <dgm:spPr/>
      <dgm:t>
        <a:bodyPr/>
        <a:lstStyle/>
        <a:p>
          <a:endParaRPr lang="en-US"/>
        </a:p>
      </dgm:t>
    </dgm:pt>
    <dgm:pt modelId="{B6EECDEC-4551-42F4-9F76-5C2E87113D1B}" type="pres">
      <dgm:prSet presAssocID="{13C6532C-1663-49EE-914C-8051666E45CD}" presName="LevelTwoTextNode" presStyleLbl="node4" presStyleIdx="0" presStyleCnt="6" custScaleX="167479" custScaleY="106577" custLinFactNeighborX="36678" custLinFactNeighborY="-419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5B00355-A402-4205-A295-509C1C5C4B40}" type="pres">
      <dgm:prSet presAssocID="{13C6532C-1663-49EE-914C-8051666E45CD}" presName="level3hierChild" presStyleCnt="0"/>
      <dgm:spPr/>
      <dgm:t>
        <a:bodyPr/>
        <a:lstStyle/>
        <a:p>
          <a:endParaRPr lang="en-US"/>
        </a:p>
      </dgm:t>
    </dgm:pt>
    <dgm:pt modelId="{DF0C04EE-566A-4DFF-8180-7348BE05E57C}" type="pres">
      <dgm:prSet presAssocID="{1AD4A743-6C20-4129-BD1B-FF17800B8A96}" presName="conn2-1" presStyleLbl="parChTrans1D4" presStyleIdx="1" presStyleCnt="6"/>
      <dgm:spPr/>
      <dgm:t>
        <a:bodyPr/>
        <a:lstStyle/>
        <a:p>
          <a:endParaRPr lang="en-US"/>
        </a:p>
      </dgm:t>
    </dgm:pt>
    <dgm:pt modelId="{11A71A20-8D40-497A-A15B-C4DB17D9E1D2}" type="pres">
      <dgm:prSet presAssocID="{1AD4A743-6C20-4129-BD1B-FF17800B8A96}" presName="connTx" presStyleLbl="parChTrans1D4" presStyleIdx="1" presStyleCnt="6"/>
      <dgm:spPr/>
      <dgm:t>
        <a:bodyPr/>
        <a:lstStyle/>
        <a:p>
          <a:endParaRPr lang="en-US"/>
        </a:p>
      </dgm:t>
    </dgm:pt>
    <dgm:pt modelId="{18CDFA54-5A57-470A-BC55-F9843D5588A1}" type="pres">
      <dgm:prSet presAssocID="{B6B7EF42-A202-467B-8A47-71386B4986E2}" presName="root2" presStyleCnt="0"/>
      <dgm:spPr/>
      <dgm:t>
        <a:bodyPr/>
        <a:lstStyle/>
        <a:p>
          <a:endParaRPr lang="en-US"/>
        </a:p>
      </dgm:t>
    </dgm:pt>
    <dgm:pt modelId="{8CD299F3-D31C-491B-8561-C280139C702F}" type="pres">
      <dgm:prSet presAssocID="{B6B7EF42-A202-467B-8A47-71386B4986E2}" presName="LevelTwoTextNode" presStyleLbl="node4" presStyleIdx="1" presStyleCnt="6" custScaleX="203824" custScaleY="106577" custLinFactNeighborX="36678" custLinFactNeighborY="-419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339D7C-F10F-43E7-9170-7A4696F53132}" type="pres">
      <dgm:prSet presAssocID="{B6B7EF42-A202-467B-8A47-71386B4986E2}" presName="level3hierChild" presStyleCnt="0"/>
      <dgm:spPr/>
      <dgm:t>
        <a:bodyPr/>
        <a:lstStyle/>
        <a:p>
          <a:endParaRPr lang="en-US"/>
        </a:p>
      </dgm:t>
    </dgm:pt>
    <dgm:pt modelId="{07339ADC-25DD-462C-8649-C6326C9F117D}" type="pres">
      <dgm:prSet presAssocID="{D66EB41A-AAB4-49DB-85AB-F661E83148DE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859FBA6F-E0ED-4181-AA0B-83C493BEA3E3}" type="pres">
      <dgm:prSet presAssocID="{D66EB41A-AAB4-49DB-85AB-F661E83148DE}" presName="connTx" presStyleLbl="parChTrans1D3" presStyleIdx="1" presStyleCnt="3"/>
      <dgm:spPr/>
      <dgm:t>
        <a:bodyPr/>
        <a:lstStyle/>
        <a:p>
          <a:endParaRPr lang="en-US"/>
        </a:p>
      </dgm:t>
    </dgm:pt>
    <dgm:pt modelId="{18AD086A-A47E-4020-9938-E758E937EE2D}" type="pres">
      <dgm:prSet presAssocID="{5857A570-5760-46B1-86DC-FF5333D89DA3}" presName="root2" presStyleCnt="0"/>
      <dgm:spPr/>
      <dgm:t>
        <a:bodyPr/>
        <a:lstStyle/>
        <a:p>
          <a:endParaRPr lang="en-US"/>
        </a:p>
      </dgm:t>
    </dgm:pt>
    <dgm:pt modelId="{77CB4528-5EB5-474F-86B2-C0A5C7E19C07}" type="pres">
      <dgm:prSet presAssocID="{5857A570-5760-46B1-86DC-FF5333D89DA3}" presName="LevelTwoTextNode" presStyleLbl="node3" presStyleIdx="1" presStyleCnt="3" custLinFactNeighborX="36678" custLinFactNeighborY="-1641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AF07C6-FF30-4489-BDE5-E1C0465DD325}" type="pres">
      <dgm:prSet presAssocID="{5857A570-5760-46B1-86DC-FF5333D89DA3}" presName="level3hierChild" presStyleCnt="0"/>
      <dgm:spPr/>
      <dgm:t>
        <a:bodyPr/>
        <a:lstStyle/>
        <a:p>
          <a:endParaRPr lang="en-US"/>
        </a:p>
      </dgm:t>
    </dgm:pt>
    <dgm:pt modelId="{22051605-37E9-44F7-AD72-E72F82F5DDF4}" type="pres">
      <dgm:prSet presAssocID="{5AF2F381-AFD6-4DCC-8A17-1AE62CBDD780}" presName="conn2-1" presStyleLbl="parChTrans1D4" presStyleIdx="2" presStyleCnt="6"/>
      <dgm:spPr/>
      <dgm:t>
        <a:bodyPr/>
        <a:lstStyle/>
        <a:p>
          <a:endParaRPr lang="en-US"/>
        </a:p>
      </dgm:t>
    </dgm:pt>
    <dgm:pt modelId="{8C480636-A92A-49AD-9B16-6E14A1CC909D}" type="pres">
      <dgm:prSet presAssocID="{5AF2F381-AFD6-4DCC-8A17-1AE62CBDD780}" presName="connTx" presStyleLbl="parChTrans1D4" presStyleIdx="2" presStyleCnt="6"/>
      <dgm:spPr/>
      <dgm:t>
        <a:bodyPr/>
        <a:lstStyle/>
        <a:p>
          <a:endParaRPr lang="en-US"/>
        </a:p>
      </dgm:t>
    </dgm:pt>
    <dgm:pt modelId="{C441B369-8A53-4E47-B949-396DC406FE34}" type="pres">
      <dgm:prSet presAssocID="{A7E7C7CC-CD18-4672-B0C5-BB76C7EC70B7}" presName="root2" presStyleCnt="0"/>
      <dgm:spPr/>
      <dgm:t>
        <a:bodyPr/>
        <a:lstStyle/>
        <a:p>
          <a:endParaRPr lang="en-US"/>
        </a:p>
      </dgm:t>
    </dgm:pt>
    <dgm:pt modelId="{E72C9615-E078-48E7-A9D9-97228F9587DC}" type="pres">
      <dgm:prSet presAssocID="{A7E7C7CC-CD18-4672-B0C5-BB76C7EC70B7}" presName="LevelTwoTextNode" presStyleLbl="node4" presStyleIdx="2" presStyleCnt="6" custScaleX="182730" custScaleY="106577" custLinFactNeighborX="36678" custLinFactNeighborY="-253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6631E5-C7CB-45F6-92B6-6226CDE757D5}" type="pres">
      <dgm:prSet presAssocID="{A7E7C7CC-CD18-4672-B0C5-BB76C7EC70B7}" presName="level3hierChild" presStyleCnt="0"/>
      <dgm:spPr/>
      <dgm:t>
        <a:bodyPr/>
        <a:lstStyle/>
        <a:p>
          <a:endParaRPr lang="en-US"/>
        </a:p>
      </dgm:t>
    </dgm:pt>
    <dgm:pt modelId="{5A719D02-2242-4B10-B144-3033AF79FAA7}" type="pres">
      <dgm:prSet presAssocID="{43866562-0AAE-499D-BF2F-1997CE4DF8FF}" presName="conn2-1" presStyleLbl="parChTrans1D4" presStyleIdx="3" presStyleCnt="6"/>
      <dgm:spPr/>
      <dgm:t>
        <a:bodyPr/>
        <a:lstStyle/>
        <a:p>
          <a:endParaRPr lang="en-US"/>
        </a:p>
      </dgm:t>
    </dgm:pt>
    <dgm:pt modelId="{CCCB4701-D89C-4A59-ADAF-B2D678F4727C}" type="pres">
      <dgm:prSet presAssocID="{43866562-0AAE-499D-BF2F-1997CE4DF8FF}" presName="connTx" presStyleLbl="parChTrans1D4" presStyleIdx="3" presStyleCnt="6"/>
      <dgm:spPr/>
      <dgm:t>
        <a:bodyPr/>
        <a:lstStyle/>
        <a:p>
          <a:endParaRPr lang="en-US"/>
        </a:p>
      </dgm:t>
    </dgm:pt>
    <dgm:pt modelId="{8FF340E6-E845-4E71-A335-2984D8EF51AA}" type="pres">
      <dgm:prSet presAssocID="{389ED121-63F4-4A23-93D4-48C5EBB5163C}" presName="root2" presStyleCnt="0"/>
      <dgm:spPr/>
      <dgm:t>
        <a:bodyPr/>
        <a:lstStyle/>
        <a:p>
          <a:endParaRPr lang="en-US"/>
        </a:p>
      </dgm:t>
    </dgm:pt>
    <dgm:pt modelId="{FDEC9C20-9BFA-44C4-8650-7E7B342F13E0}" type="pres">
      <dgm:prSet presAssocID="{389ED121-63F4-4A23-93D4-48C5EBB5163C}" presName="LevelTwoTextNode" presStyleLbl="node4" presStyleIdx="3" presStyleCnt="6" custScaleX="210519" custScaleY="106577" custLinFactNeighborX="36678" custLinFactNeighborY="-253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D02FFD-1A44-4F35-B1AE-92C1C9E47034}" type="pres">
      <dgm:prSet presAssocID="{389ED121-63F4-4A23-93D4-48C5EBB5163C}" presName="level3hierChild" presStyleCnt="0"/>
      <dgm:spPr/>
      <dgm:t>
        <a:bodyPr/>
        <a:lstStyle/>
        <a:p>
          <a:endParaRPr lang="en-US"/>
        </a:p>
      </dgm:t>
    </dgm:pt>
    <dgm:pt modelId="{32183085-5ACC-48DE-933F-D6518E4D01A6}" type="pres">
      <dgm:prSet presAssocID="{E96D31A3-2249-46D5-8F03-868538C3BB87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F3E45EF1-E821-4236-8091-2FEDD9001C4D}" type="pres">
      <dgm:prSet presAssocID="{E96D31A3-2249-46D5-8F03-868538C3BB87}" presName="connTx" presStyleLbl="parChTrans1D3" presStyleIdx="2" presStyleCnt="3"/>
      <dgm:spPr/>
      <dgm:t>
        <a:bodyPr/>
        <a:lstStyle/>
        <a:p>
          <a:endParaRPr lang="en-US"/>
        </a:p>
      </dgm:t>
    </dgm:pt>
    <dgm:pt modelId="{CFE49DDF-F608-43EA-BA2D-C6EA17968235}" type="pres">
      <dgm:prSet presAssocID="{E07349DA-4C5C-41DE-A19A-18FBE426A326}" presName="root2" presStyleCnt="0"/>
      <dgm:spPr/>
      <dgm:t>
        <a:bodyPr/>
        <a:lstStyle/>
        <a:p>
          <a:endParaRPr lang="en-US"/>
        </a:p>
      </dgm:t>
    </dgm:pt>
    <dgm:pt modelId="{80ADA537-8A60-4197-8C80-10596087A3AD}" type="pres">
      <dgm:prSet presAssocID="{E07349DA-4C5C-41DE-A19A-18FBE426A326}" presName="LevelTwoTextNode" presStyleLbl="node3" presStyleIdx="2" presStyleCnt="3" custLinFactNeighborX="366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9D5221-9844-4B3F-ABB8-5EB217F1D6E8}" type="pres">
      <dgm:prSet presAssocID="{E07349DA-4C5C-41DE-A19A-18FBE426A326}" presName="level3hierChild" presStyleCnt="0"/>
      <dgm:spPr/>
      <dgm:t>
        <a:bodyPr/>
        <a:lstStyle/>
        <a:p>
          <a:endParaRPr lang="en-US"/>
        </a:p>
      </dgm:t>
    </dgm:pt>
    <dgm:pt modelId="{43A7D732-32A4-4E75-A800-AB3CFB4A4525}" type="pres">
      <dgm:prSet presAssocID="{EF1FA4A4-CE6D-48C6-8D23-84F51246CC9F}" presName="conn2-1" presStyleLbl="parChTrans1D4" presStyleIdx="4" presStyleCnt="6"/>
      <dgm:spPr/>
      <dgm:t>
        <a:bodyPr/>
        <a:lstStyle/>
        <a:p>
          <a:endParaRPr lang="en-US"/>
        </a:p>
      </dgm:t>
    </dgm:pt>
    <dgm:pt modelId="{CCA098BA-A3CE-4164-81C1-45534CA710C1}" type="pres">
      <dgm:prSet presAssocID="{EF1FA4A4-CE6D-48C6-8D23-84F51246CC9F}" presName="connTx" presStyleLbl="parChTrans1D4" presStyleIdx="4" presStyleCnt="6"/>
      <dgm:spPr/>
      <dgm:t>
        <a:bodyPr/>
        <a:lstStyle/>
        <a:p>
          <a:endParaRPr lang="en-US"/>
        </a:p>
      </dgm:t>
    </dgm:pt>
    <dgm:pt modelId="{53FC71B2-447D-4F57-BEE8-A27749D77251}" type="pres">
      <dgm:prSet presAssocID="{419CFAA3-EB1B-42D8-B08F-BBB67B87D89A}" presName="root2" presStyleCnt="0"/>
      <dgm:spPr/>
      <dgm:t>
        <a:bodyPr/>
        <a:lstStyle/>
        <a:p>
          <a:endParaRPr lang="en-US"/>
        </a:p>
      </dgm:t>
    </dgm:pt>
    <dgm:pt modelId="{6A3C32AA-6F56-47B1-9DDE-DBF6C15D432B}" type="pres">
      <dgm:prSet presAssocID="{419CFAA3-EB1B-42D8-B08F-BBB67B87D89A}" presName="LevelTwoTextNode" presStyleLbl="node4" presStyleIdx="4" presStyleCnt="6" custLinFactNeighborX="366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5C3FCA-E766-415A-8745-6E7A360F50D9}" type="pres">
      <dgm:prSet presAssocID="{419CFAA3-EB1B-42D8-B08F-BBB67B87D89A}" presName="level3hierChild" presStyleCnt="0"/>
      <dgm:spPr/>
      <dgm:t>
        <a:bodyPr/>
        <a:lstStyle/>
        <a:p>
          <a:endParaRPr lang="en-US"/>
        </a:p>
      </dgm:t>
    </dgm:pt>
    <dgm:pt modelId="{84B50FBA-9F05-43D7-B5ED-26C10D96F61D}" type="pres">
      <dgm:prSet presAssocID="{547FB470-CA98-40B7-8B83-2058A4F29F30}" presName="conn2-1" presStyleLbl="parChTrans1D4" presStyleIdx="5" presStyleCnt="6"/>
      <dgm:spPr/>
      <dgm:t>
        <a:bodyPr/>
        <a:lstStyle/>
        <a:p>
          <a:endParaRPr lang="en-US"/>
        </a:p>
      </dgm:t>
    </dgm:pt>
    <dgm:pt modelId="{92760415-5492-45B4-BE7E-79603FE89731}" type="pres">
      <dgm:prSet presAssocID="{547FB470-CA98-40B7-8B83-2058A4F29F30}" presName="connTx" presStyleLbl="parChTrans1D4" presStyleIdx="5" presStyleCnt="6"/>
      <dgm:spPr/>
      <dgm:t>
        <a:bodyPr/>
        <a:lstStyle/>
        <a:p>
          <a:endParaRPr lang="en-US"/>
        </a:p>
      </dgm:t>
    </dgm:pt>
    <dgm:pt modelId="{831B276A-7472-43CA-A8FE-35926EA67710}" type="pres">
      <dgm:prSet presAssocID="{1B821288-B0B3-4B8F-B844-668EF38E3A4C}" presName="root2" presStyleCnt="0"/>
      <dgm:spPr/>
      <dgm:t>
        <a:bodyPr/>
        <a:lstStyle/>
        <a:p>
          <a:endParaRPr lang="en-US"/>
        </a:p>
      </dgm:t>
    </dgm:pt>
    <dgm:pt modelId="{B42036ED-985F-4F40-B100-0E2D79CE5604}" type="pres">
      <dgm:prSet presAssocID="{1B821288-B0B3-4B8F-B844-668EF38E3A4C}" presName="LevelTwoTextNode" presStyleLbl="node4" presStyleIdx="5" presStyleCnt="6" custLinFactNeighborX="36678" custLinFactNeighborY="-16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BB9FC3B-365B-4C86-A2B9-74DB8B434872}" type="pres">
      <dgm:prSet presAssocID="{1B821288-B0B3-4B8F-B844-668EF38E3A4C}" presName="level3hierChild" presStyleCnt="0"/>
      <dgm:spPr/>
      <dgm:t>
        <a:bodyPr/>
        <a:lstStyle/>
        <a:p>
          <a:endParaRPr lang="en-US"/>
        </a:p>
      </dgm:t>
    </dgm:pt>
  </dgm:ptLst>
  <dgm:cxnLst>
    <dgm:cxn modelId="{908B1E9D-206F-40F0-8353-FF2BD004CE0A}" type="presOf" srcId="{E96D31A3-2249-46D5-8F03-868538C3BB87}" destId="{32183085-5ACC-48DE-933F-D6518E4D01A6}" srcOrd="0" destOrd="0" presId="urn:microsoft.com/office/officeart/2005/8/layout/hierarchy2"/>
    <dgm:cxn modelId="{E694053B-D747-41D3-91DF-79B10EC31862}" type="presOf" srcId="{1AD4A743-6C20-4129-BD1B-FF17800B8A96}" destId="{11A71A20-8D40-497A-A15B-C4DB17D9E1D2}" srcOrd="1" destOrd="0" presId="urn:microsoft.com/office/officeart/2005/8/layout/hierarchy2"/>
    <dgm:cxn modelId="{98E3F787-DF67-49BF-9186-C223394BEB1A}" type="presOf" srcId="{8B775DA0-5EC6-4A48-B0D7-6C6DF18A0061}" destId="{96A0252D-B047-4F46-87F8-CC5CA04230A7}" srcOrd="0" destOrd="0" presId="urn:microsoft.com/office/officeart/2005/8/layout/hierarchy2"/>
    <dgm:cxn modelId="{F34521AF-C4AC-4029-9DD5-A55D80A613D6}" type="presOf" srcId="{1AD4A743-6C20-4129-BD1B-FF17800B8A96}" destId="{DF0C04EE-566A-4DFF-8180-7348BE05E57C}" srcOrd="0" destOrd="0" presId="urn:microsoft.com/office/officeart/2005/8/layout/hierarchy2"/>
    <dgm:cxn modelId="{06B88C17-F164-46A6-8475-551C15A21C06}" type="presOf" srcId="{EF1FA4A4-CE6D-48C6-8D23-84F51246CC9F}" destId="{43A7D732-32A4-4E75-A800-AB3CFB4A4525}" srcOrd="0" destOrd="0" presId="urn:microsoft.com/office/officeart/2005/8/layout/hierarchy2"/>
    <dgm:cxn modelId="{351313AA-F825-4860-9C00-9207EDFD64A7}" type="presOf" srcId="{EF1FA4A4-CE6D-48C6-8D23-84F51246CC9F}" destId="{CCA098BA-A3CE-4164-81C1-45534CA710C1}" srcOrd="1" destOrd="0" presId="urn:microsoft.com/office/officeart/2005/8/layout/hierarchy2"/>
    <dgm:cxn modelId="{9510B782-253F-43E4-BB90-D88BB58D10D7}" srcId="{6F357373-691D-4942-AFEF-0419C6B2145D}" destId="{8B775DA0-5EC6-4A48-B0D7-6C6DF18A0061}" srcOrd="0" destOrd="0" parTransId="{5002F0DA-0001-4FA7-96D0-09490439A14B}" sibTransId="{501BE6C9-DD90-42CF-9F87-C8AC5D7AAD6E}"/>
    <dgm:cxn modelId="{E869E695-6423-4317-856E-0B3E93B1787E}" type="presOf" srcId="{1B821288-B0B3-4B8F-B844-668EF38E3A4C}" destId="{B42036ED-985F-4F40-B100-0E2D79CE5604}" srcOrd="0" destOrd="0" presId="urn:microsoft.com/office/officeart/2005/8/layout/hierarchy2"/>
    <dgm:cxn modelId="{DB4EA95B-15A4-4598-A835-3CAB0B84CF58}" srcId="{8B775DA0-5EC6-4A48-B0D7-6C6DF18A0061}" destId="{E07349DA-4C5C-41DE-A19A-18FBE426A326}" srcOrd="2" destOrd="0" parTransId="{E96D31A3-2249-46D5-8F03-868538C3BB87}" sibTransId="{995AD004-C997-4B10-A542-282AA7DA5385}"/>
    <dgm:cxn modelId="{779A2FCF-965B-4F6A-924C-1D5792E09452}" srcId="{8B775DA0-5EC6-4A48-B0D7-6C6DF18A0061}" destId="{5857A570-5760-46B1-86DC-FF5333D89DA3}" srcOrd="1" destOrd="0" parTransId="{D66EB41A-AAB4-49DB-85AB-F661E83148DE}" sibTransId="{5B86D978-0DF5-4ADA-B992-E17CAB049823}"/>
    <dgm:cxn modelId="{D7673855-E27D-4ABB-999B-BE2200B97D32}" type="presOf" srcId="{547FB470-CA98-40B7-8B83-2058A4F29F30}" destId="{84B50FBA-9F05-43D7-B5ED-26C10D96F61D}" srcOrd="0" destOrd="0" presId="urn:microsoft.com/office/officeart/2005/8/layout/hierarchy2"/>
    <dgm:cxn modelId="{0681C18F-AB30-4296-85FE-81F87508488B}" type="presOf" srcId="{D66EB41A-AAB4-49DB-85AB-F661E83148DE}" destId="{07339ADC-25DD-462C-8649-C6326C9F117D}" srcOrd="0" destOrd="0" presId="urn:microsoft.com/office/officeart/2005/8/layout/hierarchy2"/>
    <dgm:cxn modelId="{534DA8BF-8699-4B25-87FD-33FFA5B142E4}" type="presOf" srcId="{6F357373-691D-4942-AFEF-0419C6B2145D}" destId="{2F462660-9C18-4949-844A-1DEEA015F2FA}" srcOrd="0" destOrd="0" presId="urn:microsoft.com/office/officeart/2005/8/layout/hierarchy2"/>
    <dgm:cxn modelId="{93BD470F-6896-4A3E-8DBE-3C60AF9E9B74}" type="presOf" srcId="{5AF2F381-AFD6-4DCC-8A17-1AE62CBDD780}" destId="{22051605-37E9-44F7-AD72-E72F82F5DDF4}" srcOrd="0" destOrd="0" presId="urn:microsoft.com/office/officeart/2005/8/layout/hierarchy2"/>
    <dgm:cxn modelId="{BEBB6BFA-7EBD-4C00-8E5A-4623899C064F}" srcId="{E07349DA-4C5C-41DE-A19A-18FBE426A326}" destId="{1B821288-B0B3-4B8F-B844-668EF38E3A4C}" srcOrd="1" destOrd="0" parTransId="{547FB470-CA98-40B7-8B83-2058A4F29F30}" sibTransId="{F9B2F705-68A6-4895-9D6E-CFEED0E0C74A}"/>
    <dgm:cxn modelId="{C29A0A5C-1863-467E-B6B6-3EE85191383D}" type="presOf" srcId="{A7E7C7CC-CD18-4672-B0C5-BB76C7EC70B7}" destId="{E72C9615-E078-48E7-A9D9-97228F9587DC}" srcOrd="0" destOrd="0" presId="urn:microsoft.com/office/officeart/2005/8/layout/hierarchy2"/>
    <dgm:cxn modelId="{EFFB5E20-1DBE-44C3-85A8-5576147B4521}" type="presOf" srcId="{E96D31A3-2249-46D5-8F03-868538C3BB87}" destId="{F3E45EF1-E821-4236-8091-2FEDD9001C4D}" srcOrd="1" destOrd="0" presId="urn:microsoft.com/office/officeart/2005/8/layout/hierarchy2"/>
    <dgm:cxn modelId="{A7E972C4-F5A6-4C28-82CF-2CF58E07AA7F}" type="presOf" srcId="{5002F0DA-0001-4FA7-96D0-09490439A14B}" destId="{7A09EADE-AAD3-4103-A558-021D0F64A609}" srcOrd="1" destOrd="0" presId="urn:microsoft.com/office/officeart/2005/8/layout/hierarchy2"/>
    <dgm:cxn modelId="{01788324-5796-408B-881F-1597F8D16FEE}" type="presOf" srcId="{603AE4D5-1881-4E53-8DC2-97413C62B324}" destId="{4A9D1BC2-C937-47CE-980C-DECA0348C8AA}" srcOrd="0" destOrd="0" presId="urn:microsoft.com/office/officeart/2005/8/layout/hierarchy2"/>
    <dgm:cxn modelId="{1E34266A-DCA7-4657-8C3F-FDC7BE388BC0}" srcId="{85E3F095-CC90-48A7-B39A-34DAC53D7063}" destId="{6F357373-691D-4942-AFEF-0419C6B2145D}" srcOrd="0" destOrd="0" parTransId="{5A754F02-4313-42A7-9DC3-0AE7E0C3C830}" sibTransId="{8E47B4F5-89CC-4F98-BB64-9C1051DCB7B4}"/>
    <dgm:cxn modelId="{B97F7FCA-64AE-4303-8F21-0BE37E1D7762}" type="presOf" srcId="{547FB470-CA98-40B7-8B83-2058A4F29F30}" destId="{92760415-5492-45B4-BE7E-79603FE89731}" srcOrd="1" destOrd="0" presId="urn:microsoft.com/office/officeart/2005/8/layout/hierarchy2"/>
    <dgm:cxn modelId="{8C797876-45F9-4296-B454-D162586E83D4}" srcId="{432FF2DC-EBE1-4E60-910A-4E940575999B}" destId="{B6B7EF42-A202-467B-8A47-71386B4986E2}" srcOrd="1" destOrd="0" parTransId="{1AD4A743-6C20-4129-BD1B-FF17800B8A96}" sibTransId="{4462875E-77D4-4B93-97C8-2DC9CD0ED427}"/>
    <dgm:cxn modelId="{34DFB9F0-6EAC-4140-9D11-481EB85A9FE1}" type="presOf" srcId="{5002F0DA-0001-4FA7-96D0-09490439A14B}" destId="{3015DFD3-7D20-4812-AB10-22FB767451A1}" srcOrd="0" destOrd="0" presId="urn:microsoft.com/office/officeart/2005/8/layout/hierarchy2"/>
    <dgm:cxn modelId="{F4AD8859-25E5-4BDD-9190-3F884B4A4F93}" type="presOf" srcId="{43866562-0AAE-499D-BF2F-1997CE4DF8FF}" destId="{5A719D02-2242-4B10-B144-3033AF79FAA7}" srcOrd="0" destOrd="0" presId="urn:microsoft.com/office/officeart/2005/8/layout/hierarchy2"/>
    <dgm:cxn modelId="{D4C566BF-0AF7-40CF-A6EA-A83DBD45BED0}" type="presOf" srcId="{389ED121-63F4-4A23-93D4-48C5EBB5163C}" destId="{FDEC9C20-9BFA-44C4-8650-7E7B342F13E0}" srcOrd="0" destOrd="0" presId="urn:microsoft.com/office/officeart/2005/8/layout/hierarchy2"/>
    <dgm:cxn modelId="{E73D9FB8-7D17-40FD-B36E-64F1C3540D04}" type="presOf" srcId="{DEE1D2C5-4792-4518-BC73-4C9F5773A625}" destId="{56C4FDD2-7724-4D6F-891F-4371DFC84015}" srcOrd="1" destOrd="0" presId="urn:microsoft.com/office/officeart/2005/8/layout/hierarchy2"/>
    <dgm:cxn modelId="{9C910AF0-0B3F-4407-B321-C7237407686D}" type="presOf" srcId="{D66EB41A-AAB4-49DB-85AB-F661E83148DE}" destId="{859FBA6F-E0ED-4181-AA0B-83C493BEA3E3}" srcOrd="1" destOrd="0" presId="urn:microsoft.com/office/officeart/2005/8/layout/hierarchy2"/>
    <dgm:cxn modelId="{C863676B-3B78-44CF-AF27-544CC304E7D1}" srcId="{5857A570-5760-46B1-86DC-FF5333D89DA3}" destId="{389ED121-63F4-4A23-93D4-48C5EBB5163C}" srcOrd="1" destOrd="0" parTransId="{43866562-0AAE-499D-BF2F-1997CE4DF8FF}" sibTransId="{3D6E70A6-A7DD-4A9A-9FA9-AFEB9163D6C4}"/>
    <dgm:cxn modelId="{89A95F70-00CE-47AE-BC84-10B7A8CAB2C5}" srcId="{8B775DA0-5EC6-4A48-B0D7-6C6DF18A0061}" destId="{432FF2DC-EBE1-4E60-910A-4E940575999B}" srcOrd="0" destOrd="0" parTransId="{DEE1D2C5-4792-4518-BC73-4C9F5773A625}" sibTransId="{939BFBE2-2692-4236-B3D7-6E15A0A6C39B}"/>
    <dgm:cxn modelId="{9AF1C56E-73DC-42EC-AAFB-540217554011}" type="presOf" srcId="{E07349DA-4C5C-41DE-A19A-18FBE426A326}" destId="{80ADA537-8A60-4197-8C80-10596087A3AD}" srcOrd="0" destOrd="0" presId="urn:microsoft.com/office/officeart/2005/8/layout/hierarchy2"/>
    <dgm:cxn modelId="{44351707-0E1B-4BD0-83EE-DFD1AB310BAC}" srcId="{E07349DA-4C5C-41DE-A19A-18FBE426A326}" destId="{419CFAA3-EB1B-42D8-B08F-BBB67B87D89A}" srcOrd="0" destOrd="0" parTransId="{EF1FA4A4-CE6D-48C6-8D23-84F51246CC9F}" sibTransId="{C853FE86-E69C-4767-92F8-6D7B2CC01DB7}"/>
    <dgm:cxn modelId="{31AA3FF8-E5F0-475D-AF8C-34F8E7B5E421}" type="presOf" srcId="{85E3F095-CC90-48A7-B39A-34DAC53D7063}" destId="{5D903BF2-DAE0-480F-B87C-C7A538671AD4}" srcOrd="0" destOrd="0" presId="urn:microsoft.com/office/officeart/2005/8/layout/hierarchy2"/>
    <dgm:cxn modelId="{44C013E2-FD90-420F-ACEB-092B45E8D0CA}" type="presOf" srcId="{419CFAA3-EB1B-42D8-B08F-BBB67B87D89A}" destId="{6A3C32AA-6F56-47B1-9DDE-DBF6C15D432B}" srcOrd="0" destOrd="0" presId="urn:microsoft.com/office/officeart/2005/8/layout/hierarchy2"/>
    <dgm:cxn modelId="{F05B19E2-E628-499C-946D-E256928DEACA}" type="presOf" srcId="{13C6532C-1663-49EE-914C-8051666E45CD}" destId="{B6EECDEC-4551-42F4-9F76-5C2E87113D1B}" srcOrd="0" destOrd="0" presId="urn:microsoft.com/office/officeart/2005/8/layout/hierarchy2"/>
    <dgm:cxn modelId="{9E3D3DF9-ED0D-4397-884A-6D437C555F38}" type="presOf" srcId="{B6B7EF42-A202-467B-8A47-71386B4986E2}" destId="{8CD299F3-D31C-491B-8561-C280139C702F}" srcOrd="0" destOrd="0" presId="urn:microsoft.com/office/officeart/2005/8/layout/hierarchy2"/>
    <dgm:cxn modelId="{40121759-7F15-41F5-999F-793ABBFE7AD7}" type="presOf" srcId="{432FF2DC-EBE1-4E60-910A-4E940575999B}" destId="{E2ABEDB7-BD37-4BEC-85F1-61D90335792E}" srcOrd="0" destOrd="0" presId="urn:microsoft.com/office/officeart/2005/8/layout/hierarchy2"/>
    <dgm:cxn modelId="{A398DB08-5467-439E-BE2C-95BDC3B23E62}" type="presOf" srcId="{5AF2F381-AFD6-4DCC-8A17-1AE62CBDD780}" destId="{8C480636-A92A-49AD-9B16-6E14A1CC909D}" srcOrd="1" destOrd="0" presId="urn:microsoft.com/office/officeart/2005/8/layout/hierarchy2"/>
    <dgm:cxn modelId="{EF3BC833-A6A5-4B96-B94E-A0728851A05F}" srcId="{5857A570-5760-46B1-86DC-FF5333D89DA3}" destId="{A7E7C7CC-CD18-4672-B0C5-BB76C7EC70B7}" srcOrd="0" destOrd="0" parTransId="{5AF2F381-AFD6-4DCC-8A17-1AE62CBDD780}" sibTransId="{A1A3C912-BDDB-4462-821C-D3C4FF1D4527}"/>
    <dgm:cxn modelId="{6B1307D1-9344-4A15-9E5D-61B6841E9047}" type="presOf" srcId="{43866562-0AAE-499D-BF2F-1997CE4DF8FF}" destId="{CCCB4701-D89C-4A59-ADAF-B2D678F4727C}" srcOrd="1" destOrd="0" presId="urn:microsoft.com/office/officeart/2005/8/layout/hierarchy2"/>
    <dgm:cxn modelId="{B6AFEC2D-1341-4925-A5C9-A436C7C4385D}" type="presOf" srcId="{DEE1D2C5-4792-4518-BC73-4C9F5773A625}" destId="{8A7E0EE8-F42E-4BF0-9DE2-D23AADDEBB00}" srcOrd="0" destOrd="0" presId="urn:microsoft.com/office/officeart/2005/8/layout/hierarchy2"/>
    <dgm:cxn modelId="{EBBD0034-B987-4395-BFBC-10D45D588DB3}" type="presOf" srcId="{603AE4D5-1881-4E53-8DC2-97413C62B324}" destId="{2ABCB009-2941-4CA7-B68D-B0B849BDCD43}" srcOrd="1" destOrd="0" presId="urn:microsoft.com/office/officeart/2005/8/layout/hierarchy2"/>
    <dgm:cxn modelId="{DEAF928F-05E5-4188-98C2-F8D1546354A1}" type="presOf" srcId="{5857A570-5760-46B1-86DC-FF5333D89DA3}" destId="{77CB4528-5EB5-474F-86B2-C0A5C7E19C07}" srcOrd="0" destOrd="0" presId="urn:microsoft.com/office/officeart/2005/8/layout/hierarchy2"/>
    <dgm:cxn modelId="{C28C6035-CBE0-4BA9-9FE4-863B4EA2A807}" srcId="{432FF2DC-EBE1-4E60-910A-4E940575999B}" destId="{13C6532C-1663-49EE-914C-8051666E45CD}" srcOrd="0" destOrd="0" parTransId="{603AE4D5-1881-4E53-8DC2-97413C62B324}" sibTransId="{19FB7581-1130-427F-8A07-4615D118B35A}"/>
    <dgm:cxn modelId="{28E4488A-0A75-4AEC-99C5-AC0192669AFC}" type="presParOf" srcId="{5D903BF2-DAE0-480F-B87C-C7A538671AD4}" destId="{98B02BBF-A4D5-44A0-9E10-D4A51C7DBB96}" srcOrd="0" destOrd="0" presId="urn:microsoft.com/office/officeart/2005/8/layout/hierarchy2"/>
    <dgm:cxn modelId="{D1F7A489-35A6-4705-A42F-166D51DB2C7B}" type="presParOf" srcId="{98B02BBF-A4D5-44A0-9E10-D4A51C7DBB96}" destId="{2F462660-9C18-4949-844A-1DEEA015F2FA}" srcOrd="0" destOrd="0" presId="urn:microsoft.com/office/officeart/2005/8/layout/hierarchy2"/>
    <dgm:cxn modelId="{A05E8775-7D1F-40D8-9E32-EDC8E53B9C5F}" type="presParOf" srcId="{98B02BBF-A4D5-44A0-9E10-D4A51C7DBB96}" destId="{359A688B-83B5-4C3B-A18D-FD252A0FABDC}" srcOrd="1" destOrd="0" presId="urn:microsoft.com/office/officeart/2005/8/layout/hierarchy2"/>
    <dgm:cxn modelId="{90C6A36D-6059-4B04-A4D1-E59EB246A7C0}" type="presParOf" srcId="{359A688B-83B5-4C3B-A18D-FD252A0FABDC}" destId="{3015DFD3-7D20-4812-AB10-22FB767451A1}" srcOrd="0" destOrd="0" presId="urn:microsoft.com/office/officeart/2005/8/layout/hierarchy2"/>
    <dgm:cxn modelId="{5A3FEDD4-31F1-4C3A-AF8C-6A673B851084}" type="presParOf" srcId="{3015DFD3-7D20-4812-AB10-22FB767451A1}" destId="{7A09EADE-AAD3-4103-A558-021D0F64A609}" srcOrd="0" destOrd="0" presId="urn:microsoft.com/office/officeart/2005/8/layout/hierarchy2"/>
    <dgm:cxn modelId="{B8E81942-15B1-423E-AAA8-817A54BFDDE0}" type="presParOf" srcId="{359A688B-83B5-4C3B-A18D-FD252A0FABDC}" destId="{2D5F3266-8062-4355-86BE-E0116E30E83C}" srcOrd="1" destOrd="0" presId="urn:microsoft.com/office/officeart/2005/8/layout/hierarchy2"/>
    <dgm:cxn modelId="{7565FDF2-F08A-46C5-9D10-EE2D22CDCFFE}" type="presParOf" srcId="{2D5F3266-8062-4355-86BE-E0116E30E83C}" destId="{96A0252D-B047-4F46-87F8-CC5CA04230A7}" srcOrd="0" destOrd="0" presId="urn:microsoft.com/office/officeart/2005/8/layout/hierarchy2"/>
    <dgm:cxn modelId="{841B3037-31D2-4BB8-AD90-42DEE732462B}" type="presParOf" srcId="{2D5F3266-8062-4355-86BE-E0116E30E83C}" destId="{08D79479-C45D-43C9-A37B-F29E568E7E4B}" srcOrd="1" destOrd="0" presId="urn:microsoft.com/office/officeart/2005/8/layout/hierarchy2"/>
    <dgm:cxn modelId="{C164EA8D-4821-47BF-B9AB-692F5E106045}" type="presParOf" srcId="{08D79479-C45D-43C9-A37B-F29E568E7E4B}" destId="{8A7E0EE8-F42E-4BF0-9DE2-D23AADDEBB00}" srcOrd="0" destOrd="0" presId="urn:microsoft.com/office/officeart/2005/8/layout/hierarchy2"/>
    <dgm:cxn modelId="{15FA2222-2146-4618-9132-C5B2B8A085E2}" type="presParOf" srcId="{8A7E0EE8-F42E-4BF0-9DE2-D23AADDEBB00}" destId="{56C4FDD2-7724-4D6F-891F-4371DFC84015}" srcOrd="0" destOrd="0" presId="urn:microsoft.com/office/officeart/2005/8/layout/hierarchy2"/>
    <dgm:cxn modelId="{9E3C9DD6-505F-4DF2-AA8C-498145DBCEAB}" type="presParOf" srcId="{08D79479-C45D-43C9-A37B-F29E568E7E4B}" destId="{14B54F7B-C803-4FAF-AAF3-09BF41F30372}" srcOrd="1" destOrd="0" presId="urn:microsoft.com/office/officeart/2005/8/layout/hierarchy2"/>
    <dgm:cxn modelId="{89275248-ABD6-4593-B7A1-2AD7180C4928}" type="presParOf" srcId="{14B54F7B-C803-4FAF-AAF3-09BF41F30372}" destId="{E2ABEDB7-BD37-4BEC-85F1-61D90335792E}" srcOrd="0" destOrd="0" presId="urn:microsoft.com/office/officeart/2005/8/layout/hierarchy2"/>
    <dgm:cxn modelId="{D37B4612-1446-472A-81B5-78499C7F8EFB}" type="presParOf" srcId="{14B54F7B-C803-4FAF-AAF3-09BF41F30372}" destId="{15613404-BD28-4113-A7F6-74F8D5D198B6}" srcOrd="1" destOrd="0" presId="urn:microsoft.com/office/officeart/2005/8/layout/hierarchy2"/>
    <dgm:cxn modelId="{7770EA0A-1EC6-479E-BE59-634D7B694FD4}" type="presParOf" srcId="{15613404-BD28-4113-A7F6-74F8D5D198B6}" destId="{4A9D1BC2-C937-47CE-980C-DECA0348C8AA}" srcOrd="0" destOrd="0" presId="urn:microsoft.com/office/officeart/2005/8/layout/hierarchy2"/>
    <dgm:cxn modelId="{0B8C2BA3-DC81-477B-B310-59FA255A6818}" type="presParOf" srcId="{4A9D1BC2-C937-47CE-980C-DECA0348C8AA}" destId="{2ABCB009-2941-4CA7-B68D-B0B849BDCD43}" srcOrd="0" destOrd="0" presId="urn:microsoft.com/office/officeart/2005/8/layout/hierarchy2"/>
    <dgm:cxn modelId="{52638763-4D27-4425-8CB5-050827429CA9}" type="presParOf" srcId="{15613404-BD28-4113-A7F6-74F8D5D198B6}" destId="{0527BF91-D560-4273-AAF7-D36E1393A47A}" srcOrd="1" destOrd="0" presId="urn:microsoft.com/office/officeart/2005/8/layout/hierarchy2"/>
    <dgm:cxn modelId="{E4DA94E0-B492-449F-A5E0-2322D0E71559}" type="presParOf" srcId="{0527BF91-D560-4273-AAF7-D36E1393A47A}" destId="{B6EECDEC-4551-42F4-9F76-5C2E87113D1B}" srcOrd="0" destOrd="0" presId="urn:microsoft.com/office/officeart/2005/8/layout/hierarchy2"/>
    <dgm:cxn modelId="{DE21DFDA-044D-4791-9A92-864DF728BAB4}" type="presParOf" srcId="{0527BF91-D560-4273-AAF7-D36E1393A47A}" destId="{B5B00355-A402-4205-A295-509C1C5C4B40}" srcOrd="1" destOrd="0" presId="urn:microsoft.com/office/officeart/2005/8/layout/hierarchy2"/>
    <dgm:cxn modelId="{39F83CD4-AB75-40E4-864A-F7F4F47029B8}" type="presParOf" srcId="{15613404-BD28-4113-A7F6-74F8D5D198B6}" destId="{DF0C04EE-566A-4DFF-8180-7348BE05E57C}" srcOrd="2" destOrd="0" presId="urn:microsoft.com/office/officeart/2005/8/layout/hierarchy2"/>
    <dgm:cxn modelId="{38585CE0-C260-4060-9EC8-8F435856A29C}" type="presParOf" srcId="{DF0C04EE-566A-4DFF-8180-7348BE05E57C}" destId="{11A71A20-8D40-497A-A15B-C4DB17D9E1D2}" srcOrd="0" destOrd="0" presId="urn:microsoft.com/office/officeart/2005/8/layout/hierarchy2"/>
    <dgm:cxn modelId="{D8CE913F-C552-4A2B-911F-C8D45D7749BA}" type="presParOf" srcId="{15613404-BD28-4113-A7F6-74F8D5D198B6}" destId="{18CDFA54-5A57-470A-BC55-F9843D5588A1}" srcOrd="3" destOrd="0" presId="urn:microsoft.com/office/officeart/2005/8/layout/hierarchy2"/>
    <dgm:cxn modelId="{B38E346B-F09A-4956-8FEB-F020096EA4C8}" type="presParOf" srcId="{18CDFA54-5A57-470A-BC55-F9843D5588A1}" destId="{8CD299F3-D31C-491B-8561-C280139C702F}" srcOrd="0" destOrd="0" presId="urn:microsoft.com/office/officeart/2005/8/layout/hierarchy2"/>
    <dgm:cxn modelId="{E5789FCD-4603-4EB3-9E56-76E55E8D0298}" type="presParOf" srcId="{18CDFA54-5A57-470A-BC55-F9843D5588A1}" destId="{32339D7C-F10F-43E7-9170-7A4696F53132}" srcOrd="1" destOrd="0" presId="urn:microsoft.com/office/officeart/2005/8/layout/hierarchy2"/>
    <dgm:cxn modelId="{4121BFED-63A1-4789-AD6D-2B017030692A}" type="presParOf" srcId="{08D79479-C45D-43C9-A37B-F29E568E7E4B}" destId="{07339ADC-25DD-462C-8649-C6326C9F117D}" srcOrd="2" destOrd="0" presId="urn:microsoft.com/office/officeart/2005/8/layout/hierarchy2"/>
    <dgm:cxn modelId="{3162FFB2-C405-4D2A-AFFA-B657A54D2DBA}" type="presParOf" srcId="{07339ADC-25DD-462C-8649-C6326C9F117D}" destId="{859FBA6F-E0ED-4181-AA0B-83C493BEA3E3}" srcOrd="0" destOrd="0" presId="urn:microsoft.com/office/officeart/2005/8/layout/hierarchy2"/>
    <dgm:cxn modelId="{400A80C6-8D5B-4878-ACBC-EFD877EC2719}" type="presParOf" srcId="{08D79479-C45D-43C9-A37B-F29E568E7E4B}" destId="{18AD086A-A47E-4020-9938-E758E937EE2D}" srcOrd="3" destOrd="0" presId="urn:microsoft.com/office/officeart/2005/8/layout/hierarchy2"/>
    <dgm:cxn modelId="{1CF3C34C-0A43-4016-A1C3-4D377F254578}" type="presParOf" srcId="{18AD086A-A47E-4020-9938-E758E937EE2D}" destId="{77CB4528-5EB5-474F-86B2-C0A5C7E19C07}" srcOrd="0" destOrd="0" presId="urn:microsoft.com/office/officeart/2005/8/layout/hierarchy2"/>
    <dgm:cxn modelId="{DD339748-F033-4A9D-ADD1-295DB991A3A6}" type="presParOf" srcId="{18AD086A-A47E-4020-9938-E758E937EE2D}" destId="{6DAF07C6-FF30-4489-BDE5-E1C0465DD325}" srcOrd="1" destOrd="0" presId="urn:microsoft.com/office/officeart/2005/8/layout/hierarchy2"/>
    <dgm:cxn modelId="{2BB2DDA8-125B-40D0-824D-ED1343EBF4E2}" type="presParOf" srcId="{6DAF07C6-FF30-4489-BDE5-E1C0465DD325}" destId="{22051605-37E9-44F7-AD72-E72F82F5DDF4}" srcOrd="0" destOrd="0" presId="urn:microsoft.com/office/officeart/2005/8/layout/hierarchy2"/>
    <dgm:cxn modelId="{EB802CF2-F3F9-48D0-8B34-D4EB4CCE661C}" type="presParOf" srcId="{22051605-37E9-44F7-AD72-E72F82F5DDF4}" destId="{8C480636-A92A-49AD-9B16-6E14A1CC909D}" srcOrd="0" destOrd="0" presId="urn:microsoft.com/office/officeart/2005/8/layout/hierarchy2"/>
    <dgm:cxn modelId="{A5064981-3207-4FDD-8283-AB0D023C4D70}" type="presParOf" srcId="{6DAF07C6-FF30-4489-BDE5-E1C0465DD325}" destId="{C441B369-8A53-4E47-B949-396DC406FE34}" srcOrd="1" destOrd="0" presId="urn:microsoft.com/office/officeart/2005/8/layout/hierarchy2"/>
    <dgm:cxn modelId="{31B5E749-E694-4C49-8EB8-7F4BC5718323}" type="presParOf" srcId="{C441B369-8A53-4E47-B949-396DC406FE34}" destId="{E72C9615-E078-48E7-A9D9-97228F9587DC}" srcOrd="0" destOrd="0" presId="urn:microsoft.com/office/officeart/2005/8/layout/hierarchy2"/>
    <dgm:cxn modelId="{A762974E-6D49-40F0-BB7E-BDC41E430B64}" type="presParOf" srcId="{C441B369-8A53-4E47-B949-396DC406FE34}" destId="{696631E5-C7CB-45F6-92B6-6226CDE757D5}" srcOrd="1" destOrd="0" presId="urn:microsoft.com/office/officeart/2005/8/layout/hierarchy2"/>
    <dgm:cxn modelId="{FC6FAAEF-B297-44D6-B2C8-7CB104D88ABF}" type="presParOf" srcId="{6DAF07C6-FF30-4489-BDE5-E1C0465DD325}" destId="{5A719D02-2242-4B10-B144-3033AF79FAA7}" srcOrd="2" destOrd="0" presId="urn:microsoft.com/office/officeart/2005/8/layout/hierarchy2"/>
    <dgm:cxn modelId="{5EC7850C-9C3B-46EA-9E81-5108DE4A340B}" type="presParOf" srcId="{5A719D02-2242-4B10-B144-3033AF79FAA7}" destId="{CCCB4701-D89C-4A59-ADAF-B2D678F4727C}" srcOrd="0" destOrd="0" presId="urn:microsoft.com/office/officeart/2005/8/layout/hierarchy2"/>
    <dgm:cxn modelId="{27D6004D-2E8E-4E53-BE3E-7E9A4D4FECD7}" type="presParOf" srcId="{6DAF07C6-FF30-4489-BDE5-E1C0465DD325}" destId="{8FF340E6-E845-4E71-A335-2984D8EF51AA}" srcOrd="3" destOrd="0" presId="urn:microsoft.com/office/officeart/2005/8/layout/hierarchy2"/>
    <dgm:cxn modelId="{9D005A60-FC52-4EE2-8C13-0699510399D5}" type="presParOf" srcId="{8FF340E6-E845-4E71-A335-2984D8EF51AA}" destId="{FDEC9C20-9BFA-44C4-8650-7E7B342F13E0}" srcOrd="0" destOrd="0" presId="urn:microsoft.com/office/officeart/2005/8/layout/hierarchy2"/>
    <dgm:cxn modelId="{BF869E64-1A27-4CD2-BE59-B472A7957906}" type="presParOf" srcId="{8FF340E6-E845-4E71-A335-2984D8EF51AA}" destId="{29D02FFD-1A44-4F35-B1AE-92C1C9E47034}" srcOrd="1" destOrd="0" presId="urn:microsoft.com/office/officeart/2005/8/layout/hierarchy2"/>
    <dgm:cxn modelId="{D95D2A84-B4B2-4452-8494-C2462F617FF1}" type="presParOf" srcId="{08D79479-C45D-43C9-A37B-F29E568E7E4B}" destId="{32183085-5ACC-48DE-933F-D6518E4D01A6}" srcOrd="4" destOrd="0" presId="urn:microsoft.com/office/officeart/2005/8/layout/hierarchy2"/>
    <dgm:cxn modelId="{0CDCEBF3-AED0-4CC0-9EC2-C19A0FA2E7BC}" type="presParOf" srcId="{32183085-5ACC-48DE-933F-D6518E4D01A6}" destId="{F3E45EF1-E821-4236-8091-2FEDD9001C4D}" srcOrd="0" destOrd="0" presId="urn:microsoft.com/office/officeart/2005/8/layout/hierarchy2"/>
    <dgm:cxn modelId="{C21FAB86-300A-46F3-88A6-20B683FA676E}" type="presParOf" srcId="{08D79479-C45D-43C9-A37B-F29E568E7E4B}" destId="{CFE49DDF-F608-43EA-BA2D-C6EA17968235}" srcOrd="5" destOrd="0" presId="urn:microsoft.com/office/officeart/2005/8/layout/hierarchy2"/>
    <dgm:cxn modelId="{F26B598E-F27E-4BA9-8501-5FF96A4AFA60}" type="presParOf" srcId="{CFE49DDF-F608-43EA-BA2D-C6EA17968235}" destId="{80ADA537-8A60-4197-8C80-10596087A3AD}" srcOrd="0" destOrd="0" presId="urn:microsoft.com/office/officeart/2005/8/layout/hierarchy2"/>
    <dgm:cxn modelId="{A477714A-96C5-40C0-B594-9AB24ADF6BDE}" type="presParOf" srcId="{CFE49DDF-F608-43EA-BA2D-C6EA17968235}" destId="{E59D5221-9844-4B3F-ABB8-5EB217F1D6E8}" srcOrd="1" destOrd="0" presId="urn:microsoft.com/office/officeart/2005/8/layout/hierarchy2"/>
    <dgm:cxn modelId="{2E9C4809-C832-4280-A0D6-ADA366A2EAC0}" type="presParOf" srcId="{E59D5221-9844-4B3F-ABB8-5EB217F1D6E8}" destId="{43A7D732-32A4-4E75-A800-AB3CFB4A4525}" srcOrd="0" destOrd="0" presId="urn:microsoft.com/office/officeart/2005/8/layout/hierarchy2"/>
    <dgm:cxn modelId="{9CD5A113-DC88-4E26-9F6B-0D59CC453B6B}" type="presParOf" srcId="{43A7D732-32A4-4E75-A800-AB3CFB4A4525}" destId="{CCA098BA-A3CE-4164-81C1-45534CA710C1}" srcOrd="0" destOrd="0" presId="urn:microsoft.com/office/officeart/2005/8/layout/hierarchy2"/>
    <dgm:cxn modelId="{01F59672-E095-44E4-9682-96269B37B982}" type="presParOf" srcId="{E59D5221-9844-4B3F-ABB8-5EB217F1D6E8}" destId="{53FC71B2-447D-4F57-BEE8-A27749D77251}" srcOrd="1" destOrd="0" presId="urn:microsoft.com/office/officeart/2005/8/layout/hierarchy2"/>
    <dgm:cxn modelId="{E8ADA79B-5811-403D-B584-72B920F2FEFF}" type="presParOf" srcId="{53FC71B2-447D-4F57-BEE8-A27749D77251}" destId="{6A3C32AA-6F56-47B1-9DDE-DBF6C15D432B}" srcOrd="0" destOrd="0" presId="urn:microsoft.com/office/officeart/2005/8/layout/hierarchy2"/>
    <dgm:cxn modelId="{943318F9-8BDB-4B02-8697-A15EFA37BF34}" type="presParOf" srcId="{53FC71B2-447D-4F57-BEE8-A27749D77251}" destId="{CE5C3FCA-E766-415A-8745-6E7A360F50D9}" srcOrd="1" destOrd="0" presId="urn:microsoft.com/office/officeart/2005/8/layout/hierarchy2"/>
    <dgm:cxn modelId="{7039B642-D788-4FB7-8C65-32A20B75A755}" type="presParOf" srcId="{E59D5221-9844-4B3F-ABB8-5EB217F1D6E8}" destId="{84B50FBA-9F05-43D7-B5ED-26C10D96F61D}" srcOrd="2" destOrd="0" presId="urn:microsoft.com/office/officeart/2005/8/layout/hierarchy2"/>
    <dgm:cxn modelId="{F411A3AD-E802-4713-98FE-C30A1B97B9CF}" type="presParOf" srcId="{84B50FBA-9F05-43D7-B5ED-26C10D96F61D}" destId="{92760415-5492-45B4-BE7E-79603FE89731}" srcOrd="0" destOrd="0" presId="urn:microsoft.com/office/officeart/2005/8/layout/hierarchy2"/>
    <dgm:cxn modelId="{5F095223-B685-4FF1-912E-9CC46CE653DF}" type="presParOf" srcId="{E59D5221-9844-4B3F-ABB8-5EB217F1D6E8}" destId="{831B276A-7472-43CA-A8FE-35926EA67710}" srcOrd="3" destOrd="0" presId="urn:microsoft.com/office/officeart/2005/8/layout/hierarchy2"/>
    <dgm:cxn modelId="{8DF35EFA-985E-4FBD-9268-7E0F9F25188C}" type="presParOf" srcId="{831B276A-7472-43CA-A8FE-35926EA67710}" destId="{B42036ED-985F-4F40-B100-0E2D79CE5604}" srcOrd="0" destOrd="0" presId="urn:microsoft.com/office/officeart/2005/8/layout/hierarchy2"/>
    <dgm:cxn modelId="{72391B54-479A-4F4B-B9C4-43E02CD34260}" type="presParOf" srcId="{831B276A-7472-43CA-A8FE-35926EA67710}" destId="{BBB9FC3B-365B-4C86-A2B9-74DB8B434872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462660-9C18-4949-844A-1DEEA015F2FA}">
      <dsp:nvSpPr>
        <dsp:cNvPr id="0" name=""/>
        <dsp:cNvSpPr/>
      </dsp:nvSpPr>
      <dsp:spPr>
        <a:xfrm>
          <a:off x="7893735" y="2051525"/>
          <a:ext cx="1170342" cy="2138511"/>
        </a:xfrm>
        <a:prstGeom prst="roundRect">
          <a:avLst>
            <a:gd name="adj" fmla="val 10000"/>
          </a:avLst>
        </a:prstGeom>
        <a:solidFill>
          <a:srgbClr val="A42914"/>
        </a:solidFill>
        <a:ln w="28575">
          <a:solidFill>
            <a:schemeClr val="accent3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smtClean="0">
              <a:ln>
                <a:solidFill>
                  <a:srgbClr val="C00000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effectLst>
                <a:glow rad="63500">
                  <a:srgbClr val="FBFFFB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بِسْمِ اللّهِ الرَّحْمَنِ الرَّحِيمِ</a:t>
          </a:r>
          <a:endParaRPr lang="en-US" sz="2400" b="1" kern="1200" dirty="0">
            <a:ln>
              <a:solidFill>
                <a:srgbClr val="C00000"/>
              </a:solidFill>
            </a:ln>
            <a:solidFill>
              <a:schemeClr val="accent3">
                <a:lumMod val="20000"/>
                <a:lumOff val="80000"/>
              </a:schemeClr>
            </a:solidFill>
            <a:effectLst>
              <a:glow rad="63500">
                <a:srgbClr val="FBFFFB"/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7928013" y="2085803"/>
        <a:ext cx="1101786" cy="2069955"/>
      </dsp:txXfrm>
    </dsp:sp>
    <dsp:sp modelId="{3015DFD3-7D20-4812-AB10-22FB767451A1}">
      <dsp:nvSpPr>
        <dsp:cNvPr id="0" name=""/>
        <dsp:cNvSpPr/>
      </dsp:nvSpPr>
      <dsp:spPr>
        <a:xfrm rot="10800000">
          <a:off x="7634415" y="3109981"/>
          <a:ext cx="259319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259319" y="10799"/>
              </a:lnTo>
            </a:path>
          </a:pathLst>
        </a:custGeom>
        <a:noFill/>
        <a:ln w="28575" cap="rnd" cmpd="sng" algn="ctr">
          <a:solidFill>
            <a:schemeClr val="accent3"/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z="-40000"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7757592" y="3114298"/>
        <a:ext cx="12965" cy="12965"/>
      </dsp:txXfrm>
    </dsp:sp>
    <dsp:sp modelId="{96A0252D-B047-4F46-87F8-CC5CA04230A7}">
      <dsp:nvSpPr>
        <dsp:cNvPr id="0" name=""/>
        <dsp:cNvSpPr/>
      </dsp:nvSpPr>
      <dsp:spPr>
        <a:xfrm>
          <a:off x="6148171" y="2415748"/>
          <a:ext cx="1486243" cy="1410066"/>
        </a:xfrm>
        <a:prstGeom prst="roundRect">
          <a:avLst>
            <a:gd name="adj" fmla="val 10000"/>
          </a:avLst>
        </a:prstGeom>
        <a:solidFill>
          <a:srgbClr val="FE9F5E"/>
        </a:solidFill>
        <a:ln w="28575">
          <a:solidFill>
            <a:schemeClr val="accent1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0" kern="1200" dirty="0" smtClean="0">
              <a:ln>
                <a:solidFill>
                  <a:srgbClr val="007A37"/>
                </a:solidFill>
              </a:ln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قُلْ يَأَيهُّا الْكَفِرُونَ(1)</a:t>
          </a:r>
          <a:endParaRPr lang="en-US" sz="2200" b="0" kern="1200" dirty="0">
            <a:ln>
              <a:solidFill>
                <a:srgbClr val="007A37"/>
              </a:solidFill>
            </a:ln>
            <a:solidFill>
              <a:srgbClr val="92D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6189470" y="2457047"/>
        <a:ext cx="1403645" cy="1327468"/>
      </dsp:txXfrm>
    </dsp:sp>
    <dsp:sp modelId="{8A7E0EE8-F42E-4BF0-9DE2-D23AADDEBB00}">
      <dsp:nvSpPr>
        <dsp:cNvPr id="0" name=""/>
        <dsp:cNvSpPr/>
      </dsp:nvSpPr>
      <dsp:spPr>
        <a:xfrm rot="15533265">
          <a:off x="4958264" y="2131054"/>
          <a:ext cx="1995263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1995263" y="10799"/>
              </a:lnTo>
            </a:path>
          </a:pathLst>
        </a:custGeom>
        <a:noFill/>
        <a:ln w="19050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chilly" dir="t"/>
        </a:scene3d>
        <a:sp3d z="-40000"/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5906014" y="2091972"/>
        <a:ext cx="99763" cy="99763"/>
      </dsp:txXfrm>
    </dsp:sp>
    <dsp:sp modelId="{E2ABEDB7-BD37-4BEC-85F1-61D90335792E}">
      <dsp:nvSpPr>
        <dsp:cNvPr id="0" name=""/>
        <dsp:cNvSpPr/>
      </dsp:nvSpPr>
      <dsp:spPr>
        <a:xfrm>
          <a:off x="4277377" y="791365"/>
          <a:ext cx="1486243" cy="74312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8575">
          <a:solidFill>
            <a:schemeClr val="accent6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اول</a:t>
          </a:r>
          <a:endParaRPr lang="en-US" sz="2400" kern="12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4299142" y="813130"/>
        <a:ext cx="1442713" cy="699591"/>
      </dsp:txXfrm>
    </dsp:sp>
    <dsp:sp modelId="{4A9D1BC2-C937-47CE-980C-DECA0348C8AA}">
      <dsp:nvSpPr>
        <dsp:cNvPr id="0" name=""/>
        <dsp:cNvSpPr/>
      </dsp:nvSpPr>
      <dsp:spPr>
        <a:xfrm rot="13482475">
          <a:off x="3561882" y="857893"/>
          <a:ext cx="836493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836493" y="10799"/>
              </a:lnTo>
            </a:path>
          </a:pathLst>
        </a:custGeom>
        <a:noFill/>
        <a:ln w="19050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59216" y="847780"/>
        <a:ext cx="41824" cy="41824"/>
      </dsp:txXfrm>
    </dsp:sp>
    <dsp:sp modelId="{B6EECDEC-4551-42F4-9F76-5C2E87113D1B}">
      <dsp:nvSpPr>
        <dsp:cNvPr id="0" name=""/>
        <dsp:cNvSpPr/>
      </dsp:nvSpPr>
      <dsp:spPr>
        <a:xfrm>
          <a:off x="1193733" y="178461"/>
          <a:ext cx="2489146" cy="791996"/>
        </a:xfrm>
        <a:prstGeom prst="roundRect">
          <a:avLst>
            <a:gd name="adj" fmla="val 10000"/>
          </a:avLst>
        </a:prstGeom>
        <a:solidFill>
          <a:srgbClr val="FFC9FF"/>
        </a:solidFill>
        <a:ln w="19050">
          <a:solidFill>
            <a:srgbClr val="FF29B8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kern="1200" dirty="0" smtClean="0">
              <a:ln>
                <a:solidFill>
                  <a:srgbClr val="008EC0"/>
                </a:solidFill>
              </a:ln>
              <a:solidFill>
                <a:srgbClr val="1DC4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لَا  أَعْبُدُ  مَا  تَعْبُدُونَ (   2 )</a:t>
          </a:r>
          <a:endParaRPr lang="en-US" sz="2200" b="1" kern="1200" dirty="0">
            <a:ln>
              <a:solidFill>
                <a:srgbClr val="008EC0"/>
              </a:solidFill>
            </a:ln>
            <a:solidFill>
              <a:srgbClr val="1DC4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1216930" y="201658"/>
        <a:ext cx="2442752" cy="745602"/>
      </dsp:txXfrm>
    </dsp:sp>
    <dsp:sp modelId="{DF0C04EE-566A-4DFF-8180-7348BE05E57C}">
      <dsp:nvSpPr>
        <dsp:cNvPr id="0" name=""/>
        <dsp:cNvSpPr/>
      </dsp:nvSpPr>
      <dsp:spPr>
        <a:xfrm rot="9124970">
          <a:off x="3643731" y="1309625"/>
          <a:ext cx="672793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672793" y="10799"/>
              </a:lnTo>
            </a:path>
          </a:pathLst>
        </a:custGeom>
        <a:noFill/>
        <a:ln w="19050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63308" y="1303605"/>
        <a:ext cx="33639" cy="33639"/>
      </dsp:txXfrm>
    </dsp:sp>
    <dsp:sp modelId="{8CD299F3-D31C-491B-8561-C280139C702F}">
      <dsp:nvSpPr>
        <dsp:cNvPr id="0" name=""/>
        <dsp:cNvSpPr/>
      </dsp:nvSpPr>
      <dsp:spPr>
        <a:xfrm>
          <a:off x="653558" y="1081926"/>
          <a:ext cx="3029321" cy="791996"/>
        </a:xfrm>
        <a:prstGeom prst="roundRect">
          <a:avLst>
            <a:gd name="adj" fmla="val 10000"/>
          </a:avLst>
        </a:prstGeom>
        <a:solidFill>
          <a:srgbClr val="FFC9FF"/>
        </a:solidFill>
        <a:ln w="19050">
          <a:solidFill>
            <a:srgbClr val="FF29B8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kern="1200" dirty="0" smtClean="0">
              <a:ln>
                <a:solidFill>
                  <a:srgbClr val="008EC0"/>
                </a:solidFill>
              </a:ln>
              <a:solidFill>
                <a:srgbClr val="1DC4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 أَنتُمْ    عَابِدُونَ        مَا  أَعْبُدُ  (  3   )</a:t>
          </a:r>
          <a:endParaRPr lang="en-US" sz="2200" b="1" kern="1200" dirty="0">
            <a:ln>
              <a:solidFill>
                <a:srgbClr val="008EC0"/>
              </a:solidFill>
            </a:ln>
            <a:solidFill>
              <a:srgbClr val="1DC4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676755" y="1105123"/>
        <a:ext cx="2982927" cy="745602"/>
      </dsp:txXfrm>
    </dsp:sp>
    <dsp:sp modelId="{07339ADC-25DD-462C-8649-C6326C9F117D}">
      <dsp:nvSpPr>
        <dsp:cNvPr id="0" name=""/>
        <dsp:cNvSpPr/>
      </dsp:nvSpPr>
      <dsp:spPr>
        <a:xfrm rot="11653826">
          <a:off x="5757534" y="3061219"/>
          <a:ext cx="396724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396724" y="10799"/>
              </a:lnTo>
            </a:path>
          </a:pathLst>
        </a:custGeom>
        <a:noFill/>
        <a:ln w="19050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chilly" dir="t"/>
        </a:scene3d>
        <a:sp3d z="-40000"/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5945978" y="3062101"/>
        <a:ext cx="19836" cy="19836"/>
      </dsp:txXfrm>
    </dsp:sp>
    <dsp:sp modelId="{77CB4528-5EB5-474F-86B2-C0A5C7E19C07}">
      <dsp:nvSpPr>
        <dsp:cNvPr id="0" name=""/>
        <dsp:cNvSpPr/>
      </dsp:nvSpPr>
      <dsp:spPr>
        <a:xfrm>
          <a:off x="4277377" y="2651697"/>
          <a:ext cx="1486243" cy="74312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8575">
          <a:solidFill>
            <a:schemeClr val="accent6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 دوم</a:t>
          </a:r>
          <a:endParaRPr lang="en-US" sz="2400" kern="12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4299142" y="2673462"/>
        <a:ext cx="1442713" cy="699591"/>
      </dsp:txXfrm>
    </dsp:sp>
    <dsp:sp modelId="{22051605-37E9-44F7-AD72-E72F82F5DDF4}">
      <dsp:nvSpPr>
        <dsp:cNvPr id="0" name=""/>
        <dsp:cNvSpPr/>
      </dsp:nvSpPr>
      <dsp:spPr>
        <a:xfrm rot="13263853">
          <a:off x="3585885" y="2753478"/>
          <a:ext cx="788485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788485" y="10799"/>
              </a:lnTo>
            </a:path>
          </a:pathLst>
        </a:custGeom>
        <a:noFill/>
        <a:ln w="19050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60416" y="2744566"/>
        <a:ext cx="39424" cy="39424"/>
      </dsp:txXfrm>
    </dsp:sp>
    <dsp:sp modelId="{E72C9615-E078-48E7-A9D9-97228F9587DC}">
      <dsp:nvSpPr>
        <dsp:cNvPr id="0" name=""/>
        <dsp:cNvSpPr/>
      </dsp:nvSpPr>
      <dsp:spPr>
        <a:xfrm>
          <a:off x="967066" y="2109299"/>
          <a:ext cx="2715813" cy="791996"/>
        </a:xfrm>
        <a:prstGeom prst="roundRect">
          <a:avLst>
            <a:gd name="adj" fmla="val 10000"/>
          </a:avLst>
        </a:prstGeom>
        <a:solidFill>
          <a:srgbClr val="96B1E2"/>
        </a:solidFill>
        <a:ln w="28575">
          <a:solidFill>
            <a:schemeClr val="accent2">
              <a:lumMod val="75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أَنَا   عَابِدٌ     مَّا    عَبَدتمُ‏ْ  (  4  )</a:t>
          </a:r>
          <a:endParaRPr lang="en-US" sz="2200" kern="1200" dirty="0">
            <a:ln>
              <a:solidFill>
                <a:schemeClr val="accent1">
                  <a:lumMod val="75000"/>
                </a:schemeClr>
              </a:solidFill>
            </a:ln>
            <a:solidFill>
              <a:schemeClr val="accent1">
                <a:lumMod val="40000"/>
                <a:lumOff val="6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990263" y="2132496"/>
        <a:ext cx="2669419" cy="745602"/>
      </dsp:txXfrm>
    </dsp:sp>
    <dsp:sp modelId="{5A719D02-2242-4B10-B144-3033AF79FAA7}">
      <dsp:nvSpPr>
        <dsp:cNvPr id="0" name=""/>
        <dsp:cNvSpPr/>
      </dsp:nvSpPr>
      <dsp:spPr>
        <a:xfrm rot="8822301">
          <a:off x="3625854" y="3205210"/>
          <a:ext cx="708549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708549" y="10799"/>
              </a:lnTo>
            </a:path>
          </a:pathLst>
        </a:custGeom>
        <a:noFill/>
        <a:ln w="19050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62414" y="3198297"/>
        <a:ext cx="35427" cy="35427"/>
      </dsp:txXfrm>
    </dsp:sp>
    <dsp:sp modelId="{FDEC9C20-9BFA-44C4-8650-7E7B342F13E0}">
      <dsp:nvSpPr>
        <dsp:cNvPr id="0" name=""/>
        <dsp:cNvSpPr/>
      </dsp:nvSpPr>
      <dsp:spPr>
        <a:xfrm>
          <a:off x="554054" y="3012765"/>
          <a:ext cx="3128825" cy="791996"/>
        </a:xfrm>
        <a:prstGeom prst="roundRect">
          <a:avLst>
            <a:gd name="adj" fmla="val 10000"/>
          </a:avLst>
        </a:prstGeom>
        <a:solidFill>
          <a:srgbClr val="96B1E2"/>
        </a:solidFill>
        <a:ln w="28575">
          <a:solidFill>
            <a:schemeClr val="accent2">
              <a:lumMod val="75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 أَنتُمْ    عَابِدُونَ      مَا       أَعْبُدُ    (  5  )</a:t>
          </a:r>
          <a:endParaRPr lang="en-US" sz="2200" kern="1200" dirty="0">
            <a:ln>
              <a:solidFill>
                <a:schemeClr val="accent1">
                  <a:lumMod val="75000"/>
                </a:schemeClr>
              </a:solidFill>
            </a:ln>
            <a:solidFill>
              <a:schemeClr val="accent1">
                <a:lumMod val="40000"/>
                <a:lumOff val="6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577251" y="3035962"/>
        <a:ext cx="3082431" cy="745602"/>
      </dsp:txXfrm>
    </dsp:sp>
    <dsp:sp modelId="{32183085-5ACC-48DE-933F-D6518E4D01A6}">
      <dsp:nvSpPr>
        <dsp:cNvPr id="0" name=""/>
        <dsp:cNvSpPr/>
      </dsp:nvSpPr>
      <dsp:spPr>
        <a:xfrm rot="6130456">
          <a:off x="5044145" y="4001228"/>
          <a:ext cx="1823502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1823502" y="10799"/>
              </a:lnTo>
            </a:path>
          </a:pathLst>
        </a:custGeom>
        <a:noFill/>
        <a:ln w="19050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chilly" dir="t"/>
        </a:scene3d>
        <a:sp3d z="-40000"/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 rot="10800000">
        <a:off x="5910308" y="3966440"/>
        <a:ext cx="91175" cy="91175"/>
      </dsp:txXfrm>
    </dsp:sp>
    <dsp:sp modelId="{80ADA537-8A60-4197-8C80-10596087A3AD}">
      <dsp:nvSpPr>
        <dsp:cNvPr id="0" name=""/>
        <dsp:cNvSpPr/>
      </dsp:nvSpPr>
      <dsp:spPr>
        <a:xfrm>
          <a:off x="4277377" y="4531713"/>
          <a:ext cx="1486243" cy="74312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8575">
          <a:solidFill>
            <a:schemeClr val="accent6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 سوم</a:t>
          </a:r>
          <a:endParaRPr lang="en-US" sz="2400" kern="12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4299142" y="4553478"/>
        <a:ext cx="1442713" cy="699591"/>
      </dsp:txXfrm>
    </dsp:sp>
    <dsp:sp modelId="{43A7D732-32A4-4E75-A800-AB3CFB4A4525}">
      <dsp:nvSpPr>
        <dsp:cNvPr id="0" name=""/>
        <dsp:cNvSpPr/>
      </dsp:nvSpPr>
      <dsp:spPr>
        <a:xfrm rot="12942401">
          <a:off x="3614065" y="4678826"/>
          <a:ext cx="732125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732125" y="10799"/>
              </a:lnTo>
            </a:path>
          </a:pathLst>
        </a:custGeom>
        <a:noFill/>
        <a:ln w="28575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61825" y="4671323"/>
        <a:ext cx="36606" cy="36606"/>
      </dsp:txXfrm>
    </dsp:sp>
    <dsp:sp modelId="{6A3C32AA-6F56-47B1-9DDE-DBF6C15D432B}">
      <dsp:nvSpPr>
        <dsp:cNvPr id="0" name=""/>
        <dsp:cNvSpPr/>
      </dsp:nvSpPr>
      <dsp:spPr>
        <a:xfrm>
          <a:off x="2196636" y="4104418"/>
          <a:ext cx="1486243" cy="743121"/>
        </a:xfrm>
        <a:prstGeom prst="roundRect">
          <a:avLst>
            <a:gd name="adj" fmla="val 10000"/>
          </a:avLst>
        </a:prstGeom>
        <a:solidFill>
          <a:srgbClr val="BA7B6A"/>
        </a:solidFill>
        <a:ln w="28575">
          <a:solidFill>
            <a:srgbClr val="A42914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kern="1200" dirty="0" smtClean="0">
              <a:ln>
                <a:solidFill>
                  <a:srgbClr val="008EC0"/>
                </a:solidFill>
              </a:ln>
              <a:solidFill>
                <a:srgbClr val="9BE5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لَكمُ‏ْ دِينُكُمْ</a:t>
          </a:r>
          <a:endParaRPr lang="en-US" sz="2200" b="1" kern="1200" dirty="0">
            <a:ln>
              <a:solidFill>
                <a:srgbClr val="008EC0"/>
              </a:solidFill>
            </a:ln>
            <a:solidFill>
              <a:srgbClr val="9BE5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2218401" y="4126183"/>
        <a:ext cx="1442713" cy="699591"/>
      </dsp:txXfrm>
    </dsp:sp>
    <dsp:sp modelId="{84B50FBA-9F05-43D7-B5ED-26C10D96F61D}">
      <dsp:nvSpPr>
        <dsp:cNvPr id="0" name=""/>
        <dsp:cNvSpPr/>
      </dsp:nvSpPr>
      <dsp:spPr>
        <a:xfrm rot="8704520">
          <a:off x="3617588" y="5100028"/>
          <a:ext cx="725080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725080" y="10799"/>
              </a:lnTo>
            </a:path>
          </a:pathLst>
        </a:custGeom>
        <a:noFill/>
        <a:ln w="28575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62001" y="5092701"/>
        <a:ext cx="36254" cy="36254"/>
      </dsp:txXfrm>
    </dsp:sp>
    <dsp:sp modelId="{B42036ED-985F-4F40-B100-0E2D79CE5604}">
      <dsp:nvSpPr>
        <dsp:cNvPr id="0" name=""/>
        <dsp:cNvSpPr/>
      </dsp:nvSpPr>
      <dsp:spPr>
        <a:xfrm>
          <a:off x="2196636" y="4946821"/>
          <a:ext cx="1486243" cy="743121"/>
        </a:xfrm>
        <a:prstGeom prst="roundRect">
          <a:avLst>
            <a:gd name="adj" fmla="val 10000"/>
          </a:avLst>
        </a:prstGeom>
        <a:solidFill>
          <a:srgbClr val="BA7B6A"/>
        </a:solidFill>
        <a:ln w="28575">
          <a:solidFill>
            <a:srgbClr val="A42914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kern="1200" smtClean="0">
              <a:ln>
                <a:solidFill>
                  <a:srgbClr val="008EC0"/>
                </a:solidFill>
              </a:ln>
              <a:solidFill>
                <a:srgbClr val="9BE5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 وَ لىِ‏َ دِينِ(6)</a:t>
          </a:r>
          <a:endParaRPr lang="en-US" sz="2200" b="1" kern="1200" dirty="0">
            <a:ln>
              <a:solidFill>
                <a:srgbClr val="008EC0"/>
              </a:solidFill>
            </a:ln>
            <a:solidFill>
              <a:srgbClr val="9BE5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2218401" y="4968586"/>
        <a:ext cx="1442713" cy="6995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462660-9C18-4949-844A-1DEEA015F2FA}">
      <dsp:nvSpPr>
        <dsp:cNvPr id="0" name=""/>
        <dsp:cNvSpPr/>
      </dsp:nvSpPr>
      <dsp:spPr>
        <a:xfrm>
          <a:off x="7893735" y="2051525"/>
          <a:ext cx="1170342" cy="2138511"/>
        </a:xfrm>
        <a:prstGeom prst="roundRect">
          <a:avLst>
            <a:gd name="adj" fmla="val 10000"/>
          </a:avLst>
        </a:prstGeom>
        <a:solidFill>
          <a:srgbClr val="A42914"/>
        </a:solidFill>
        <a:ln w="28575">
          <a:solidFill>
            <a:schemeClr val="accent3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smtClean="0">
              <a:ln>
                <a:solidFill>
                  <a:srgbClr val="C00000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effectLst>
                <a:glow rad="63500">
                  <a:srgbClr val="FBFFFB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بِسْمِ اللّهِ الرَّحْمَنِ الرَّحِيمِ</a:t>
          </a:r>
          <a:endParaRPr lang="en-US" sz="2400" b="1" kern="1200" dirty="0">
            <a:ln>
              <a:solidFill>
                <a:srgbClr val="C00000"/>
              </a:solidFill>
            </a:ln>
            <a:solidFill>
              <a:schemeClr val="accent3">
                <a:lumMod val="20000"/>
                <a:lumOff val="80000"/>
              </a:schemeClr>
            </a:solidFill>
            <a:effectLst>
              <a:glow rad="63500">
                <a:srgbClr val="FBFFFB"/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7928013" y="2085803"/>
        <a:ext cx="1101786" cy="2069955"/>
      </dsp:txXfrm>
    </dsp:sp>
    <dsp:sp modelId="{3015DFD3-7D20-4812-AB10-22FB767451A1}">
      <dsp:nvSpPr>
        <dsp:cNvPr id="0" name=""/>
        <dsp:cNvSpPr/>
      </dsp:nvSpPr>
      <dsp:spPr>
        <a:xfrm rot="10800000">
          <a:off x="7634415" y="3109981"/>
          <a:ext cx="259319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259319" y="10799"/>
              </a:lnTo>
            </a:path>
          </a:pathLst>
        </a:custGeom>
        <a:noFill/>
        <a:ln w="28575" cap="rnd" cmpd="sng" algn="ctr">
          <a:solidFill>
            <a:schemeClr val="accent3"/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z="-40000"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7757592" y="3114298"/>
        <a:ext cx="12965" cy="12965"/>
      </dsp:txXfrm>
    </dsp:sp>
    <dsp:sp modelId="{96A0252D-B047-4F46-87F8-CC5CA04230A7}">
      <dsp:nvSpPr>
        <dsp:cNvPr id="0" name=""/>
        <dsp:cNvSpPr/>
      </dsp:nvSpPr>
      <dsp:spPr>
        <a:xfrm>
          <a:off x="6148171" y="2415748"/>
          <a:ext cx="1486243" cy="1410066"/>
        </a:xfrm>
        <a:prstGeom prst="roundRect">
          <a:avLst>
            <a:gd name="adj" fmla="val 10000"/>
          </a:avLst>
        </a:prstGeom>
        <a:solidFill>
          <a:srgbClr val="FE9F5E"/>
        </a:solidFill>
        <a:ln w="28575">
          <a:solidFill>
            <a:schemeClr val="accent1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ln>
                <a:solidFill>
                  <a:srgbClr val="00B050"/>
                </a:solidFill>
              </a:ln>
              <a:solidFill>
                <a:srgbClr val="00B451"/>
              </a:solidFill>
              <a:effectLst>
                <a:glow rad="101600">
                  <a:srgbClr val="FFFFD1"/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Nabi" pitchFamily="2" charset="0"/>
              <a:cs typeface="Nabi" pitchFamily="2" charset="0"/>
            </a:rPr>
            <a:t>قُلْ</a:t>
          </a:r>
          <a:r>
            <a:rPr lang="fa-IR" sz="2200" b="0" kern="1200" dirty="0" smtClean="0">
              <a:ln>
                <a:solidFill>
                  <a:srgbClr val="007A37"/>
                </a:solidFill>
              </a:ln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 يَأَيهُّا الْكَفِرُونَ(1)</a:t>
          </a:r>
          <a:endParaRPr lang="en-US" sz="2200" b="0" kern="1200" dirty="0">
            <a:ln>
              <a:solidFill>
                <a:srgbClr val="007A37"/>
              </a:solidFill>
            </a:ln>
            <a:solidFill>
              <a:srgbClr val="92D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6189470" y="2457047"/>
        <a:ext cx="1403645" cy="1327468"/>
      </dsp:txXfrm>
    </dsp:sp>
    <dsp:sp modelId="{8A7E0EE8-F42E-4BF0-9DE2-D23AADDEBB00}">
      <dsp:nvSpPr>
        <dsp:cNvPr id="0" name=""/>
        <dsp:cNvSpPr/>
      </dsp:nvSpPr>
      <dsp:spPr>
        <a:xfrm rot="15533265">
          <a:off x="4958264" y="2131054"/>
          <a:ext cx="1995263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1995263" y="10799"/>
              </a:lnTo>
            </a:path>
          </a:pathLst>
        </a:custGeom>
        <a:noFill/>
        <a:ln w="19050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chilly" dir="t"/>
        </a:scene3d>
        <a:sp3d z="-40000"/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5906014" y="2091972"/>
        <a:ext cx="99763" cy="99763"/>
      </dsp:txXfrm>
    </dsp:sp>
    <dsp:sp modelId="{E2ABEDB7-BD37-4BEC-85F1-61D90335792E}">
      <dsp:nvSpPr>
        <dsp:cNvPr id="0" name=""/>
        <dsp:cNvSpPr/>
      </dsp:nvSpPr>
      <dsp:spPr>
        <a:xfrm>
          <a:off x="4277377" y="791365"/>
          <a:ext cx="1486243" cy="74312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8575">
          <a:solidFill>
            <a:schemeClr val="accent6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اول</a:t>
          </a:r>
          <a:endParaRPr lang="en-US" sz="2400" kern="12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4299142" y="813130"/>
        <a:ext cx="1442713" cy="699591"/>
      </dsp:txXfrm>
    </dsp:sp>
    <dsp:sp modelId="{4A9D1BC2-C937-47CE-980C-DECA0348C8AA}">
      <dsp:nvSpPr>
        <dsp:cNvPr id="0" name=""/>
        <dsp:cNvSpPr/>
      </dsp:nvSpPr>
      <dsp:spPr>
        <a:xfrm rot="13482475">
          <a:off x="3561882" y="857893"/>
          <a:ext cx="836493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836493" y="10799"/>
              </a:lnTo>
            </a:path>
          </a:pathLst>
        </a:custGeom>
        <a:noFill/>
        <a:ln w="19050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59216" y="847780"/>
        <a:ext cx="41824" cy="41824"/>
      </dsp:txXfrm>
    </dsp:sp>
    <dsp:sp modelId="{B6EECDEC-4551-42F4-9F76-5C2E87113D1B}">
      <dsp:nvSpPr>
        <dsp:cNvPr id="0" name=""/>
        <dsp:cNvSpPr/>
      </dsp:nvSpPr>
      <dsp:spPr>
        <a:xfrm>
          <a:off x="1193733" y="178461"/>
          <a:ext cx="2489146" cy="791996"/>
        </a:xfrm>
        <a:prstGeom prst="roundRect">
          <a:avLst>
            <a:gd name="adj" fmla="val 10000"/>
          </a:avLst>
        </a:prstGeom>
        <a:solidFill>
          <a:srgbClr val="FFC9FF"/>
        </a:solidFill>
        <a:ln w="19050">
          <a:solidFill>
            <a:srgbClr val="FF29B8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kern="1200" dirty="0" smtClean="0">
              <a:ln>
                <a:solidFill>
                  <a:srgbClr val="008EC0"/>
                </a:solidFill>
              </a:ln>
              <a:solidFill>
                <a:srgbClr val="1DC4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لَا  أَعْبُدُ  مَا  تَعْبُدُونَ (   2 )</a:t>
          </a:r>
          <a:endParaRPr lang="en-US" sz="2200" b="1" kern="1200" dirty="0">
            <a:ln>
              <a:solidFill>
                <a:srgbClr val="008EC0"/>
              </a:solidFill>
            </a:ln>
            <a:solidFill>
              <a:srgbClr val="1DC4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1216930" y="201658"/>
        <a:ext cx="2442752" cy="745602"/>
      </dsp:txXfrm>
    </dsp:sp>
    <dsp:sp modelId="{DF0C04EE-566A-4DFF-8180-7348BE05E57C}">
      <dsp:nvSpPr>
        <dsp:cNvPr id="0" name=""/>
        <dsp:cNvSpPr/>
      </dsp:nvSpPr>
      <dsp:spPr>
        <a:xfrm rot="9124970">
          <a:off x="3643731" y="1309625"/>
          <a:ext cx="672793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672793" y="10799"/>
              </a:lnTo>
            </a:path>
          </a:pathLst>
        </a:custGeom>
        <a:noFill/>
        <a:ln w="19050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63308" y="1303605"/>
        <a:ext cx="33639" cy="33639"/>
      </dsp:txXfrm>
    </dsp:sp>
    <dsp:sp modelId="{8CD299F3-D31C-491B-8561-C280139C702F}">
      <dsp:nvSpPr>
        <dsp:cNvPr id="0" name=""/>
        <dsp:cNvSpPr/>
      </dsp:nvSpPr>
      <dsp:spPr>
        <a:xfrm>
          <a:off x="653558" y="1081926"/>
          <a:ext cx="3029321" cy="791996"/>
        </a:xfrm>
        <a:prstGeom prst="roundRect">
          <a:avLst>
            <a:gd name="adj" fmla="val 10000"/>
          </a:avLst>
        </a:prstGeom>
        <a:solidFill>
          <a:srgbClr val="FFC9FF"/>
        </a:solidFill>
        <a:ln w="19050">
          <a:solidFill>
            <a:srgbClr val="FF29B8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kern="1200" dirty="0" smtClean="0">
              <a:ln>
                <a:solidFill>
                  <a:srgbClr val="008EC0"/>
                </a:solidFill>
              </a:ln>
              <a:solidFill>
                <a:srgbClr val="1DC4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 أَنتُمْ    عَبِدُونَ        مَا  أَعْبُدُ  (  3   )</a:t>
          </a:r>
          <a:endParaRPr lang="en-US" sz="2200" b="1" kern="1200" dirty="0">
            <a:ln>
              <a:solidFill>
                <a:srgbClr val="008EC0"/>
              </a:solidFill>
            </a:ln>
            <a:solidFill>
              <a:srgbClr val="1DC4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676755" y="1105123"/>
        <a:ext cx="2982927" cy="745602"/>
      </dsp:txXfrm>
    </dsp:sp>
    <dsp:sp modelId="{07339ADC-25DD-462C-8649-C6326C9F117D}">
      <dsp:nvSpPr>
        <dsp:cNvPr id="0" name=""/>
        <dsp:cNvSpPr/>
      </dsp:nvSpPr>
      <dsp:spPr>
        <a:xfrm rot="11653826">
          <a:off x="5757534" y="3061219"/>
          <a:ext cx="396724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396724" y="10799"/>
              </a:lnTo>
            </a:path>
          </a:pathLst>
        </a:custGeom>
        <a:noFill/>
        <a:ln w="19050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chilly" dir="t"/>
        </a:scene3d>
        <a:sp3d z="-40000"/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5945978" y="3062101"/>
        <a:ext cx="19836" cy="19836"/>
      </dsp:txXfrm>
    </dsp:sp>
    <dsp:sp modelId="{77CB4528-5EB5-474F-86B2-C0A5C7E19C07}">
      <dsp:nvSpPr>
        <dsp:cNvPr id="0" name=""/>
        <dsp:cNvSpPr/>
      </dsp:nvSpPr>
      <dsp:spPr>
        <a:xfrm>
          <a:off x="4277377" y="2651697"/>
          <a:ext cx="1486243" cy="74312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8575">
          <a:solidFill>
            <a:schemeClr val="accent6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 دوم</a:t>
          </a:r>
          <a:endParaRPr lang="en-US" sz="2400" kern="12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4299142" y="2673462"/>
        <a:ext cx="1442713" cy="699591"/>
      </dsp:txXfrm>
    </dsp:sp>
    <dsp:sp modelId="{22051605-37E9-44F7-AD72-E72F82F5DDF4}">
      <dsp:nvSpPr>
        <dsp:cNvPr id="0" name=""/>
        <dsp:cNvSpPr/>
      </dsp:nvSpPr>
      <dsp:spPr>
        <a:xfrm rot="13263853">
          <a:off x="3585885" y="2753478"/>
          <a:ext cx="788485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788485" y="10799"/>
              </a:lnTo>
            </a:path>
          </a:pathLst>
        </a:custGeom>
        <a:noFill/>
        <a:ln w="19050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60416" y="2744566"/>
        <a:ext cx="39424" cy="39424"/>
      </dsp:txXfrm>
    </dsp:sp>
    <dsp:sp modelId="{E72C9615-E078-48E7-A9D9-97228F9587DC}">
      <dsp:nvSpPr>
        <dsp:cNvPr id="0" name=""/>
        <dsp:cNvSpPr/>
      </dsp:nvSpPr>
      <dsp:spPr>
        <a:xfrm>
          <a:off x="967066" y="2109299"/>
          <a:ext cx="2715813" cy="791996"/>
        </a:xfrm>
        <a:prstGeom prst="roundRect">
          <a:avLst>
            <a:gd name="adj" fmla="val 10000"/>
          </a:avLst>
        </a:prstGeom>
        <a:solidFill>
          <a:srgbClr val="96B1E2"/>
        </a:solidFill>
        <a:ln w="28575">
          <a:solidFill>
            <a:schemeClr val="accent2">
              <a:lumMod val="75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أَنَا   عَابِدٌ     مَّا    عَبَدتمُ‏ْ  (  4  )</a:t>
          </a:r>
          <a:endParaRPr lang="en-US" sz="2200" kern="1200" dirty="0">
            <a:ln>
              <a:solidFill>
                <a:schemeClr val="accent1">
                  <a:lumMod val="75000"/>
                </a:schemeClr>
              </a:solidFill>
            </a:ln>
            <a:solidFill>
              <a:schemeClr val="accent1">
                <a:lumMod val="40000"/>
                <a:lumOff val="6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990263" y="2132496"/>
        <a:ext cx="2669419" cy="745602"/>
      </dsp:txXfrm>
    </dsp:sp>
    <dsp:sp modelId="{5A719D02-2242-4B10-B144-3033AF79FAA7}">
      <dsp:nvSpPr>
        <dsp:cNvPr id="0" name=""/>
        <dsp:cNvSpPr/>
      </dsp:nvSpPr>
      <dsp:spPr>
        <a:xfrm rot="8822301">
          <a:off x="3625854" y="3205210"/>
          <a:ext cx="708549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708549" y="10799"/>
              </a:lnTo>
            </a:path>
          </a:pathLst>
        </a:custGeom>
        <a:noFill/>
        <a:ln w="19050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62414" y="3198297"/>
        <a:ext cx="35427" cy="35427"/>
      </dsp:txXfrm>
    </dsp:sp>
    <dsp:sp modelId="{FDEC9C20-9BFA-44C4-8650-7E7B342F13E0}">
      <dsp:nvSpPr>
        <dsp:cNvPr id="0" name=""/>
        <dsp:cNvSpPr/>
      </dsp:nvSpPr>
      <dsp:spPr>
        <a:xfrm>
          <a:off x="554054" y="3012765"/>
          <a:ext cx="3128825" cy="791996"/>
        </a:xfrm>
        <a:prstGeom prst="roundRect">
          <a:avLst>
            <a:gd name="adj" fmla="val 10000"/>
          </a:avLst>
        </a:prstGeom>
        <a:solidFill>
          <a:srgbClr val="96B1E2"/>
        </a:solidFill>
        <a:ln w="28575">
          <a:solidFill>
            <a:schemeClr val="accent2">
              <a:lumMod val="75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وَ لَا    أَنتُمْ    عَابِدُونَ      مَا       أَعْبُدُ    (  5  )</a:t>
          </a:r>
          <a:endParaRPr lang="en-US" sz="2200" kern="1200" dirty="0">
            <a:ln>
              <a:solidFill>
                <a:schemeClr val="accent1">
                  <a:lumMod val="75000"/>
                </a:schemeClr>
              </a:solidFill>
            </a:ln>
            <a:solidFill>
              <a:schemeClr val="accent1">
                <a:lumMod val="40000"/>
                <a:lumOff val="6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577251" y="3035962"/>
        <a:ext cx="3082431" cy="745602"/>
      </dsp:txXfrm>
    </dsp:sp>
    <dsp:sp modelId="{32183085-5ACC-48DE-933F-D6518E4D01A6}">
      <dsp:nvSpPr>
        <dsp:cNvPr id="0" name=""/>
        <dsp:cNvSpPr/>
      </dsp:nvSpPr>
      <dsp:spPr>
        <a:xfrm rot="6130456">
          <a:off x="5044145" y="4001228"/>
          <a:ext cx="1823502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1823502" y="10799"/>
              </a:lnTo>
            </a:path>
          </a:pathLst>
        </a:custGeom>
        <a:noFill/>
        <a:ln w="19050" cap="rnd" cmpd="sng" algn="ctr">
          <a:solidFill>
            <a:schemeClr val="accent3"/>
          </a:solidFill>
          <a:prstDash val="solid"/>
        </a:ln>
        <a:effectLst/>
        <a:scene3d>
          <a:camera prst="orthographicFront"/>
          <a:lightRig rig="chilly" dir="t"/>
        </a:scene3d>
        <a:sp3d z="-40000"/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 rot="10800000">
        <a:off x="5910308" y="3966440"/>
        <a:ext cx="91175" cy="91175"/>
      </dsp:txXfrm>
    </dsp:sp>
    <dsp:sp modelId="{80ADA537-8A60-4197-8C80-10596087A3AD}">
      <dsp:nvSpPr>
        <dsp:cNvPr id="0" name=""/>
        <dsp:cNvSpPr/>
      </dsp:nvSpPr>
      <dsp:spPr>
        <a:xfrm>
          <a:off x="4277377" y="4531713"/>
          <a:ext cx="1486243" cy="74312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8575">
          <a:solidFill>
            <a:schemeClr val="accent6">
              <a:lumMod val="50000"/>
            </a:schemeClr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smtClean="0">
              <a:ln>
                <a:solidFill>
                  <a:srgbClr val="FF65B2"/>
                </a:solidFill>
              </a:ln>
              <a:solidFill>
                <a:srgbClr val="FFEB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دسته     سوم</a:t>
          </a:r>
          <a:endParaRPr lang="en-US" sz="2400" kern="1200" dirty="0">
            <a:ln>
              <a:solidFill>
                <a:srgbClr val="FF65B2"/>
              </a:solidFill>
            </a:ln>
            <a:solidFill>
              <a:srgbClr val="FFEB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4299142" y="4553478"/>
        <a:ext cx="1442713" cy="699591"/>
      </dsp:txXfrm>
    </dsp:sp>
    <dsp:sp modelId="{43A7D732-32A4-4E75-A800-AB3CFB4A4525}">
      <dsp:nvSpPr>
        <dsp:cNvPr id="0" name=""/>
        <dsp:cNvSpPr/>
      </dsp:nvSpPr>
      <dsp:spPr>
        <a:xfrm rot="12942401">
          <a:off x="3614065" y="4678826"/>
          <a:ext cx="732125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732125" y="10799"/>
              </a:lnTo>
            </a:path>
          </a:pathLst>
        </a:custGeom>
        <a:noFill/>
        <a:ln w="28575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61825" y="4671323"/>
        <a:ext cx="36606" cy="36606"/>
      </dsp:txXfrm>
    </dsp:sp>
    <dsp:sp modelId="{6A3C32AA-6F56-47B1-9DDE-DBF6C15D432B}">
      <dsp:nvSpPr>
        <dsp:cNvPr id="0" name=""/>
        <dsp:cNvSpPr/>
      </dsp:nvSpPr>
      <dsp:spPr>
        <a:xfrm>
          <a:off x="2196636" y="4104418"/>
          <a:ext cx="1486243" cy="743121"/>
        </a:xfrm>
        <a:prstGeom prst="roundRect">
          <a:avLst>
            <a:gd name="adj" fmla="val 10000"/>
          </a:avLst>
        </a:prstGeom>
        <a:solidFill>
          <a:srgbClr val="BA7B6A"/>
        </a:solidFill>
        <a:ln w="28575">
          <a:solidFill>
            <a:srgbClr val="A42914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kern="1200" dirty="0" smtClean="0">
              <a:ln>
                <a:solidFill>
                  <a:srgbClr val="008EC0"/>
                </a:solidFill>
              </a:ln>
              <a:solidFill>
                <a:srgbClr val="9BE5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لَكمُ‏ْ دِينُكُمْ</a:t>
          </a:r>
          <a:endParaRPr lang="en-US" sz="2200" b="1" kern="1200" dirty="0">
            <a:ln>
              <a:solidFill>
                <a:srgbClr val="008EC0"/>
              </a:solidFill>
            </a:ln>
            <a:solidFill>
              <a:srgbClr val="9BE5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2218401" y="4126183"/>
        <a:ext cx="1442713" cy="699591"/>
      </dsp:txXfrm>
    </dsp:sp>
    <dsp:sp modelId="{84B50FBA-9F05-43D7-B5ED-26C10D96F61D}">
      <dsp:nvSpPr>
        <dsp:cNvPr id="0" name=""/>
        <dsp:cNvSpPr/>
      </dsp:nvSpPr>
      <dsp:spPr>
        <a:xfrm rot="8704520">
          <a:off x="3617588" y="5100028"/>
          <a:ext cx="725080" cy="21599"/>
        </a:xfrm>
        <a:custGeom>
          <a:avLst/>
          <a:gdLst/>
          <a:ahLst/>
          <a:cxnLst/>
          <a:rect l="0" t="0" r="0" b="0"/>
          <a:pathLst>
            <a:path>
              <a:moveTo>
                <a:pt x="0" y="10799"/>
              </a:moveTo>
              <a:lnTo>
                <a:pt x="725080" y="10799"/>
              </a:lnTo>
            </a:path>
          </a:pathLst>
        </a:custGeom>
        <a:noFill/>
        <a:ln w="28575" cap="rnd" cmpd="sng" algn="ctr">
          <a:solidFill>
            <a:schemeClr val="bg1">
              <a:lumMod val="5000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962001" y="5092701"/>
        <a:ext cx="36254" cy="36254"/>
      </dsp:txXfrm>
    </dsp:sp>
    <dsp:sp modelId="{B42036ED-985F-4F40-B100-0E2D79CE5604}">
      <dsp:nvSpPr>
        <dsp:cNvPr id="0" name=""/>
        <dsp:cNvSpPr/>
      </dsp:nvSpPr>
      <dsp:spPr>
        <a:xfrm>
          <a:off x="2196636" y="4946821"/>
          <a:ext cx="1486243" cy="743121"/>
        </a:xfrm>
        <a:prstGeom prst="roundRect">
          <a:avLst>
            <a:gd name="adj" fmla="val 10000"/>
          </a:avLst>
        </a:prstGeom>
        <a:solidFill>
          <a:srgbClr val="BA7B6A"/>
        </a:solidFill>
        <a:ln w="28575">
          <a:solidFill>
            <a:srgbClr val="A42914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kern="1200" smtClean="0">
              <a:ln>
                <a:solidFill>
                  <a:srgbClr val="008EC0"/>
                </a:solidFill>
              </a:ln>
              <a:solidFill>
                <a:srgbClr val="9BE5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abi" pitchFamily="2" charset="0"/>
              <a:cs typeface="Nabi" pitchFamily="2" charset="0"/>
            </a:rPr>
            <a:t> وَ لىِ‏َ دِينِ(6)</a:t>
          </a:r>
          <a:endParaRPr lang="en-US" sz="2200" b="1" kern="1200" dirty="0">
            <a:ln>
              <a:solidFill>
                <a:srgbClr val="008EC0"/>
              </a:solidFill>
            </a:ln>
            <a:solidFill>
              <a:srgbClr val="9BE5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abi" pitchFamily="2" charset="0"/>
            <a:cs typeface="Nabi" pitchFamily="2" charset="0"/>
          </a:endParaRPr>
        </a:p>
      </dsp:txBody>
      <dsp:txXfrm>
        <a:off x="2218401" y="4968586"/>
        <a:ext cx="1442713" cy="6995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8B213C-67A6-4F7A-88D1-DBA3005C0682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9BC91-B694-4808-8225-AEA9A9E38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183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DAF65359-FE80-4478-B80D-F80993C280C1}" type="slidenum">
              <a:rPr lang="en-US" altLang="zh-TW"/>
              <a:pPr eaLnBrk="1" hangingPunct="1"/>
              <a:t>4</a:t>
            </a:fld>
            <a:endParaRPr lang="en-US" altLang="zh-TW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a-IR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0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9BC91-B694-4808-8225-AEA9A9E38A4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57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9BC91-B694-4808-8225-AEA9A9E38A4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57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456D6-E5DC-4C73-9F5E-24822BDA051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45A6E-AA41-4E20-B8AC-74E413F4846A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microsoft.com/office/2007/relationships/hdphoto" Target="../media/hdphoto9.wdp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1.png"/><Relationship Id="rId9" Type="http://schemas.microsoft.com/office/2007/relationships/diagramDrawing" Target="../diagrams/drawing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mp"/><Relationship Id="rId3" Type="http://schemas.microsoft.com/office/2007/relationships/media" Target="../media/media2.mp3"/><Relationship Id="rId7" Type="http://schemas.openxmlformats.org/officeDocument/2006/relationships/image" Target="../media/image7.png"/><Relationship Id="rId12" Type="http://schemas.openxmlformats.org/officeDocument/2006/relationships/image" Target="../media/image18.png"/><Relationship Id="rId2" Type="http://schemas.openxmlformats.org/officeDocument/2006/relationships/audio" Target="file:///G:\&#1602;&#1585;&#1570;&#1606;\&#1578;&#1582;&#1589;&#1589;&#1610;\&#1583;&#1585;&#1587;\&#1583;&#1585;&#1587;%20&#1578;&#1583;&#1576;&#1585;%20&#1583;&#1585;%20&#1602;&#1585;&#1570;&#1606;\MABANI%20TADABOR\&#1585;&#1608;&#1588;%20&#1588;&#1606;&#1575;&#1587;&#1610;%20&#1578;&#1583;&#1576;&#1585;\kaferon\PresentationCD\Ghmdi109.mp3" TargetMode="External"/><Relationship Id="rId1" Type="http://schemas.microsoft.com/office/2007/relationships/media" Target="file:///G:\&#1602;&#1585;&#1570;&#1606;\&#1578;&#1582;&#1589;&#1589;&#1610;\&#1583;&#1585;&#1587;\&#1583;&#1585;&#1587;%20&#1578;&#1583;&#1576;&#1585;%20&#1583;&#1585;%20&#1602;&#1585;&#1570;&#1606;\MABANI%20TADABOR\&#1585;&#1608;&#1588;%20&#1588;&#1606;&#1575;&#1587;&#1610;%20&#1578;&#1583;&#1576;&#1585;\kaferon\PresentationCD\Ghmdi109.mp3" TargetMode="External"/><Relationship Id="rId6" Type="http://schemas.openxmlformats.org/officeDocument/2006/relationships/notesSlide" Target="../notesSlides/notesSlide3.xml"/><Relationship Id="rId11" Type="http://schemas.microsoft.com/office/2007/relationships/hdphoto" Target="../media/hdphoto7.wdp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7.png"/><Relationship Id="rId4" Type="http://schemas.openxmlformats.org/officeDocument/2006/relationships/audio" Target="../media/media2.mp3"/><Relationship Id="rId9" Type="http://schemas.openxmlformats.org/officeDocument/2006/relationships/image" Target="../media/image16.t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G:\&#1602;&#1585;&#1570;&#1606;\&#1578;&#1582;&#1589;&#1589;&#1610;\&#1583;&#1585;&#1587;\&#1583;&#1585;&#1587;%20&#1578;&#1583;&#1576;&#1585;%20&#1583;&#1585;%20&#1602;&#1585;&#1570;&#1606;\MABANI%20TADABOR\&#1585;&#1608;&#1588;%20&#1588;&#1606;&#1575;&#1587;&#1610;%20&#1578;&#1583;&#1576;&#1585;\kaferon\PresentationCD\Ghmdi109.mp3" TargetMode="External"/><Relationship Id="rId1" Type="http://schemas.microsoft.com/office/2007/relationships/media" Target="file:///G:\&#1602;&#1585;&#1570;&#1606;\&#1578;&#1582;&#1589;&#1589;&#1610;\&#1583;&#1585;&#1587;\&#1583;&#1585;&#1587;%20&#1578;&#1583;&#1576;&#1585;%20&#1583;&#1585;%20&#1602;&#1585;&#1570;&#1606;\MABANI%20TADABOR\&#1585;&#1608;&#1588;%20&#1588;&#1606;&#1575;&#1587;&#1610;%20&#1578;&#1583;&#1576;&#1585;\kaferon\PresentationCD\Ghmdi109.mp3" TargetMode="External"/><Relationship Id="rId6" Type="http://schemas.openxmlformats.org/officeDocument/2006/relationships/image" Target="../media/image7.png"/><Relationship Id="rId5" Type="http://schemas.microsoft.com/office/2007/relationships/hdphoto" Target="../media/hdphoto8.wdp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diagramLayout" Target="../diagrams/layout2.xml"/><Relationship Id="rId7" Type="http://schemas.openxmlformats.org/officeDocument/2006/relationships/image" Target="../media/image2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microsoft.com/office/2007/relationships/media" Target="file:///G:\&#1602;&#1585;&#1570;&#1606;\&#1578;&#1582;&#1589;&#1589;&#1610;\&#1583;&#1585;&#1587;\&#1583;&#1585;&#1587;%20&#1578;&#1583;&#1576;&#1585;%20&#1583;&#1585;%20&#1602;&#1585;&#1570;&#1606;\MABANI%20TADABOR\&#1585;&#1608;&#1588;%20&#1588;&#1606;&#1575;&#1587;&#1610;%20&#1578;&#1583;&#1576;&#1585;\kaferon\PresentationCD\Salavaat%202.mp3" TargetMode="External"/><Relationship Id="rId1" Type="http://schemas.openxmlformats.org/officeDocument/2006/relationships/audio" Target="NULL" TargetMode="External"/><Relationship Id="rId6" Type="http://schemas.microsoft.com/office/2007/relationships/hdphoto" Target="../media/hdphoto7.wdp"/><Relationship Id="rId5" Type="http://schemas.openxmlformats.org/officeDocument/2006/relationships/image" Target="../media/image17.png"/><Relationship Id="rId4" Type="http://schemas.openxmlformats.org/officeDocument/2006/relationships/image" Target="../media/image24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tmp"/><Relationship Id="rId5" Type="http://schemas.openxmlformats.org/officeDocument/2006/relationships/image" Target="../media/image15.tmp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png"/><Relationship Id="rId5" Type="http://schemas.microsoft.com/office/2007/relationships/hdphoto" Target="../media/hdphoto8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57"/>
            <a:ext cx="9144000" cy="673228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1</a:t>
            </a:fld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689" y="2781296"/>
            <a:ext cx="6393663" cy="331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39177" y="2782669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latin typeface="Adobe Arabic" pitchFamily="18" charset="-78"/>
                <a:cs typeface="Adobe Arabic" pitchFamily="18" charset="-78"/>
              </a:rPr>
              <a:t>روش شناسی</a:t>
            </a:r>
            <a:endParaRPr lang="en-US" sz="3600" b="1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24352" y="-1804072"/>
            <a:ext cx="2268000" cy="71175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268760"/>
            <a:ext cx="5616000" cy="866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0629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724127" y="4509120"/>
            <a:ext cx="3210661" cy="2428095"/>
            <a:chOff x="4859307" y="3688866"/>
            <a:chExt cx="4075482" cy="324834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029" name="Picture 5" descr="F:\تدبر ترتیبی\عکس\5112729_533x378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5661" b="100000" l="26079" r="1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3" t="31744" r="9635"/>
            <a:stretch/>
          </p:blipFill>
          <p:spPr bwMode="auto">
            <a:xfrm>
              <a:off x="4859307" y="3688866"/>
              <a:ext cx="4075482" cy="324834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F:\تدبر ترتیبی\عکس\5112729_533x378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38889" l="11445" r="45779">
                          <a14:backgroundMark x1="25516" y1="9788" x2="25516" y2="9788"/>
                          <a14:backgroundMark x1="35647" y1="9524" x2="35647" y2="9524"/>
                          <a14:backgroundMark x1="37148" y1="8201" x2="37148" y2="8201"/>
                          <a14:backgroundMark x1="25328" y1="12169" x2="25328" y2="12169"/>
                          <a14:backgroundMark x1="30769" y1="20370" x2="30769" y2="20370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18" t="2133" r="54131" b="75410"/>
            <a:stretch/>
          </p:blipFill>
          <p:spPr bwMode="auto">
            <a:xfrm>
              <a:off x="7072194" y="5520518"/>
              <a:ext cx="1327209" cy="10235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05859387"/>
              </p:ext>
            </p:extLst>
          </p:nvPr>
        </p:nvGraphicFramePr>
        <p:xfrm>
          <a:off x="-36512" y="332656"/>
          <a:ext cx="9073008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13" name="Group 12"/>
          <p:cNvGrpSpPr/>
          <p:nvPr/>
        </p:nvGrpSpPr>
        <p:grpSpPr>
          <a:xfrm flipH="1">
            <a:off x="17934" y="4509120"/>
            <a:ext cx="3401937" cy="2456261"/>
            <a:chOff x="4859307" y="3688866"/>
            <a:chExt cx="4075482" cy="324834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4" name="Picture 5" descr="F:\تدبر ترتیبی\عکس\5112729_533x378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5661" b="100000" l="26079" r="1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3" t="31744" r="9635"/>
            <a:stretch/>
          </p:blipFill>
          <p:spPr bwMode="auto">
            <a:xfrm>
              <a:off x="4859307" y="3688866"/>
              <a:ext cx="4075482" cy="324834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7" descr="F:\تدبر ترتیبی\عکس\5112729_533x378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38889" l="11445" r="45779">
                          <a14:backgroundMark x1="25516" y1="9788" x2="25516" y2="9788"/>
                          <a14:backgroundMark x1="35647" y1="9524" x2="35647" y2="9524"/>
                          <a14:backgroundMark x1="37148" y1="8201" x2="37148" y2="8201"/>
                          <a14:backgroundMark x1="25328" y1="12169" x2="25328" y2="12169"/>
                          <a14:backgroundMark x1="30769" y1="20370" x2="30769" y2="20370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18" t="2133" r="54131" b="75410"/>
            <a:stretch/>
          </p:blipFill>
          <p:spPr bwMode="auto">
            <a:xfrm>
              <a:off x="7072194" y="5520518"/>
              <a:ext cx="1327209" cy="10235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804601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462660-9C18-4949-844A-1DEEA015F2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2F462660-9C18-4949-844A-1DEEA015F2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15DFD3-7D20-4812-AB10-22FB767451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3015DFD3-7D20-4812-AB10-22FB767451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A0252D-B047-4F46-87F8-CC5CA04230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4">
                                            <p:graphicEl>
                                              <a:dgm id="{96A0252D-B047-4F46-87F8-CC5CA04230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7E0EE8-F42E-4BF0-9DE2-D23AADDEBB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8A7E0EE8-F42E-4BF0-9DE2-D23AADDEBB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ABEDB7-BD37-4BEC-85F1-61D9033579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4">
                                            <p:graphicEl>
                                              <a:dgm id="{E2ABEDB7-BD37-4BEC-85F1-61D9033579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9D1BC2-C937-47CE-980C-DECA0348C8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4">
                                            <p:graphicEl>
                                              <a:dgm id="{4A9D1BC2-C937-47CE-980C-DECA0348C8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EECDEC-4551-42F4-9F76-5C2E87113D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4">
                                            <p:graphicEl>
                                              <a:dgm id="{B6EECDEC-4551-42F4-9F76-5C2E87113D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0C04EE-566A-4DFF-8180-7348BE05E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DF0C04EE-566A-4DFF-8180-7348BE05E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D299F3-D31C-491B-8561-C280139C70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000"/>
                                        <p:tgtEl>
                                          <p:spTgt spid="4">
                                            <p:graphicEl>
                                              <a:dgm id="{8CD299F3-D31C-491B-8561-C280139C70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339ADC-25DD-462C-8649-C6326C9F11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1000"/>
                                        <p:tgtEl>
                                          <p:spTgt spid="4">
                                            <p:graphicEl>
                                              <a:dgm id="{07339ADC-25DD-462C-8649-C6326C9F11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CB4528-5EB5-474F-86B2-C0A5C7E19C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1000"/>
                                        <p:tgtEl>
                                          <p:spTgt spid="4">
                                            <p:graphicEl>
                                              <a:dgm id="{77CB4528-5EB5-474F-86B2-C0A5C7E19C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2051605-37E9-44F7-AD72-E72F82F5D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1000"/>
                                        <p:tgtEl>
                                          <p:spTgt spid="4">
                                            <p:graphicEl>
                                              <a:dgm id="{22051605-37E9-44F7-AD72-E72F82F5DD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2C9615-E078-48E7-A9D9-97228F9587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1000"/>
                                        <p:tgtEl>
                                          <p:spTgt spid="4">
                                            <p:graphicEl>
                                              <a:dgm id="{E72C9615-E078-48E7-A9D9-97228F9587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719D02-2242-4B10-B144-3033AF79FA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1000"/>
                                        <p:tgtEl>
                                          <p:spTgt spid="4">
                                            <p:graphicEl>
                                              <a:dgm id="{5A719D02-2242-4B10-B144-3033AF79FA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EC9C20-9BFA-44C4-8650-7E7B342F13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1000"/>
                                        <p:tgtEl>
                                          <p:spTgt spid="4">
                                            <p:graphicEl>
                                              <a:dgm id="{FDEC9C20-9BFA-44C4-8650-7E7B342F13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183085-5ACC-48DE-933F-D6518E4D01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1000"/>
                                        <p:tgtEl>
                                          <p:spTgt spid="4">
                                            <p:graphicEl>
                                              <a:dgm id="{32183085-5ACC-48DE-933F-D6518E4D01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ADA537-8A60-4197-8C80-10596087A3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1000"/>
                                        <p:tgtEl>
                                          <p:spTgt spid="4">
                                            <p:graphicEl>
                                              <a:dgm id="{80ADA537-8A60-4197-8C80-10596087A3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A7D732-32A4-4E75-A800-AB3CFB4A45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1000"/>
                                        <p:tgtEl>
                                          <p:spTgt spid="4">
                                            <p:graphicEl>
                                              <a:dgm id="{43A7D732-32A4-4E75-A800-AB3CFB4A45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3C32AA-6F56-47B1-9DDE-DBF6C15D43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1000"/>
                                        <p:tgtEl>
                                          <p:spTgt spid="4">
                                            <p:graphicEl>
                                              <a:dgm id="{6A3C32AA-6F56-47B1-9DDE-DBF6C15D43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B50FBA-9F05-43D7-B5ED-26C10D96F6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1000"/>
                                        <p:tgtEl>
                                          <p:spTgt spid="4">
                                            <p:graphicEl>
                                              <a:dgm id="{84B50FBA-9F05-43D7-B5ED-26C10D96F6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2036ED-985F-4F40-B100-0E2D79CE56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1000"/>
                                        <p:tgtEl>
                                          <p:spTgt spid="4">
                                            <p:graphicEl>
                                              <a:dgm id="{B42036ED-985F-4F40-B100-0E2D79CE56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تدبر ترتیبی\عکس\jazire_org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677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5" r="2822"/>
          <a:stretch/>
        </p:blipFill>
        <p:spPr bwMode="auto">
          <a:xfrm>
            <a:off x="899592" y="1052736"/>
            <a:ext cx="7247578" cy="50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1840" y="2472571"/>
            <a:ext cx="3312368" cy="2123658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fa-IR" sz="4400" b="1" cap="all" dirty="0" smtClean="0">
                <a:ln w="90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rgbClr val="FFC5C5"/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Nabi" pitchFamily="2" charset="0"/>
                <a:cs typeface="Nabi" pitchFamily="2" charset="0"/>
              </a:rPr>
              <a:t>جهت هدایتی  سوره      کافرون</a:t>
            </a:r>
            <a:endParaRPr lang="en-US" sz="4400" b="1" cap="all" dirty="0">
              <a:ln w="900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glow rad="63500">
                  <a:srgbClr val="FFC5C5"/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  <a:latin typeface="Nabi" pitchFamily="2" charset="0"/>
              <a:cs typeface="Nab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35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72010" y="1061836"/>
            <a:ext cx="9252522" cy="5837211"/>
            <a:chOff x="-72010" y="1061836"/>
            <a:chExt cx="9252522" cy="5837211"/>
          </a:xfrm>
        </p:grpSpPr>
        <p:pic>
          <p:nvPicPr>
            <p:cNvPr id="1030" name="Picture 6" descr="F:\تدبر ترتیبی\تذهیب\persiangraphic_com_5214_20110112_1913846040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667" b="96167" l="2311" r="95588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8" t="2902" r="5154" b="3451"/>
            <a:stretch/>
          </p:blipFill>
          <p:spPr bwMode="auto">
            <a:xfrm rot="16200000">
              <a:off x="1635645" y="-645819"/>
              <a:ext cx="5837211" cy="925252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1137207" y="1823664"/>
              <a:ext cx="6761065" cy="415498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 rtl="1">
                <a:lnSpc>
                  <a:spcPct val="150000"/>
                </a:lnSpc>
              </a:pPr>
              <a:r>
                <a:rPr lang="fa-IR" sz="2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سوره در فضايي نازل گشت كه </a:t>
              </a:r>
              <a:r>
                <a:rPr lang="fa-IR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دغدغه </a:t>
              </a:r>
              <a:r>
                <a:rPr lang="fa-IR" sz="2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اصلي کافران </a:t>
              </a:r>
              <a:r>
                <a:rPr lang="fa-IR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مقابله </a:t>
              </a:r>
              <a:r>
                <a:rPr lang="fa-IR" sz="2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با پيامبر اعظم (ص) و دين </a:t>
              </a:r>
              <a:r>
                <a:rPr lang="fa-IR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اسلام شده</a:t>
              </a:r>
              <a:r>
                <a:rPr lang="fa-IR" sz="2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، و راه‌هاي مختلفي چون تشويق، تهديد، آزار و اذيت را </a:t>
              </a:r>
              <a:r>
                <a:rPr lang="fa-IR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آزموده </a:t>
              </a:r>
              <a:r>
                <a:rPr lang="fa-IR" sz="2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ولي نتيجه‌اي نگرفته بودند. </a:t>
              </a:r>
              <a:r>
                <a:rPr lang="fa-IR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بعد </a:t>
              </a:r>
              <a:r>
                <a:rPr lang="fa-IR" sz="2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از آزمایش تمام این راه ها به این </a:t>
              </a:r>
              <a:r>
                <a:rPr lang="fa-IR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نتیجه </a:t>
              </a:r>
              <a:r>
                <a:rPr lang="fa-IR" sz="2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رسیدند که </a:t>
              </a:r>
              <a:r>
                <a:rPr lang="fa-IR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بايد </a:t>
              </a:r>
              <a:r>
                <a:rPr lang="fa-IR" sz="2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طرح و نقشه‌اي سازش كارانه را طراحی </a:t>
              </a:r>
              <a:r>
                <a:rPr lang="fa-IR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کنند </a:t>
              </a:r>
              <a:r>
                <a:rPr lang="fa-IR" sz="2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و لذا رسول خدا را به همگرایی در عبادت دعوت کردند و در این باره اصرار ورزیدند و در نهایت اين گونه وانمود كردند كه با دين پيامبر(ص) كنار آمده و قصدي جز همراهي و همكاري و رفع اختلافات ندارند در چنین شرایطی سوره </a:t>
              </a:r>
              <a:r>
                <a:rPr lang="fa-IR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مبارکه </a:t>
              </a:r>
              <a:r>
                <a:rPr lang="fa-IR" sz="22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کافرون نازل گ</a:t>
              </a:r>
              <a:r>
                <a:rPr lang="fa-IR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ردید</a:t>
              </a:r>
              <a:r>
                <a:rPr lang="en-US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.</a:t>
              </a:r>
              <a:r>
                <a:rPr lang="fa-IR" sz="22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  <a:innerShdw blurRad="114300">
                      <a:prstClr val="black"/>
                    </a:innerShdw>
                  </a:effectLst>
                  <a:cs typeface="B Mitra" pitchFamily="2" charset="-78"/>
                </a:rPr>
                <a:t> </a:t>
              </a:r>
              <a:endParaRPr lang="en-US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cs typeface="B Mitra" pitchFamily="2" charset="-78"/>
              </a:endParaRPr>
            </a:p>
          </p:txBody>
        </p:sp>
      </p:grpSp>
      <p:pic>
        <p:nvPicPr>
          <p:cNvPr id="15" name="Picture 5" descr="F:\تدبر ترتیبی\aliakbar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49362" l="1667" r="63000">
                        <a14:foregroundMark x1="41000" y1="19574" x2="41000" y2="19574"/>
                        <a14:foregroundMark x1="44333" y1="28511" x2="44333" y2="28511"/>
                        <a14:foregroundMark x1="36333" y1="22128" x2="36333" y2="22128"/>
                        <a14:foregroundMark x1="38667" y1="24681" x2="38667" y2="24681"/>
                        <a14:foregroundMark x1="36333" y1="23404" x2="36333" y2="23404"/>
                        <a14:foregroundMark x1="40667" y1="25532" x2="40667" y2="25532"/>
                        <a14:foregroundMark x1="53000" y1="24681" x2="53000" y2="24681"/>
                        <a14:foregroundMark x1="50333" y1="31489" x2="50333" y2="31489"/>
                        <a14:foregroundMark x1="60667" y1="22553" x2="60667" y2="22553"/>
                        <a14:foregroundMark x1="60667" y1="29362" x2="60667" y2="29362"/>
                        <a14:foregroundMark x1="56667" y1="39149" x2="56667" y2="39149"/>
                        <a14:foregroundMark x1="52000" y1="39574" x2="52000" y2="39574"/>
                        <a14:foregroundMark x1="53667" y1="28936" x2="53667" y2="28936"/>
                        <a14:foregroundMark x1="56667" y1="25957" x2="56667" y2="25957"/>
                        <a14:foregroundMark x1="52000" y1="29787" x2="52000" y2="29787"/>
                        <a14:foregroundMark x1="51000" y1="30638" x2="51000" y2="30638"/>
                        <a14:foregroundMark x1="29667" y1="9362" x2="29667" y2="9362"/>
                        <a14:foregroundMark x1="21667" y1="15319" x2="21667" y2="15319"/>
                        <a14:foregroundMark x1="27667" y1="16596" x2="27667" y2="16596"/>
                        <a14:foregroundMark x1="24667" y1="19149" x2="24667" y2="19149"/>
                        <a14:foregroundMark x1="26000" y1="17872" x2="26000" y2="17872"/>
                        <a14:foregroundMark x1="20333" y1="22553" x2="20333" y2="22553"/>
                        <a14:foregroundMark x1="21667" y1="22553" x2="21667" y2="22553"/>
                        <a14:foregroundMark x1="24333" y1="22128" x2="24333" y2="22128"/>
                        <a14:foregroundMark x1="26667" y1="22553" x2="26667" y2="22553"/>
                        <a14:foregroundMark x1="29000" y1="22553" x2="29000" y2="22553"/>
                        <a14:foregroundMark x1="33333" y1="22979" x2="33333" y2="22979"/>
                        <a14:foregroundMark x1="27333" y1="33191" x2="27333" y2="33191"/>
                        <a14:foregroundMark x1="33333" y1="34468" x2="33333" y2="34468"/>
                        <a14:foregroundMark x1="31000" y1="28085" x2="31000" y2="28085"/>
                        <a14:foregroundMark x1="29667" y1="28936" x2="29667" y2="28936"/>
                        <a14:backgroundMark x1="53667" y1="8511" x2="53667" y2="8511"/>
                        <a14:backgroundMark x1="39333" y1="9787" x2="39333" y2="9787"/>
                        <a14:backgroundMark x1="14667" y1="8936" x2="14667" y2="8936"/>
                        <a14:backgroundMark x1="18333" y1="30638" x2="18333" y2="30638"/>
                        <a14:backgroundMark x1="13000" y1="13617" x2="13000" y2="13617"/>
                        <a14:backgroundMark x1="52333" y1="31915" x2="52333" y2="31915"/>
                        <a14:backgroundMark x1="56000" y1="12340" x2="56000" y2="12340"/>
                        <a14:backgroundMark x1="31000" y1="19149" x2="31000" y2="19149"/>
                        <a14:backgroundMark x1="25667" y1="15319" x2="25667" y2="15319"/>
                        <a14:backgroundMark x1="27333" y1="20000" x2="27333" y2="20000"/>
                        <a14:backgroundMark x1="25333" y1="20426" x2="25333" y2="20426"/>
                        <a14:backgroundMark x1="33667" y1="25106" x2="33667" y2="25106"/>
                        <a14:backgroundMark x1="30667" y1="23830" x2="30667" y2="23830"/>
                        <a14:backgroundMark x1="30667" y1="30213" x2="30667" y2="30213"/>
                        <a14:backgroundMark x1="32000" y1="29362" x2="32000" y2="29362"/>
                        <a14:backgroundMark x1="50333" y1="28511" x2="50333" y2="28511"/>
                        <a14:backgroundMark x1="55333" y1="27234" x2="55333" y2="27234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34843" b="54747"/>
          <a:stretch/>
        </p:blipFill>
        <p:spPr bwMode="auto">
          <a:xfrm>
            <a:off x="4860032" y="-22740"/>
            <a:ext cx="2449183" cy="1363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تدبر ترتیبی\aliakbar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49362" l="1667" r="63000">
                        <a14:foregroundMark x1="41000" y1="19574" x2="41000" y2="19574"/>
                        <a14:foregroundMark x1="44333" y1="28511" x2="44333" y2="28511"/>
                        <a14:foregroundMark x1="36333" y1="22128" x2="36333" y2="22128"/>
                        <a14:foregroundMark x1="38667" y1="24681" x2="38667" y2="24681"/>
                        <a14:foregroundMark x1="36333" y1="23404" x2="36333" y2="23404"/>
                        <a14:foregroundMark x1="40667" y1="25532" x2="40667" y2="25532"/>
                        <a14:foregroundMark x1="53000" y1="24681" x2="53000" y2="24681"/>
                        <a14:foregroundMark x1="50333" y1="31489" x2="50333" y2="31489"/>
                        <a14:foregroundMark x1="60667" y1="22553" x2="60667" y2="22553"/>
                        <a14:foregroundMark x1="60667" y1="29362" x2="60667" y2="29362"/>
                        <a14:foregroundMark x1="56667" y1="39149" x2="56667" y2="39149"/>
                        <a14:foregroundMark x1="52000" y1="39574" x2="52000" y2="39574"/>
                        <a14:foregroundMark x1="53667" y1="28936" x2="53667" y2="28936"/>
                        <a14:foregroundMark x1="56667" y1="25957" x2="56667" y2="25957"/>
                        <a14:foregroundMark x1="52000" y1="29787" x2="52000" y2="29787"/>
                        <a14:foregroundMark x1="51000" y1="30638" x2="51000" y2="30638"/>
                        <a14:foregroundMark x1="29667" y1="9362" x2="29667" y2="9362"/>
                        <a14:foregroundMark x1="21667" y1="15319" x2="21667" y2="15319"/>
                        <a14:foregroundMark x1="27667" y1="16596" x2="27667" y2="16596"/>
                        <a14:foregroundMark x1="24667" y1="19149" x2="24667" y2="19149"/>
                        <a14:foregroundMark x1="26000" y1="17872" x2="26000" y2="17872"/>
                        <a14:foregroundMark x1="20333" y1="22553" x2="20333" y2="22553"/>
                        <a14:foregroundMark x1="21667" y1="22553" x2="21667" y2="22553"/>
                        <a14:foregroundMark x1="24333" y1="22128" x2="24333" y2="22128"/>
                        <a14:foregroundMark x1="26667" y1="22553" x2="26667" y2="22553"/>
                        <a14:foregroundMark x1="29000" y1="22553" x2="29000" y2="22553"/>
                        <a14:foregroundMark x1="33333" y1="22979" x2="33333" y2="22979"/>
                        <a14:foregroundMark x1="27333" y1="33191" x2="27333" y2="33191"/>
                        <a14:foregroundMark x1="33333" y1="34468" x2="33333" y2="34468"/>
                        <a14:foregroundMark x1="31000" y1="28085" x2="31000" y2="28085"/>
                        <a14:foregroundMark x1="29667" y1="28936" x2="29667" y2="28936"/>
                        <a14:backgroundMark x1="53667" y1="8511" x2="53667" y2="8511"/>
                        <a14:backgroundMark x1="39333" y1="9787" x2="39333" y2="9787"/>
                        <a14:backgroundMark x1="14667" y1="8936" x2="14667" y2="8936"/>
                        <a14:backgroundMark x1="18333" y1="30638" x2="18333" y2="30638"/>
                        <a14:backgroundMark x1="13000" y1="13617" x2="13000" y2="13617"/>
                        <a14:backgroundMark x1="52333" y1="31915" x2="52333" y2="31915"/>
                        <a14:backgroundMark x1="56000" y1="12340" x2="56000" y2="12340"/>
                        <a14:backgroundMark x1="31000" y1="19149" x2="31000" y2="19149"/>
                        <a14:backgroundMark x1="25667" y1="15319" x2="25667" y2="15319"/>
                        <a14:backgroundMark x1="27333" y1="20000" x2="27333" y2="20000"/>
                        <a14:backgroundMark x1="25333" y1="20426" x2="25333" y2="20426"/>
                        <a14:backgroundMark x1="33667" y1="25106" x2="33667" y2="25106"/>
                        <a14:backgroundMark x1="30667" y1="23830" x2="30667" y2="23830"/>
                        <a14:backgroundMark x1="30667" y1="30213" x2="30667" y2="30213"/>
                        <a14:backgroundMark x1="32000" y1="29362" x2="32000" y2="29362"/>
                        <a14:backgroundMark x1="50333" y1="28511" x2="50333" y2="28511"/>
                        <a14:backgroundMark x1="55333" y1="27234" x2="55333" y2="27234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34843" b="54747"/>
          <a:stretch/>
        </p:blipFill>
        <p:spPr bwMode="auto">
          <a:xfrm rot="11040068" flipV="1">
            <a:off x="1736266" y="-87614"/>
            <a:ext cx="2449183" cy="1363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348120" y="296728"/>
            <a:ext cx="2304000" cy="684000"/>
          </a:xfrm>
          <a:prstGeom prst="rect">
            <a:avLst/>
          </a:prstGeom>
          <a:solidFill>
            <a:srgbClr val="D4ABA0"/>
          </a:solidFill>
          <a:ln>
            <a:solidFill>
              <a:srgbClr val="BA7B6A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reflection blurRad="6350" stA="50000" endA="275" endPos="400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1002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Nabi" pitchFamily="2" charset="0"/>
                <a:cs typeface="Nabi" pitchFamily="2" charset="0"/>
              </a:rPr>
              <a:t>فضای نزول</a:t>
            </a:r>
            <a:endParaRPr 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Nabi" pitchFamily="2" charset="0"/>
              <a:cs typeface="Nab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04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9" y="406071"/>
            <a:ext cx="6336703" cy="1152000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rtl="1"/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cs typeface="B Mitra" pitchFamily="2" charset="-78"/>
              </a:rPr>
              <a:t>این سوره بر توحید عملی عبادی تاکید دارد، که عبارتند از :</a:t>
            </a:r>
            <a:endParaRPr lang="en-US" sz="32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7725" y="2708920"/>
            <a:ext cx="4968551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400" dirty="0" smtClean="0">
                <a:ln>
                  <a:solidFill>
                    <a:srgbClr val="0078A2"/>
                  </a:solidFill>
                </a:ln>
                <a:solidFill>
                  <a:srgbClr val="00B05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B Mitra" pitchFamily="2" charset="-78"/>
              </a:rPr>
              <a:t>1- توحید در معبود </a:t>
            </a:r>
            <a:r>
              <a:rPr lang="fa-IR" sz="2800" dirty="0" smtClean="0">
                <a:ln>
                  <a:solidFill>
                    <a:srgbClr val="0078A2"/>
                  </a:solidFill>
                </a:ln>
                <a:solidFill>
                  <a:srgbClr val="00B05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B Mitra" pitchFamily="2" charset="-78"/>
              </a:rPr>
              <a:t>( آیات 2 و 3)</a:t>
            </a:r>
          </a:p>
          <a:p>
            <a:pPr algn="ctr" rtl="1">
              <a:lnSpc>
                <a:spcPct val="150000"/>
              </a:lnSpc>
            </a:pPr>
            <a:r>
              <a:rPr lang="fa-IR" sz="3400" dirty="0" smtClean="0">
                <a:ln>
                  <a:solidFill>
                    <a:srgbClr val="0078A2"/>
                  </a:solidFill>
                </a:ln>
                <a:solidFill>
                  <a:srgbClr val="00B05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B Mitra" pitchFamily="2" charset="-78"/>
              </a:rPr>
              <a:t>2- توحید در نوع عبادت </a:t>
            </a:r>
            <a:r>
              <a:rPr lang="fa-IR" sz="2800" dirty="0" smtClean="0">
                <a:ln>
                  <a:solidFill>
                    <a:srgbClr val="0078A2"/>
                  </a:solidFill>
                </a:ln>
                <a:solidFill>
                  <a:srgbClr val="00B05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B Mitra" pitchFamily="2" charset="-78"/>
              </a:rPr>
              <a:t>( آیات 4 و 5 )</a:t>
            </a:r>
          </a:p>
          <a:p>
            <a:pPr algn="ctr" rtl="1">
              <a:lnSpc>
                <a:spcPct val="150000"/>
              </a:lnSpc>
            </a:pPr>
            <a:r>
              <a:rPr lang="fa-IR" sz="3400" dirty="0" smtClean="0">
                <a:ln>
                  <a:solidFill>
                    <a:srgbClr val="0078A2"/>
                  </a:solidFill>
                </a:ln>
                <a:solidFill>
                  <a:srgbClr val="00B05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B Mitra" pitchFamily="2" charset="-78"/>
              </a:rPr>
              <a:t>3- توحید در روش عبادت </a:t>
            </a:r>
            <a:r>
              <a:rPr lang="fa-IR" sz="2800" dirty="0" smtClean="0">
                <a:ln>
                  <a:solidFill>
                    <a:srgbClr val="0078A2"/>
                  </a:solidFill>
                </a:ln>
                <a:solidFill>
                  <a:srgbClr val="00B05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B Mitra" pitchFamily="2" charset="-78"/>
              </a:rPr>
              <a:t>( آیه 6 )</a:t>
            </a:r>
            <a:endParaRPr lang="en-US" sz="2800" dirty="0">
              <a:ln>
                <a:solidFill>
                  <a:srgbClr val="0078A2"/>
                </a:solidFill>
              </a:ln>
              <a:solidFill>
                <a:srgbClr val="00B05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cs typeface="B Mitra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327871" y="1988840"/>
            <a:ext cx="6408712" cy="806981"/>
            <a:chOff x="1115617" y="2052290"/>
            <a:chExt cx="6957521" cy="112193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3" b="99667" l="500" r="100000">
                          <a14:foregroundMark x1="40250" y1="60333" x2="40250" y2="60333"/>
                          <a14:foregroundMark x1="39250" y1="61333" x2="39250" y2="61333"/>
                          <a14:foregroundMark x1="53000" y1="59667" x2="53000" y2="59667"/>
                          <a14:foregroundMark x1="52000" y1="56667" x2="52000" y2="56667"/>
                          <a14:foregroundMark x1="56500" y1="50667" x2="56500" y2="50667"/>
                          <a14:foregroundMark x1="62500" y1="61667" x2="62500" y2="61667"/>
                          <a14:foregroundMark x1="41750" y1="52000" x2="41750" y2="52000"/>
                          <a14:foregroundMark x1="41750" y1="50333" x2="41750" y2="50333"/>
                          <a14:foregroundMark x1="41750" y1="51333" x2="41750" y2="51333"/>
                          <a14:foregroundMark x1="42000" y1="49333" x2="42000" y2="49333"/>
                          <a14:foregroundMark x1="43750" y1="47667" x2="43750" y2="47667"/>
                          <a14:foregroundMark x1="43000" y1="39000" x2="43000" y2="39000"/>
                          <a14:backgroundMark x1="17500" y1="51333" x2="17500" y2="51333"/>
                          <a14:backgroundMark x1="17500" y1="68333" x2="17500" y2="68333"/>
                          <a14:backgroundMark x1="45750" y1="52000" x2="47500" y2="47667"/>
                          <a14:backgroundMark x1="42500" y1="52000" x2="42750" y2="4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162" b="26566"/>
            <a:stretch/>
          </p:blipFill>
          <p:spPr>
            <a:xfrm rot="10800000">
              <a:off x="4644008" y="2052294"/>
              <a:ext cx="3429130" cy="11131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3" b="99667" l="500" r="100000">
                          <a14:foregroundMark x1="40250" y1="60333" x2="40250" y2="60333"/>
                          <a14:foregroundMark x1="39250" y1="61333" x2="39250" y2="61333"/>
                          <a14:foregroundMark x1="53000" y1="59667" x2="53000" y2="59667"/>
                          <a14:foregroundMark x1="52000" y1="56667" x2="52000" y2="56667"/>
                          <a14:foregroundMark x1="56500" y1="50667" x2="56500" y2="50667"/>
                          <a14:foregroundMark x1="62500" y1="61667" x2="62500" y2="61667"/>
                          <a14:foregroundMark x1="41750" y1="52000" x2="41750" y2="52000"/>
                          <a14:foregroundMark x1="41750" y1="50333" x2="41750" y2="50333"/>
                          <a14:foregroundMark x1="41750" y1="51333" x2="41750" y2="51333"/>
                          <a14:foregroundMark x1="42000" y1="49333" x2="42000" y2="49333"/>
                          <a14:foregroundMark x1="43750" y1="47667" x2="43750" y2="47667"/>
                          <a14:foregroundMark x1="43000" y1="39000" x2="43000" y2="39000"/>
                          <a14:backgroundMark x1="17500" y1="51333" x2="17500" y2="51333"/>
                          <a14:backgroundMark x1="17500" y1="68333" x2="17500" y2="68333"/>
                          <a14:backgroundMark x1="45750" y1="52000" x2="47500" y2="47667"/>
                          <a14:backgroundMark x1="42500" y1="52000" x2="42750" y2="4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162" b="26566"/>
            <a:stretch/>
          </p:blipFill>
          <p:spPr>
            <a:xfrm flipV="1">
              <a:off x="1115617" y="2052290"/>
              <a:ext cx="3528391" cy="11219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9" name="Group 8"/>
          <p:cNvGrpSpPr/>
          <p:nvPr/>
        </p:nvGrpSpPr>
        <p:grpSpPr>
          <a:xfrm>
            <a:off x="1183855" y="5317603"/>
            <a:ext cx="6696744" cy="898832"/>
            <a:chOff x="1070863" y="5589240"/>
            <a:chExt cx="6957521" cy="1121931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3" b="99667" l="500" r="100000">
                          <a14:foregroundMark x1="40250" y1="60333" x2="40250" y2="60333"/>
                          <a14:foregroundMark x1="39250" y1="61333" x2="39250" y2="61333"/>
                          <a14:foregroundMark x1="53000" y1="59667" x2="53000" y2="59667"/>
                          <a14:foregroundMark x1="52000" y1="56667" x2="52000" y2="56667"/>
                          <a14:foregroundMark x1="56500" y1="50667" x2="56500" y2="50667"/>
                          <a14:foregroundMark x1="62500" y1="61667" x2="62500" y2="61667"/>
                          <a14:foregroundMark x1="41750" y1="52000" x2="41750" y2="52000"/>
                          <a14:foregroundMark x1="41750" y1="50333" x2="41750" y2="50333"/>
                          <a14:foregroundMark x1="41750" y1="51333" x2="41750" y2="51333"/>
                          <a14:foregroundMark x1="42000" y1="49333" x2="42000" y2="49333"/>
                          <a14:foregroundMark x1="43750" y1="47667" x2="43750" y2="47667"/>
                          <a14:foregroundMark x1="43000" y1="39000" x2="43000" y2="39000"/>
                          <a14:backgroundMark x1="17500" y1="51333" x2="17500" y2="51333"/>
                          <a14:backgroundMark x1="17500" y1="68333" x2="17500" y2="68333"/>
                          <a14:backgroundMark x1="45750" y1="52000" x2="47500" y2="47667"/>
                          <a14:backgroundMark x1="42500" y1="52000" x2="42750" y2="4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162" b="26566"/>
            <a:stretch/>
          </p:blipFill>
          <p:spPr>
            <a:xfrm rot="10800000" flipV="1">
              <a:off x="4599254" y="5589244"/>
              <a:ext cx="3429130" cy="11131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3" b="99667" l="500" r="100000">
                          <a14:foregroundMark x1="40250" y1="60333" x2="40250" y2="60333"/>
                          <a14:foregroundMark x1="39250" y1="61333" x2="39250" y2="61333"/>
                          <a14:foregroundMark x1="53000" y1="59667" x2="53000" y2="59667"/>
                          <a14:foregroundMark x1="52000" y1="56667" x2="52000" y2="56667"/>
                          <a14:foregroundMark x1="56500" y1="50667" x2="56500" y2="50667"/>
                          <a14:foregroundMark x1="62500" y1="61667" x2="62500" y2="61667"/>
                          <a14:foregroundMark x1="41750" y1="52000" x2="41750" y2="52000"/>
                          <a14:foregroundMark x1="41750" y1="50333" x2="41750" y2="50333"/>
                          <a14:foregroundMark x1="41750" y1="51333" x2="41750" y2="51333"/>
                          <a14:foregroundMark x1="42000" y1="49333" x2="42000" y2="49333"/>
                          <a14:foregroundMark x1="43750" y1="47667" x2="43750" y2="47667"/>
                          <a14:foregroundMark x1="43000" y1="39000" x2="43000" y2="39000"/>
                          <a14:backgroundMark x1="17500" y1="51333" x2="17500" y2="51333"/>
                          <a14:backgroundMark x1="17500" y1="68333" x2="17500" y2="68333"/>
                          <a14:backgroundMark x1="45750" y1="52000" x2="47500" y2="47667"/>
                          <a14:backgroundMark x1="42500" y1="52000" x2="42750" y2="4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162" b="26566"/>
            <a:stretch/>
          </p:blipFill>
          <p:spPr>
            <a:xfrm>
              <a:off x="1070863" y="5589240"/>
              <a:ext cx="3528391" cy="1121931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</p:grpSp>
    </p:spTree>
    <p:extLst>
      <p:ext uri="{BB962C8B-B14F-4D97-AF65-F5344CB8AC3E}">
        <p14:creationId xmlns:p14="http://schemas.microsoft.com/office/powerpoint/2010/main" val="286189727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تدبر ترتیبی\عکس\5112770_533x37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23" b="96032" l="2064" r="96811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34" t="6097" r="7647" b="8287"/>
          <a:stretch/>
        </p:blipFill>
        <p:spPr bwMode="auto">
          <a:xfrm>
            <a:off x="558039" y="620688"/>
            <a:ext cx="8046409" cy="576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67745" y="2132856"/>
            <a:ext cx="4464496" cy="26314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fa-IR" sz="4400" b="1" spc="50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abi" pitchFamily="2" charset="0"/>
                <a:cs typeface="Nabi" pitchFamily="2" charset="0"/>
              </a:rPr>
              <a:t>جهت هدایتی سوره: </a:t>
            </a:r>
            <a:endParaRPr lang="en-US" sz="4400" b="1" spc="50" dirty="0" smtClean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Nabi" pitchFamily="2" charset="0"/>
              <a:cs typeface="Nabi" pitchFamily="2" charset="0"/>
            </a:endParaRPr>
          </a:p>
          <a:p>
            <a:pPr algn="ctr" rtl="1">
              <a:lnSpc>
                <a:spcPct val="150000"/>
              </a:lnSpc>
            </a:pPr>
            <a:r>
              <a:rPr lang="fa-IR" sz="44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abi" pitchFamily="2" charset="0"/>
                <a:cs typeface="Nabi" pitchFamily="2" charset="0"/>
              </a:rPr>
              <a:t>توحيد عبادی </a:t>
            </a:r>
            <a:r>
              <a:rPr lang="fa-IR" sz="6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abi" pitchFamily="2" charset="0"/>
                <a:cs typeface="0 Badr" pitchFamily="2" charset="-78"/>
              </a:rPr>
              <a:t>(</a:t>
            </a:r>
            <a:r>
              <a:rPr lang="en-US" sz="44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abi" pitchFamily="2" charset="0"/>
                <a:cs typeface="Nabi" pitchFamily="2" charset="0"/>
              </a:rPr>
              <a:t>   </a:t>
            </a:r>
            <a:r>
              <a:rPr lang="fa-IR" sz="44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abi" pitchFamily="2" charset="0"/>
                <a:cs typeface="Nabi" pitchFamily="2" charset="0"/>
              </a:rPr>
              <a:t>عملي</a:t>
            </a:r>
            <a:r>
              <a:rPr lang="en-US" sz="44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abi" pitchFamily="2" charset="0"/>
                <a:cs typeface="Nabi" pitchFamily="2" charset="0"/>
              </a:rPr>
              <a:t>   </a:t>
            </a:r>
            <a:r>
              <a:rPr lang="fa-IR" sz="66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abi" pitchFamily="2" charset="0"/>
                <a:cs typeface="0 Badr" pitchFamily="2" charset="-78"/>
              </a:rPr>
              <a:t>)</a:t>
            </a:r>
            <a:r>
              <a:rPr lang="fa-IR" sz="4400" b="1" spc="5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Nabi" pitchFamily="2" charset="0"/>
                <a:cs typeface="Nabi" pitchFamily="2" charset="0"/>
              </a:rPr>
              <a:t> </a:t>
            </a:r>
            <a:endParaRPr lang="fa-IR" sz="4400" b="1" spc="50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Nabi" pitchFamily="2" charset="0"/>
              <a:cs typeface="Nab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19890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تدبر ترتیبی\عکس\jazire_org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677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5" r="2822"/>
          <a:stretch/>
        </p:blipFill>
        <p:spPr bwMode="auto">
          <a:xfrm>
            <a:off x="539552" y="620688"/>
            <a:ext cx="7915791" cy="554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2564904"/>
            <a:ext cx="3816424" cy="1938992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rgbClr val="FFC5C5"/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Nabi" pitchFamily="2" charset="0"/>
                <a:cs typeface="Nabi" pitchFamily="2" charset="0"/>
              </a:rPr>
              <a:t>تفهم   متن     سوره      کافرون</a:t>
            </a:r>
            <a:endParaRPr lang="en-US" sz="4000" b="1" cap="all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glow rad="63500">
                  <a:srgbClr val="FFC5C5"/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  <a:latin typeface="Nabi" pitchFamily="2" charset="0"/>
              <a:cs typeface="Nab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9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hmdi10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90392" y="4475584"/>
            <a:ext cx="609600" cy="6096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526740" y="620688"/>
            <a:ext cx="8149715" cy="5220537"/>
            <a:chOff x="928726" y="596687"/>
            <a:chExt cx="7294377" cy="4060416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12" name="Picture 11" descr="Screen Clippi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726" y="596687"/>
              <a:ext cx="7294374" cy="380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Picture 12" descr="Screen Clippi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941002" y="4346124"/>
              <a:ext cx="7282101" cy="3109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8" name="Picture 5" descr="F:\تدبر ترتیبی\aliakbar2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49362" l="1667" r="63000">
                        <a14:foregroundMark x1="41000" y1="19574" x2="41000" y2="19574"/>
                        <a14:foregroundMark x1="44333" y1="28511" x2="44333" y2="28511"/>
                        <a14:foregroundMark x1="36333" y1="22128" x2="36333" y2="22128"/>
                        <a14:foregroundMark x1="38667" y1="24681" x2="38667" y2="24681"/>
                        <a14:foregroundMark x1="36333" y1="23404" x2="36333" y2="23404"/>
                        <a14:foregroundMark x1="40667" y1="25532" x2="40667" y2="25532"/>
                        <a14:foregroundMark x1="53000" y1="24681" x2="53000" y2="24681"/>
                        <a14:foregroundMark x1="50333" y1="31489" x2="50333" y2="31489"/>
                        <a14:foregroundMark x1="60667" y1="22553" x2="60667" y2="22553"/>
                        <a14:foregroundMark x1="60667" y1="29362" x2="60667" y2="29362"/>
                        <a14:foregroundMark x1="56667" y1="39149" x2="56667" y2="39149"/>
                        <a14:foregroundMark x1="52000" y1="39574" x2="52000" y2="39574"/>
                        <a14:foregroundMark x1="53667" y1="28936" x2="53667" y2="28936"/>
                        <a14:foregroundMark x1="56667" y1="25957" x2="56667" y2="25957"/>
                        <a14:foregroundMark x1="52000" y1="29787" x2="52000" y2="29787"/>
                        <a14:foregroundMark x1="51000" y1="30638" x2="51000" y2="30638"/>
                        <a14:foregroundMark x1="29667" y1="9362" x2="29667" y2="9362"/>
                        <a14:foregroundMark x1="21667" y1="15319" x2="21667" y2="15319"/>
                        <a14:foregroundMark x1="27667" y1="16596" x2="27667" y2="16596"/>
                        <a14:foregroundMark x1="24667" y1="19149" x2="24667" y2="19149"/>
                        <a14:foregroundMark x1="26000" y1="17872" x2="26000" y2="17872"/>
                        <a14:foregroundMark x1="20333" y1="22553" x2="20333" y2="22553"/>
                        <a14:foregroundMark x1="21667" y1="22553" x2="21667" y2="22553"/>
                        <a14:foregroundMark x1="24333" y1="22128" x2="24333" y2="22128"/>
                        <a14:foregroundMark x1="26667" y1="22553" x2="26667" y2="22553"/>
                        <a14:foregroundMark x1="29000" y1="22553" x2="29000" y2="22553"/>
                        <a14:foregroundMark x1="33333" y1="22979" x2="33333" y2="22979"/>
                        <a14:foregroundMark x1="27333" y1="33191" x2="27333" y2="33191"/>
                        <a14:foregroundMark x1="33333" y1="34468" x2="33333" y2="34468"/>
                        <a14:foregroundMark x1="31000" y1="28085" x2="31000" y2="28085"/>
                        <a14:foregroundMark x1="29667" y1="28936" x2="29667" y2="28936"/>
                        <a14:backgroundMark x1="53667" y1="8511" x2="53667" y2="8511"/>
                        <a14:backgroundMark x1="39333" y1="9787" x2="39333" y2="9787"/>
                        <a14:backgroundMark x1="14667" y1="8936" x2="14667" y2="8936"/>
                        <a14:backgroundMark x1="18333" y1="30638" x2="18333" y2="30638"/>
                        <a14:backgroundMark x1="13000" y1="13617" x2="13000" y2="13617"/>
                        <a14:backgroundMark x1="52333" y1="31915" x2="52333" y2="31915"/>
                        <a14:backgroundMark x1="56000" y1="12340" x2="56000" y2="12340"/>
                        <a14:backgroundMark x1="31000" y1="19149" x2="31000" y2="19149"/>
                        <a14:backgroundMark x1="25667" y1="15319" x2="25667" y2="15319"/>
                        <a14:backgroundMark x1="27333" y1="20000" x2="27333" y2="20000"/>
                        <a14:backgroundMark x1="25333" y1="20426" x2="25333" y2="20426"/>
                        <a14:backgroundMark x1="33667" y1="25106" x2="33667" y2="25106"/>
                        <a14:backgroundMark x1="30667" y1="23830" x2="30667" y2="23830"/>
                        <a14:backgroundMark x1="30667" y1="30213" x2="30667" y2="30213"/>
                        <a14:backgroundMark x1="32000" y1="29362" x2="32000" y2="29362"/>
                        <a14:backgroundMark x1="50333" y1="28511" x2="50333" y2="28511"/>
                        <a14:backgroundMark x1="55333" y1="27234" x2="55333" y2="27234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34843" b="54747"/>
          <a:stretch/>
        </p:blipFill>
        <p:spPr bwMode="auto">
          <a:xfrm rot="3691622" flipV="1">
            <a:off x="-231651" y="5167502"/>
            <a:ext cx="1959025" cy="1049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6588224" y="-27384"/>
            <a:ext cx="2529185" cy="2212407"/>
            <a:chOff x="5936684" y="1012812"/>
            <a:chExt cx="2529185" cy="2212407"/>
          </a:xfrm>
        </p:grpSpPr>
        <p:pic>
          <p:nvPicPr>
            <p:cNvPr id="20" name="Picture 5" descr="F:\تدبر ترتیبی\aliakbar2.jp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49362" l="1667" r="63000">
                          <a14:foregroundMark x1="41000" y1="19574" x2="41000" y2="19574"/>
                          <a14:foregroundMark x1="44333" y1="28511" x2="44333" y2="28511"/>
                          <a14:foregroundMark x1="36333" y1="22128" x2="36333" y2="22128"/>
                          <a14:foregroundMark x1="38667" y1="24681" x2="38667" y2="24681"/>
                          <a14:foregroundMark x1="36333" y1="23404" x2="36333" y2="23404"/>
                          <a14:foregroundMark x1="40667" y1="25532" x2="40667" y2="25532"/>
                          <a14:foregroundMark x1="53000" y1="24681" x2="53000" y2="24681"/>
                          <a14:foregroundMark x1="50333" y1="31489" x2="50333" y2="31489"/>
                          <a14:foregroundMark x1="60667" y1="22553" x2="60667" y2="22553"/>
                          <a14:foregroundMark x1="60667" y1="29362" x2="60667" y2="29362"/>
                          <a14:foregroundMark x1="56667" y1="39149" x2="56667" y2="39149"/>
                          <a14:foregroundMark x1="52000" y1="39574" x2="52000" y2="39574"/>
                          <a14:foregroundMark x1="53667" y1="28936" x2="53667" y2="28936"/>
                          <a14:foregroundMark x1="56667" y1="25957" x2="56667" y2="25957"/>
                          <a14:foregroundMark x1="52000" y1="29787" x2="52000" y2="29787"/>
                          <a14:foregroundMark x1="51000" y1="30638" x2="51000" y2="30638"/>
                          <a14:foregroundMark x1="29667" y1="9362" x2="29667" y2="9362"/>
                          <a14:foregroundMark x1="21667" y1="15319" x2="21667" y2="15319"/>
                          <a14:foregroundMark x1="27667" y1="16596" x2="27667" y2="16596"/>
                          <a14:foregroundMark x1="24667" y1="19149" x2="24667" y2="19149"/>
                          <a14:foregroundMark x1="26000" y1="17872" x2="26000" y2="17872"/>
                          <a14:foregroundMark x1="20333" y1="22553" x2="20333" y2="22553"/>
                          <a14:foregroundMark x1="21667" y1="22553" x2="21667" y2="22553"/>
                          <a14:foregroundMark x1="24333" y1="22128" x2="24333" y2="22128"/>
                          <a14:foregroundMark x1="26667" y1="22553" x2="26667" y2="22553"/>
                          <a14:foregroundMark x1="29000" y1="22553" x2="29000" y2="22553"/>
                          <a14:foregroundMark x1="33333" y1="22979" x2="33333" y2="22979"/>
                          <a14:foregroundMark x1="27333" y1="33191" x2="27333" y2="33191"/>
                          <a14:foregroundMark x1="33333" y1="34468" x2="33333" y2="34468"/>
                          <a14:foregroundMark x1="31000" y1="28085" x2="31000" y2="28085"/>
                          <a14:foregroundMark x1="29667" y1="28936" x2="29667" y2="28936"/>
                          <a14:backgroundMark x1="53667" y1="8511" x2="53667" y2="8511"/>
                          <a14:backgroundMark x1="39333" y1="9787" x2="39333" y2="9787"/>
                          <a14:backgroundMark x1="14667" y1="8936" x2="14667" y2="8936"/>
                          <a14:backgroundMark x1="18333" y1="30638" x2="18333" y2="30638"/>
                          <a14:backgroundMark x1="13000" y1="13617" x2="13000" y2="13617"/>
                          <a14:backgroundMark x1="52333" y1="31915" x2="52333" y2="31915"/>
                          <a14:backgroundMark x1="56000" y1="12340" x2="56000" y2="12340"/>
                          <a14:backgroundMark x1="31000" y1="19149" x2="31000" y2="19149"/>
                          <a14:backgroundMark x1="25667" y1="15319" x2="25667" y2="15319"/>
                          <a14:backgroundMark x1="27333" y1="20000" x2="27333" y2="20000"/>
                          <a14:backgroundMark x1="25333" y1="20426" x2="25333" y2="20426"/>
                          <a14:backgroundMark x1="33667" y1="25106" x2="33667" y2="25106"/>
                          <a14:backgroundMark x1="30667" y1="23830" x2="30667" y2="23830"/>
                          <a14:backgroundMark x1="30667" y1="30213" x2="30667" y2="30213"/>
                          <a14:backgroundMark x1="32000" y1="29362" x2="32000" y2="29362"/>
                          <a14:backgroundMark x1="50333" y1="28511" x2="50333" y2="28511"/>
                          <a14:backgroundMark x1="55333" y1="27234" x2="55333" y2="27234"/>
                        </a14:backgroundRemoval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57" r="34843" b="54747"/>
            <a:stretch/>
          </p:blipFill>
          <p:spPr bwMode="auto">
            <a:xfrm rot="3697457">
              <a:off x="6961453" y="1720803"/>
              <a:ext cx="1959025" cy="104980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 descr="F:\تدبر ترتیبی\aliakbar2.jp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49362" l="1667" r="63000">
                          <a14:foregroundMark x1="41000" y1="19574" x2="41000" y2="19574"/>
                          <a14:foregroundMark x1="44333" y1="28511" x2="44333" y2="28511"/>
                          <a14:foregroundMark x1="36333" y1="22128" x2="36333" y2="22128"/>
                          <a14:foregroundMark x1="38667" y1="24681" x2="38667" y2="24681"/>
                          <a14:foregroundMark x1="36333" y1="23404" x2="36333" y2="23404"/>
                          <a14:foregroundMark x1="40667" y1="25532" x2="40667" y2="25532"/>
                          <a14:foregroundMark x1="53000" y1="24681" x2="53000" y2="24681"/>
                          <a14:foregroundMark x1="50333" y1="31489" x2="50333" y2="31489"/>
                          <a14:foregroundMark x1="60667" y1="22553" x2="60667" y2="22553"/>
                          <a14:foregroundMark x1="60667" y1="29362" x2="60667" y2="29362"/>
                          <a14:foregroundMark x1="56667" y1="39149" x2="56667" y2="39149"/>
                          <a14:foregroundMark x1="52000" y1="39574" x2="52000" y2="39574"/>
                          <a14:foregroundMark x1="53667" y1="28936" x2="53667" y2="28936"/>
                          <a14:foregroundMark x1="56667" y1="25957" x2="56667" y2="25957"/>
                          <a14:foregroundMark x1="52000" y1="29787" x2="52000" y2="29787"/>
                          <a14:foregroundMark x1="51000" y1="30638" x2="51000" y2="30638"/>
                          <a14:foregroundMark x1="29667" y1="9362" x2="29667" y2="9362"/>
                          <a14:foregroundMark x1="21667" y1="15319" x2="21667" y2="15319"/>
                          <a14:foregroundMark x1="27667" y1="16596" x2="27667" y2="16596"/>
                          <a14:foregroundMark x1="24667" y1="19149" x2="24667" y2="19149"/>
                          <a14:foregroundMark x1="26000" y1="17872" x2="26000" y2="17872"/>
                          <a14:foregroundMark x1="20333" y1="22553" x2="20333" y2="22553"/>
                          <a14:foregroundMark x1="21667" y1="22553" x2="21667" y2="22553"/>
                          <a14:foregroundMark x1="24333" y1="22128" x2="24333" y2="22128"/>
                          <a14:foregroundMark x1="26667" y1="22553" x2="26667" y2="22553"/>
                          <a14:foregroundMark x1="29000" y1="22553" x2="29000" y2="22553"/>
                          <a14:foregroundMark x1="33333" y1="22979" x2="33333" y2="22979"/>
                          <a14:foregroundMark x1="27333" y1="33191" x2="27333" y2="33191"/>
                          <a14:foregroundMark x1="33333" y1="34468" x2="33333" y2="34468"/>
                          <a14:foregroundMark x1="31000" y1="28085" x2="31000" y2="28085"/>
                          <a14:foregroundMark x1="29667" y1="28936" x2="29667" y2="28936"/>
                          <a14:backgroundMark x1="53667" y1="8511" x2="53667" y2="8511"/>
                          <a14:backgroundMark x1="39333" y1="9787" x2="39333" y2="9787"/>
                          <a14:backgroundMark x1="14667" y1="8936" x2="14667" y2="8936"/>
                          <a14:backgroundMark x1="18333" y1="30638" x2="18333" y2="30638"/>
                          <a14:backgroundMark x1="13000" y1="13617" x2="13000" y2="13617"/>
                          <a14:backgroundMark x1="52333" y1="31915" x2="52333" y2="31915"/>
                          <a14:backgroundMark x1="56000" y1="12340" x2="56000" y2="12340"/>
                          <a14:backgroundMark x1="31000" y1="19149" x2="31000" y2="19149"/>
                          <a14:backgroundMark x1="25667" y1="15319" x2="25667" y2="15319"/>
                          <a14:backgroundMark x1="27333" y1="20000" x2="27333" y2="20000"/>
                          <a14:backgroundMark x1="25333" y1="20426" x2="25333" y2="20426"/>
                          <a14:backgroundMark x1="33667" y1="25106" x2="33667" y2="25106"/>
                          <a14:backgroundMark x1="30667" y1="23830" x2="30667" y2="23830"/>
                          <a14:backgroundMark x1="30667" y1="30213" x2="30667" y2="30213"/>
                          <a14:backgroundMark x1="32000" y1="29362" x2="32000" y2="29362"/>
                          <a14:backgroundMark x1="50333" y1="28511" x2="50333" y2="28511"/>
                          <a14:backgroundMark x1="55333" y1="27234" x2="55333" y2="27234"/>
                        </a14:backgroundRemoval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57" r="34843" b="54747"/>
            <a:stretch/>
          </p:blipFill>
          <p:spPr bwMode="auto">
            <a:xfrm rot="10317878" flipV="1">
              <a:off x="5936684" y="1012812"/>
              <a:ext cx="1565921" cy="10906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Ghmdi10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9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699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69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0.jpg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88" b="97455" l="2680" r="99436"/>
                    </a14:imgEffect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086" t="2588" r="3101" b="1890"/>
          <a:stretch/>
        </p:blipFill>
        <p:spPr>
          <a:xfrm>
            <a:off x="827415" y="267893"/>
            <a:ext cx="7489170" cy="6322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971600" y="1120676"/>
            <a:ext cx="72008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Mitra" pitchFamily="2" charset="-78"/>
              </a:rPr>
              <a:t>به نام اللَّه بخشنده به عموم، و مهربان به </a:t>
            </a:r>
            <a:r>
              <a:rPr lang="fa-IR" sz="28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Mitra" pitchFamily="2" charset="-78"/>
              </a:rPr>
              <a:t>خواص</a:t>
            </a:r>
            <a:endParaRPr lang="fa-IR" sz="2800" b="1" dirty="0">
              <a:ln w="10160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بگو هان گروه كفر پيشه! (1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من نمى‏پرستم آنچه را كه شما مى‏پرستيد (2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و شما هم نخواهيد پرستيد آنچه را كه من مى‏پرستم (3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من نيز براى هميشه نخواهم پرستيد 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آنگونه که شما </a:t>
            </a: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مى‏پرستيد (4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و 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 شما هم نخواهید پرستید آنگونه که من می پرستم (5)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دين شما براى خودتان و دين من هم براى خودم (6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4" name="Ghmdi10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2000" y="59400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3975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4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ntr" presetSubtype="16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51520" y="1988840"/>
            <a:ext cx="4729788" cy="2677656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 rtl="1"/>
            <a:r>
              <a:rPr lang="fa-IR" sz="2400" dirty="0">
                <a:ln>
                  <a:solidFill>
                    <a:srgbClr val="00B0F0"/>
                  </a:solidFill>
                </a:ln>
                <a:solidFill>
                  <a:srgbClr val="009B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آیه 2: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در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آیین اسلام هیچ جای سازشکاری و همگرایی در نوع معبود و شیوه ی عبادت با آنچه کافران از رسول (ص) مطالبه نموده اند وجود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ندارد. ابتدا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توحید در معبود(نه تعدد معبودها) مطرح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می شود و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اینگونه بیان گردیده که ای رسول خدا به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کافران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بگو آنچه را كه شما مي‌پرستيد (بتها و هرچيز غير از خداي يگانه) نمي‌پرستم و نخواهم پرستید</a:t>
            </a:r>
          </a:p>
        </p:txBody>
      </p:sp>
      <p:sp>
        <p:nvSpPr>
          <p:cNvPr id="5" name="Rectangle 4"/>
          <p:cNvSpPr/>
          <p:nvPr/>
        </p:nvSpPr>
        <p:spPr>
          <a:xfrm>
            <a:off x="1054977" y="2708920"/>
            <a:ext cx="4729788" cy="1569660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 rtl="1"/>
            <a:r>
              <a:rPr lang="fa-IR" sz="2400" dirty="0">
                <a:ln>
                  <a:solidFill>
                    <a:srgbClr val="00B0F0"/>
                  </a:solidFill>
                </a:ln>
                <a:solidFill>
                  <a:srgbClr val="009B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آیه1: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واژه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ی «قل» ، موید این مهم است که فرآیند انتقال این سوره به مردم باید فراتر از گفتن باشد در این سوره نیز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خداوند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با مخاطب قرار دادن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حضرت رسول(ص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)، به ایشان امر می کند که به کافران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بگو .</a:t>
            </a:r>
            <a:endParaRPr lang="fa-IR" sz="2400" dirty="0">
              <a:ln>
                <a:solidFill>
                  <a:srgbClr val="925544"/>
                </a:solidFill>
              </a:ln>
              <a:solidFill>
                <a:srgbClr val="BA7B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85506" y="4005064"/>
            <a:ext cx="4729788" cy="2677656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 rtl="1"/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به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عبارت دیگر نوع عبادت من از طرف پروردگار سبحان آمده و نوع عبادت شما از جانب خودتان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است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.</a:t>
            </a:r>
          </a:p>
          <a:p>
            <a:pPr algn="just" rtl="1"/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این نکات نیز ما را به پیشنهاد دیگر کافران می رساند که در آن حرف از یکسان </a:t>
            </a:r>
            <a:r>
              <a:rPr lang="fa-IR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شدن نوع پرستش و عبادت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 به میان آمده با این تفصیل که ای رسول، اگر تو نوع عبادت ما را برای پرستش خدایت انتخاب کنی ما نیز نوع عبادت تو را در عبادتمان لحاظ می نمائیم.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288608454"/>
              </p:ext>
            </p:extLst>
          </p:nvPr>
        </p:nvGraphicFramePr>
        <p:xfrm>
          <a:off x="-36512" y="332656"/>
          <a:ext cx="9073008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724127" y="4509120"/>
            <a:ext cx="3210661" cy="2428095"/>
            <a:chOff x="4859307" y="3688866"/>
            <a:chExt cx="4075482" cy="324834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029" name="Picture 5" descr="F:\تدبر ترتیبی\عکس\5112729_533x378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5661" b="100000" l="26079" r="1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3" t="31744" r="9635"/>
            <a:stretch/>
          </p:blipFill>
          <p:spPr bwMode="auto">
            <a:xfrm>
              <a:off x="4859307" y="3688866"/>
              <a:ext cx="4075482" cy="324834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F:\تدبر ترتیبی\عکس\5112729_533x378.jp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38889" l="11445" r="45779">
                          <a14:backgroundMark x1="25516" y1="9788" x2="25516" y2="9788"/>
                          <a14:backgroundMark x1="35647" y1="9524" x2="35647" y2="9524"/>
                          <a14:backgroundMark x1="37148" y1="8201" x2="37148" y2="8201"/>
                          <a14:backgroundMark x1="25328" y1="12169" x2="25328" y2="12169"/>
                          <a14:backgroundMark x1="30769" y1="20370" x2="30769" y2="20370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18" t="2133" r="54131" b="75410"/>
            <a:stretch/>
          </p:blipFill>
          <p:spPr bwMode="auto">
            <a:xfrm>
              <a:off x="7072194" y="5520518"/>
              <a:ext cx="1327209" cy="10235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 flipH="1">
            <a:off x="17934" y="4509120"/>
            <a:ext cx="3401937" cy="2456261"/>
            <a:chOff x="4859307" y="3688866"/>
            <a:chExt cx="4075482" cy="324834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4" name="Picture 5" descr="F:\تدبر ترتیبی\عکس\5112729_533x378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5661" b="100000" l="26079" r="1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3" t="31744" r="9635"/>
            <a:stretch/>
          </p:blipFill>
          <p:spPr bwMode="auto">
            <a:xfrm>
              <a:off x="4859307" y="3688866"/>
              <a:ext cx="4075482" cy="324834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7" descr="F:\تدبر ترتیبی\عکس\5112729_533x378.jp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38889" l="11445" r="45779">
                          <a14:backgroundMark x1="25516" y1="9788" x2="25516" y2="9788"/>
                          <a14:backgroundMark x1="35647" y1="9524" x2="35647" y2="9524"/>
                          <a14:backgroundMark x1="37148" y1="8201" x2="37148" y2="8201"/>
                          <a14:backgroundMark x1="25328" y1="12169" x2="25328" y2="12169"/>
                          <a14:backgroundMark x1="30769" y1="20370" x2="30769" y2="20370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18" t="2133" r="54131" b="75410"/>
            <a:stretch/>
          </p:blipFill>
          <p:spPr bwMode="auto">
            <a:xfrm>
              <a:off x="7072194" y="5520518"/>
              <a:ext cx="1327209" cy="10235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251520" y="2358172"/>
            <a:ext cx="4729788" cy="1938992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 rtl="1"/>
            <a:r>
              <a:rPr lang="fa-IR" sz="2400" dirty="0">
                <a:ln>
                  <a:solidFill>
                    <a:srgbClr val="00B0F0"/>
                  </a:solidFill>
                </a:ln>
                <a:solidFill>
                  <a:srgbClr val="009B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آیه 3: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شما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هم آنچه را من مي‌پرستم (خداي يگانه و معبود واحد را)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نمی پرستید.</a:t>
            </a:r>
            <a:endParaRPr lang="fa-IR" sz="2400" dirty="0">
              <a:ln>
                <a:solidFill>
                  <a:srgbClr val="925544"/>
                </a:solidFill>
              </a:ln>
              <a:solidFill>
                <a:srgbClr val="BA7B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just" rtl="1"/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یکی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از پیشنهاد های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سازشکارانه کافران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این بود که ای رسول، اگر تو معبود های ما را بپرستی ما نیز خدای تو را می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پرستیم.</a:t>
            </a:r>
            <a:endParaRPr lang="fa-IR" sz="2400" dirty="0">
              <a:ln>
                <a:solidFill>
                  <a:srgbClr val="925544"/>
                </a:solidFill>
              </a:ln>
              <a:solidFill>
                <a:srgbClr val="BA7B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1560" y="4000996"/>
            <a:ext cx="4729788" cy="2308324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 rtl="1"/>
            <a:r>
              <a:rPr lang="fa-IR" sz="2400" dirty="0">
                <a:ln>
                  <a:solidFill>
                    <a:srgbClr val="00B0F0"/>
                  </a:solidFill>
                </a:ln>
                <a:solidFill>
                  <a:srgbClr val="009B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آیه 4 و 5: </a:t>
            </a:r>
            <a:r>
              <a:rPr lang="fa-IR" sz="2400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توحید در نوع عبادت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پروردگار تبیين دیگری است که در آیات چهارم و پنجم صورت گرفته است. رسول الله (ص) از طرف پروردگار امر می شوند که این امر را تبیين نمایند، که  </a:t>
            </a:r>
            <a:r>
              <a:rPr lang="fa-IR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نوع پرستش من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 مانند </a:t>
            </a:r>
            <a:r>
              <a:rPr lang="fa-IR" sz="2400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نوع </a:t>
            </a:r>
            <a:r>
              <a:rPr lang="fa-IR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پرستش شما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نيست چنانكه </a:t>
            </a:r>
            <a:r>
              <a:rPr lang="fa-IR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نوع پرستش شما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نيز مانند </a:t>
            </a:r>
            <a:r>
              <a:rPr lang="fa-IR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نوع پرستش من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نمی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باشد.</a:t>
            </a:r>
            <a:endParaRPr lang="fa-IR" sz="2400" dirty="0">
              <a:ln>
                <a:solidFill>
                  <a:srgbClr val="925544"/>
                </a:solidFill>
              </a:ln>
              <a:solidFill>
                <a:srgbClr val="BA7B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40152" y="2780928"/>
            <a:ext cx="2975869" cy="3785652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 rtl="1"/>
            <a:r>
              <a:rPr lang="fa-IR" sz="2400" dirty="0" smtClean="0">
                <a:ln>
                  <a:solidFill>
                    <a:srgbClr val="00B0F0"/>
                  </a:solidFill>
                </a:ln>
                <a:solidFill>
                  <a:srgbClr val="009B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آيه6: </a:t>
            </a:r>
            <a:r>
              <a:rPr lang="fa-IR" sz="2400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توحيد </a:t>
            </a:r>
            <a:r>
              <a:rPr lang="fa-IR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در روش اجرای عبادت</a:t>
            </a:r>
            <a:r>
              <a:rPr lang="en-US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(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نه شرک در مقام اجرا) را مطرح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مي‌كند</a:t>
            </a:r>
            <a:r>
              <a:rPr lang="en-US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.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 پیامبر این مئله را اینگونه تبیین می کنند که: سيره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و </a:t>
            </a:r>
            <a:r>
              <a:rPr lang="fa-IR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روش </a:t>
            </a:r>
            <a:r>
              <a:rPr lang="fa-IR" sz="2400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عبادت </a:t>
            </a:r>
            <a:r>
              <a:rPr lang="fa-IR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من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با روش </a:t>
            </a:r>
            <a:r>
              <a:rPr lang="fa-IR" sz="2400" dirty="0" smtClean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عبادت </a:t>
            </a:r>
            <a:r>
              <a:rPr lang="fa-IR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شما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متفاوت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است. سيره 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عبادي پيامبر مبتني بر </a:t>
            </a:r>
            <a:r>
              <a:rPr lang="fa-IR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بندگي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 است و سيره عبادي مشركان نوعي </a:t>
            </a:r>
            <a:r>
              <a:rPr lang="fa-IR" sz="2400" dirty="0">
                <a:ln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معامله‌گري و اظهار اشرافي‌گري</a:t>
            </a:r>
            <a:r>
              <a:rPr lang="fa-IR" sz="2400" dirty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 </a:t>
            </a:r>
            <a:r>
              <a:rPr lang="fa-IR" sz="2400" dirty="0" smtClean="0">
                <a:ln>
                  <a:solidFill>
                    <a:srgbClr val="925544"/>
                  </a:solidFill>
                </a:ln>
                <a:solidFill>
                  <a:srgbClr val="BA7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است.</a:t>
            </a:r>
            <a:endParaRPr lang="fa-IR" sz="2400" dirty="0">
              <a:ln>
                <a:solidFill>
                  <a:srgbClr val="925544"/>
                </a:solidFill>
              </a:ln>
              <a:solidFill>
                <a:srgbClr val="BA7B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74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462660-9C18-4949-844A-1DEEA015F2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2F462660-9C18-4949-844A-1DEEA015F2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15DFD3-7D20-4812-AB10-22FB767451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3015DFD3-7D20-4812-AB10-22FB767451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6A0252D-B047-4F46-87F8-CC5CA04230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4">
                                            <p:graphicEl>
                                              <a:dgm id="{96A0252D-B047-4F46-87F8-CC5CA04230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7E0EE8-F42E-4BF0-9DE2-D23AADDEBB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4">
                                            <p:graphicEl>
                                              <a:dgm id="{8A7E0EE8-F42E-4BF0-9DE2-D23AADDEBB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ABEDB7-BD37-4BEC-85F1-61D9033579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4">
                                            <p:graphicEl>
                                              <a:dgm id="{E2ABEDB7-BD37-4BEC-85F1-61D9033579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9D1BC2-C937-47CE-980C-DECA0348C8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4A9D1BC2-C937-47CE-980C-DECA0348C8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EECDEC-4551-42F4-9F76-5C2E87113D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000"/>
                                        <p:tgtEl>
                                          <p:spTgt spid="4">
                                            <p:graphicEl>
                                              <a:dgm id="{B6EECDEC-4551-42F4-9F76-5C2E87113D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0C04EE-566A-4DFF-8180-7348BE05E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1000"/>
                                        <p:tgtEl>
                                          <p:spTgt spid="4">
                                            <p:graphicEl>
                                              <a:dgm id="{DF0C04EE-566A-4DFF-8180-7348BE05E5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D299F3-D31C-491B-8561-C280139C70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1000"/>
                                        <p:tgtEl>
                                          <p:spTgt spid="4">
                                            <p:graphicEl>
                                              <a:dgm id="{8CD299F3-D31C-491B-8561-C280139C70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339ADC-25DD-462C-8649-C6326C9F11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1000"/>
                                        <p:tgtEl>
                                          <p:spTgt spid="4">
                                            <p:graphicEl>
                                              <a:dgm id="{07339ADC-25DD-462C-8649-C6326C9F11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CB4528-5EB5-474F-86B2-C0A5C7E19C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1000"/>
                                        <p:tgtEl>
                                          <p:spTgt spid="4">
                                            <p:graphicEl>
                                              <a:dgm id="{77CB4528-5EB5-474F-86B2-C0A5C7E19C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2051605-37E9-44F7-AD72-E72F82F5DD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1000"/>
                                        <p:tgtEl>
                                          <p:spTgt spid="4">
                                            <p:graphicEl>
                                              <a:dgm id="{22051605-37E9-44F7-AD72-E72F82F5DD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2C9615-E078-48E7-A9D9-97228F9587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1000"/>
                                        <p:tgtEl>
                                          <p:spTgt spid="4">
                                            <p:graphicEl>
                                              <a:dgm id="{E72C9615-E078-48E7-A9D9-97228F9587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719D02-2242-4B10-B144-3033AF79FA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1000"/>
                                        <p:tgtEl>
                                          <p:spTgt spid="4">
                                            <p:graphicEl>
                                              <a:dgm id="{5A719D02-2242-4B10-B144-3033AF79FA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EC9C20-9BFA-44C4-8650-7E7B342F13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1000"/>
                                        <p:tgtEl>
                                          <p:spTgt spid="4">
                                            <p:graphicEl>
                                              <a:dgm id="{FDEC9C20-9BFA-44C4-8650-7E7B342F13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183085-5ACC-48DE-933F-D6518E4D01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1000"/>
                                        <p:tgtEl>
                                          <p:spTgt spid="4">
                                            <p:graphicEl>
                                              <a:dgm id="{32183085-5ACC-48DE-933F-D6518E4D01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ADA537-8A60-4197-8C80-10596087A3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1000"/>
                                        <p:tgtEl>
                                          <p:spTgt spid="4">
                                            <p:graphicEl>
                                              <a:dgm id="{80ADA537-8A60-4197-8C80-10596087A3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A7D732-32A4-4E75-A800-AB3CFB4A45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1000"/>
                                        <p:tgtEl>
                                          <p:spTgt spid="4">
                                            <p:graphicEl>
                                              <a:dgm id="{43A7D732-32A4-4E75-A800-AB3CFB4A45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3C32AA-6F56-47B1-9DDE-DBF6C15D43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1000"/>
                                        <p:tgtEl>
                                          <p:spTgt spid="4">
                                            <p:graphicEl>
                                              <a:dgm id="{6A3C32AA-6F56-47B1-9DDE-DBF6C15D43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B50FBA-9F05-43D7-B5ED-26C10D96F6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1000"/>
                                        <p:tgtEl>
                                          <p:spTgt spid="4">
                                            <p:graphicEl>
                                              <a:dgm id="{84B50FBA-9F05-43D7-B5ED-26C10D96F6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2036ED-985F-4F40-B100-0E2D79CE56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7" dur="1000"/>
                                        <p:tgtEl>
                                          <p:spTgt spid="4">
                                            <p:graphicEl>
                                              <a:dgm id="{B42036ED-985F-4F40-B100-0E2D79CE56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5" grpId="0" animBg="1"/>
      <p:bldP spid="5" grpId="1" animBg="1"/>
      <p:bldP spid="16" grpId="0" animBg="1"/>
      <p:bldP spid="16" grpId="1" animBg="1"/>
      <p:bldGraphic spid="4" grpId="0">
        <p:bldSub>
          <a:bldDgm bld="one"/>
        </p:bldSub>
      </p:bldGraphic>
      <p:bldP spid="11" grpId="0" animBg="1"/>
      <p:bldP spid="11" grpId="1" animBg="1"/>
      <p:bldP spid="12" grpId="0" animBg="1"/>
      <p:bldP spid="12" grpId="1" animBg="1"/>
      <p:bldP spid="17" grpId="0" animBg="1"/>
      <p:bldP spid="1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60000" y="332656"/>
            <a:ext cx="4824000" cy="792000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rtl="1"/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cs typeface="B Mitra" pitchFamily="2" charset="-78"/>
              </a:rPr>
              <a:t>آموزه های هدایتی سوره کافرون</a:t>
            </a:r>
            <a:endParaRPr lang="en-US" sz="32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540" y="1875596"/>
            <a:ext cx="82809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rgbClr val="CE9F92"/>
                  </a:glow>
                  <a:innerShdw blurRad="114300">
                    <a:prstClr val="black"/>
                  </a:innerShdw>
                </a:effectLst>
                <a:cs typeface="B Mitra" pitchFamily="2" charset="-78"/>
              </a:rPr>
              <a:t>1- </a:t>
            </a:r>
            <a:r>
              <a:rPr lang="fa-IR" sz="3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rgbClr val="CE9F92"/>
                  </a:glow>
                  <a:innerShdw blurRad="114300">
                    <a:prstClr val="black"/>
                  </a:innerShdw>
                </a:effectLst>
                <a:cs typeface="B Mitra" pitchFamily="2" charset="-78"/>
              </a:rPr>
              <a:t>عبادت موحد با عبادت مشرک، جمع شدنی </a:t>
            </a:r>
            <a:r>
              <a:rPr lang="fa-IR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rgbClr val="CE9F92"/>
                  </a:glow>
                  <a:innerShdw blurRad="114300">
                    <a:prstClr val="black"/>
                  </a:innerShdw>
                </a:effectLst>
                <a:cs typeface="B Mitra" pitchFamily="2" charset="-78"/>
              </a:rPr>
              <a:t>نیست.</a:t>
            </a:r>
          </a:p>
          <a:p>
            <a:pPr algn="just" rtl="1">
              <a:lnSpc>
                <a:spcPct val="150000"/>
              </a:lnSpc>
            </a:pPr>
            <a:r>
              <a:rPr lang="fa-IR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rgbClr val="CE9F92"/>
                  </a:glow>
                  <a:innerShdw blurRad="114300">
                    <a:prstClr val="black"/>
                  </a:innerShdw>
                </a:effectLst>
                <a:cs typeface="B Mitra" pitchFamily="2" charset="-78"/>
              </a:rPr>
              <a:t>2- توحید عملی( عبادت) در مقابل شرک قرار دارد.</a:t>
            </a:r>
          </a:p>
          <a:p>
            <a:pPr algn="just" rtl="1">
              <a:lnSpc>
                <a:spcPct val="150000"/>
              </a:lnSpc>
            </a:pPr>
            <a:r>
              <a:rPr lang="fa-IR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rgbClr val="CE9F92"/>
                  </a:glow>
                  <a:innerShdw blurRad="114300">
                    <a:prstClr val="black"/>
                  </a:innerShdw>
                </a:effectLst>
                <a:cs typeface="B Mitra" pitchFamily="2" charset="-78"/>
              </a:rPr>
              <a:t>3- وظیفه بنده که همان عبادت ( توحید عملی) می باشد، روشن گردیده است.</a:t>
            </a:r>
          </a:p>
          <a:p>
            <a:pPr algn="just" rtl="1">
              <a:lnSpc>
                <a:spcPct val="150000"/>
              </a:lnSpc>
            </a:pPr>
            <a:r>
              <a:rPr lang="fa-IR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rgbClr val="CE9F92"/>
                  </a:glow>
                  <a:innerShdw blurRad="114300">
                    <a:prstClr val="black"/>
                  </a:innerShdw>
                </a:effectLst>
                <a:cs typeface="B Mitra" pitchFamily="2" charset="-78"/>
              </a:rPr>
              <a:t>4- چگونه بندگی کردن و بنده بودن را خداوند به انسان یاد می دهد.</a:t>
            </a:r>
            <a:endParaRPr lang="en-US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63500">
                  <a:srgbClr val="CE9F92"/>
                </a:glow>
                <a:innerShdw blurRad="114300">
                  <a:prstClr val="black"/>
                </a:innerShdw>
              </a:effectLst>
              <a:cs typeface="B Mitra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763687" y="1268761"/>
            <a:ext cx="5972895" cy="606836"/>
            <a:chOff x="1115617" y="2052290"/>
            <a:chExt cx="6957520" cy="112193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3" b="99667" l="500" r="100000">
                          <a14:foregroundMark x1="40250" y1="60333" x2="40250" y2="60333"/>
                          <a14:foregroundMark x1="39250" y1="61333" x2="39250" y2="61333"/>
                          <a14:foregroundMark x1="53000" y1="59667" x2="53000" y2="59667"/>
                          <a14:foregroundMark x1="52000" y1="56667" x2="52000" y2="56667"/>
                          <a14:foregroundMark x1="56500" y1="50667" x2="56500" y2="50667"/>
                          <a14:foregroundMark x1="62500" y1="61667" x2="62500" y2="61667"/>
                          <a14:foregroundMark x1="41750" y1="52000" x2="41750" y2="52000"/>
                          <a14:foregroundMark x1="41750" y1="50333" x2="41750" y2="50333"/>
                          <a14:foregroundMark x1="41750" y1="51333" x2="41750" y2="51333"/>
                          <a14:foregroundMark x1="42000" y1="49333" x2="42000" y2="49333"/>
                          <a14:foregroundMark x1="43750" y1="47667" x2="43750" y2="47667"/>
                          <a14:foregroundMark x1="43000" y1="39000" x2="43000" y2="39000"/>
                          <a14:backgroundMark x1="17500" y1="51333" x2="17500" y2="51333"/>
                          <a14:backgroundMark x1="17500" y1="68333" x2="17500" y2="68333"/>
                          <a14:backgroundMark x1="45750" y1="52000" x2="47500" y2="47667"/>
                          <a14:backgroundMark x1="42500" y1="52000" x2="42750" y2="4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162" b="26566"/>
            <a:stretch/>
          </p:blipFill>
          <p:spPr>
            <a:xfrm rot="10800000">
              <a:off x="4644008" y="2052293"/>
              <a:ext cx="3429129" cy="11131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3" b="99667" l="500" r="100000">
                          <a14:foregroundMark x1="40250" y1="60333" x2="40250" y2="60333"/>
                          <a14:foregroundMark x1="39250" y1="61333" x2="39250" y2="61333"/>
                          <a14:foregroundMark x1="53000" y1="59667" x2="53000" y2="59667"/>
                          <a14:foregroundMark x1="52000" y1="56667" x2="52000" y2="56667"/>
                          <a14:foregroundMark x1="56500" y1="50667" x2="56500" y2="50667"/>
                          <a14:foregroundMark x1="62500" y1="61667" x2="62500" y2="61667"/>
                          <a14:foregroundMark x1="41750" y1="52000" x2="41750" y2="52000"/>
                          <a14:foregroundMark x1="41750" y1="50333" x2="41750" y2="50333"/>
                          <a14:foregroundMark x1="41750" y1="51333" x2="41750" y2="51333"/>
                          <a14:foregroundMark x1="42000" y1="49333" x2="42000" y2="49333"/>
                          <a14:foregroundMark x1="43750" y1="47667" x2="43750" y2="47667"/>
                          <a14:foregroundMark x1="43000" y1="39000" x2="43000" y2="39000"/>
                          <a14:backgroundMark x1="17500" y1="51333" x2="17500" y2="51333"/>
                          <a14:backgroundMark x1="17500" y1="68333" x2="17500" y2="68333"/>
                          <a14:backgroundMark x1="45750" y1="52000" x2="47500" y2="47667"/>
                          <a14:backgroundMark x1="42500" y1="52000" x2="42750" y2="4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162" b="26566"/>
            <a:stretch/>
          </p:blipFill>
          <p:spPr>
            <a:xfrm flipV="1">
              <a:off x="1115617" y="2052290"/>
              <a:ext cx="3528391" cy="11219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9" name="Group 8"/>
          <p:cNvGrpSpPr/>
          <p:nvPr/>
        </p:nvGrpSpPr>
        <p:grpSpPr>
          <a:xfrm>
            <a:off x="1763687" y="5949280"/>
            <a:ext cx="6116912" cy="720080"/>
            <a:chOff x="1070863" y="5589240"/>
            <a:chExt cx="6957521" cy="1121931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3" b="99667" l="500" r="100000">
                          <a14:foregroundMark x1="40250" y1="60333" x2="40250" y2="60333"/>
                          <a14:foregroundMark x1="39250" y1="61333" x2="39250" y2="61333"/>
                          <a14:foregroundMark x1="53000" y1="59667" x2="53000" y2="59667"/>
                          <a14:foregroundMark x1="52000" y1="56667" x2="52000" y2="56667"/>
                          <a14:foregroundMark x1="56500" y1="50667" x2="56500" y2="50667"/>
                          <a14:foregroundMark x1="62500" y1="61667" x2="62500" y2="61667"/>
                          <a14:foregroundMark x1="41750" y1="52000" x2="41750" y2="52000"/>
                          <a14:foregroundMark x1="41750" y1="50333" x2="41750" y2="50333"/>
                          <a14:foregroundMark x1="41750" y1="51333" x2="41750" y2="51333"/>
                          <a14:foregroundMark x1="42000" y1="49333" x2="42000" y2="49333"/>
                          <a14:foregroundMark x1="43750" y1="47667" x2="43750" y2="47667"/>
                          <a14:foregroundMark x1="43000" y1="39000" x2="43000" y2="39000"/>
                          <a14:backgroundMark x1="17500" y1="51333" x2="17500" y2="51333"/>
                          <a14:backgroundMark x1="17500" y1="68333" x2="17500" y2="68333"/>
                          <a14:backgroundMark x1="45750" y1="52000" x2="47500" y2="47667"/>
                          <a14:backgroundMark x1="42500" y1="52000" x2="42750" y2="4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162" b="26566"/>
            <a:stretch/>
          </p:blipFill>
          <p:spPr>
            <a:xfrm rot="10800000" flipV="1">
              <a:off x="4599254" y="5589244"/>
              <a:ext cx="3429130" cy="11131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3" b="99667" l="500" r="100000">
                          <a14:foregroundMark x1="40250" y1="60333" x2="40250" y2="60333"/>
                          <a14:foregroundMark x1="39250" y1="61333" x2="39250" y2="61333"/>
                          <a14:foregroundMark x1="53000" y1="59667" x2="53000" y2="59667"/>
                          <a14:foregroundMark x1="52000" y1="56667" x2="52000" y2="56667"/>
                          <a14:foregroundMark x1="56500" y1="50667" x2="56500" y2="50667"/>
                          <a14:foregroundMark x1="62500" y1="61667" x2="62500" y2="61667"/>
                          <a14:foregroundMark x1="41750" y1="52000" x2="41750" y2="52000"/>
                          <a14:foregroundMark x1="41750" y1="50333" x2="41750" y2="50333"/>
                          <a14:foregroundMark x1="41750" y1="51333" x2="41750" y2="51333"/>
                          <a14:foregroundMark x1="42000" y1="49333" x2="42000" y2="49333"/>
                          <a14:foregroundMark x1="43750" y1="47667" x2="43750" y2="47667"/>
                          <a14:foregroundMark x1="43000" y1="39000" x2="43000" y2="39000"/>
                          <a14:backgroundMark x1="17500" y1="51333" x2="17500" y2="51333"/>
                          <a14:backgroundMark x1="17500" y1="68333" x2="17500" y2="68333"/>
                          <a14:backgroundMark x1="45750" y1="52000" x2="47500" y2="47667"/>
                          <a14:backgroundMark x1="42500" y1="52000" x2="42750" y2="49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162" b="26566"/>
            <a:stretch/>
          </p:blipFill>
          <p:spPr>
            <a:xfrm>
              <a:off x="1070863" y="5589240"/>
              <a:ext cx="3528391" cy="1121931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</p:grpSp>
    </p:spTree>
    <p:extLst>
      <p:ext uri="{BB962C8B-B14F-4D97-AF65-F5344CB8AC3E}">
        <p14:creationId xmlns:p14="http://schemas.microsoft.com/office/powerpoint/2010/main" val="160485311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57"/>
            <a:ext cx="9144000" cy="673228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2</a:t>
            </a:fld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334" y="2444291"/>
            <a:ext cx="4333333" cy="1969419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611560" y="4581128"/>
            <a:ext cx="7848872" cy="0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0" name="01800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468560" y="6355589"/>
            <a:ext cx="376808" cy="50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76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29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328223"/>
            <a:ext cx="5904656" cy="42015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5" name="Group 4"/>
          <p:cNvGrpSpPr/>
          <p:nvPr/>
        </p:nvGrpSpPr>
        <p:grpSpPr>
          <a:xfrm>
            <a:off x="5762040" y="819402"/>
            <a:ext cx="2554376" cy="2105542"/>
            <a:chOff x="5282485" y="-10411"/>
            <a:chExt cx="3995180" cy="2632358"/>
          </a:xfrm>
        </p:grpSpPr>
        <p:pic>
          <p:nvPicPr>
            <p:cNvPr id="6" name="Picture 5" descr="F:\تدبر ترتیبی\aliakbar2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49362" l="1667" r="63000">
                          <a14:foregroundMark x1="41000" y1="19574" x2="41000" y2="19574"/>
                          <a14:foregroundMark x1="44333" y1="28511" x2="44333" y2="28511"/>
                          <a14:foregroundMark x1="36333" y1="22128" x2="36333" y2="22128"/>
                          <a14:foregroundMark x1="38667" y1="24681" x2="38667" y2="24681"/>
                          <a14:foregroundMark x1="36333" y1="23404" x2="36333" y2="23404"/>
                          <a14:foregroundMark x1="40667" y1="25532" x2="40667" y2="25532"/>
                          <a14:foregroundMark x1="53000" y1="24681" x2="53000" y2="24681"/>
                          <a14:foregroundMark x1="50333" y1="31489" x2="50333" y2="31489"/>
                          <a14:foregroundMark x1="60667" y1="22553" x2="60667" y2="22553"/>
                          <a14:foregroundMark x1="60667" y1="29362" x2="60667" y2="29362"/>
                          <a14:foregroundMark x1="56667" y1="39149" x2="56667" y2="39149"/>
                          <a14:foregroundMark x1="52000" y1="39574" x2="52000" y2="39574"/>
                          <a14:foregroundMark x1="53667" y1="28936" x2="53667" y2="28936"/>
                          <a14:foregroundMark x1="56667" y1="25957" x2="56667" y2="25957"/>
                          <a14:foregroundMark x1="52000" y1="29787" x2="52000" y2="29787"/>
                          <a14:foregroundMark x1="51000" y1="30638" x2="51000" y2="30638"/>
                          <a14:foregroundMark x1="29667" y1="9362" x2="29667" y2="9362"/>
                          <a14:foregroundMark x1="21667" y1="15319" x2="21667" y2="15319"/>
                          <a14:foregroundMark x1="27667" y1="16596" x2="27667" y2="16596"/>
                          <a14:foregroundMark x1="24667" y1="19149" x2="24667" y2="19149"/>
                          <a14:foregroundMark x1="26000" y1="17872" x2="26000" y2="17872"/>
                          <a14:foregroundMark x1="20333" y1="22553" x2="20333" y2="22553"/>
                          <a14:foregroundMark x1="21667" y1="22553" x2="21667" y2="22553"/>
                          <a14:foregroundMark x1="24333" y1="22128" x2="24333" y2="22128"/>
                          <a14:foregroundMark x1="26667" y1="22553" x2="26667" y2="22553"/>
                          <a14:foregroundMark x1="29000" y1="22553" x2="29000" y2="22553"/>
                          <a14:foregroundMark x1="33333" y1="22979" x2="33333" y2="22979"/>
                          <a14:foregroundMark x1="27333" y1="33191" x2="27333" y2="33191"/>
                          <a14:foregroundMark x1="33333" y1="34468" x2="33333" y2="34468"/>
                          <a14:foregroundMark x1="31000" y1="28085" x2="31000" y2="28085"/>
                          <a14:foregroundMark x1="29667" y1="28936" x2="29667" y2="28936"/>
                          <a14:backgroundMark x1="53667" y1="8511" x2="53667" y2="8511"/>
                          <a14:backgroundMark x1="39333" y1="9787" x2="39333" y2="9787"/>
                          <a14:backgroundMark x1="14667" y1="8936" x2="14667" y2="8936"/>
                          <a14:backgroundMark x1="18333" y1="30638" x2="18333" y2="30638"/>
                          <a14:backgroundMark x1="13000" y1="13617" x2="13000" y2="13617"/>
                          <a14:backgroundMark x1="52333" y1="31915" x2="52333" y2="31915"/>
                          <a14:backgroundMark x1="56000" y1="12340" x2="56000" y2="12340"/>
                          <a14:backgroundMark x1="31000" y1="19149" x2="31000" y2="19149"/>
                          <a14:backgroundMark x1="25667" y1="15319" x2="25667" y2="15319"/>
                          <a14:backgroundMark x1="27333" y1="20000" x2="27333" y2="20000"/>
                          <a14:backgroundMark x1="25333" y1="20426" x2="25333" y2="20426"/>
                          <a14:backgroundMark x1="33667" y1="25106" x2="33667" y2="25106"/>
                          <a14:backgroundMark x1="30667" y1="23830" x2="30667" y2="23830"/>
                          <a14:backgroundMark x1="30667" y1="30213" x2="30667" y2="30213"/>
                          <a14:backgroundMark x1="32000" y1="29362" x2="32000" y2="29362"/>
                          <a14:backgroundMark x1="50333" y1="28511" x2="50333" y2="28511"/>
                          <a14:backgroundMark x1="55333" y1="27234" x2="55333" y2="27234"/>
                        </a14:backgroundRemoval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57" r="34843" b="54747"/>
            <a:stretch/>
          </p:blipFill>
          <p:spPr bwMode="auto">
            <a:xfrm rot="3697457">
              <a:off x="7232097" y="576379"/>
              <a:ext cx="2449182" cy="164195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F:\تدبر ترتیبی\aliakbar2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49362" l="1667" r="63000">
                          <a14:foregroundMark x1="41000" y1="19574" x2="41000" y2="19574"/>
                          <a14:foregroundMark x1="44333" y1="28511" x2="44333" y2="28511"/>
                          <a14:foregroundMark x1="36333" y1="22128" x2="36333" y2="22128"/>
                          <a14:foregroundMark x1="38667" y1="24681" x2="38667" y2="24681"/>
                          <a14:foregroundMark x1="36333" y1="23404" x2="36333" y2="23404"/>
                          <a14:foregroundMark x1="40667" y1="25532" x2="40667" y2="25532"/>
                          <a14:foregroundMark x1="53000" y1="24681" x2="53000" y2="24681"/>
                          <a14:foregroundMark x1="50333" y1="31489" x2="50333" y2="31489"/>
                          <a14:foregroundMark x1="60667" y1="22553" x2="60667" y2="22553"/>
                          <a14:foregroundMark x1="60667" y1="29362" x2="60667" y2="29362"/>
                          <a14:foregroundMark x1="56667" y1="39149" x2="56667" y2="39149"/>
                          <a14:foregroundMark x1="52000" y1="39574" x2="52000" y2="39574"/>
                          <a14:foregroundMark x1="53667" y1="28936" x2="53667" y2="28936"/>
                          <a14:foregroundMark x1="56667" y1="25957" x2="56667" y2="25957"/>
                          <a14:foregroundMark x1="52000" y1="29787" x2="52000" y2="29787"/>
                          <a14:foregroundMark x1="51000" y1="30638" x2="51000" y2="30638"/>
                          <a14:foregroundMark x1="29667" y1="9362" x2="29667" y2="9362"/>
                          <a14:foregroundMark x1="21667" y1="15319" x2="21667" y2="15319"/>
                          <a14:foregroundMark x1="27667" y1="16596" x2="27667" y2="16596"/>
                          <a14:foregroundMark x1="24667" y1="19149" x2="24667" y2="19149"/>
                          <a14:foregroundMark x1="26000" y1="17872" x2="26000" y2="17872"/>
                          <a14:foregroundMark x1="20333" y1="22553" x2="20333" y2="22553"/>
                          <a14:foregroundMark x1="21667" y1="22553" x2="21667" y2="22553"/>
                          <a14:foregroundMark x1="24333" y1="22128" x2="24333" y2="22128"/>
                          <a14:foregroundMark x1="26667" y1="22553" x2="26667" y2="22553"/>
                          <a14:foregroundMark x1="29000" y1="22553" x2="29000" y2="22553"/>
                          <a14:foregroundMark x1="33333" y1="22979" x2="33333" y2="22979"/>
                          <a14:foregroundMark x1="27333" y1="33191" x2="27333" y2="33191"/>
                          <a14:foregroundMark x1="33333" y1="34468" x2="33333" y2="34468"/>
                          <a14:foregroundMark x1="31000" y1="28085" x2="31000" y2="28085"/>
                          <a14:foregroundMark x1="29667" y1="28936" x2="29667" y2="28936"/>
                          <a14:backgroundMark x1="53667" y1="8511" x2="53667" y2="8511"/>
                          <a14:backgroundMark x1="39333" y1="9787" x2="39333" y2="9787"/>
                          <a14:backgroundMark x1="14667" y1="8936" x2="14667" y2="8936"/>
                          <a14:backgroundMark x1="18333" y1="30638" x2="18333" y2="30638"/>
                          <a14:backgroundMark x1="13000" y1="13617" x2="13000" y2="13617"/>
                          <a14:backgroundMark x1="52333" y1="31915" x2="52333" y2="31915"/>
                          <a14:backgroundMark x1="56000" y1="12340" x2="56000" y2="12340"/>
                          <a14:backgroundMark x1="31000" y1="19149" x2="31000" y2="19149"/>
                          <a14:backgroundMark x1="25667" y1="15319" x2="25667" y2="15319"/>
                          <a14:backgroundMark x1="27333" y1="20000" x2="27333" y2="20000"/>
                          <a14:backgroundMark x1="25333" y1="20426" x2="25333" y2="20426"/>
                          <a14:backgroundMark x1="33667" y1="25106" x2="33667" y2="25106"/>
                          <a14:backgroundMark x1="30667" y1="23830" x2="30667" y2="23830"/>
                          <a14:backgroundMark x1="30667" y1="30213" x2="30667" y2="30213"/>
                          <a14:backgroundMark x1="32000" y1="29362" x2="32000" y2="29362"/>
                          <a14:backgroundMark x1="50333" y1="28511" x2="50333" y2="28511"/>
                          <a14:backgroundMark x1="55333" y1="27234" x2="55333" y2="27234"/>
                        </a14:backgroundRemoval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57" r="34843" b="54747"/>
            <a:stretch/>
          </p:blipFill>
          <p:spPr bwMode="auto">
            <a:xfrm rot="10317878" flipV="1">
              <a:off x="5282485" y="-10411"/>
              <a:ext cx="2449184" cy="136350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5" descr="F:\تدبر ترتیبی\aliakbar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49362" l="1667" r="63000">
                        <a14:foregroundMark x1="41000" y1="19574" x2="41000" y2="19574"/>
                        <a14:foregroundMark x1="44333" y1="28511" x2="44333" y2="28511"/>
                        <a14:foregroundMark x1="36333" y1="22128" x2="36333" y2="22128"/>
                        <a14:foregroundMark x1="38667" y1="24681" x2="38667" y2="24681"/>
                        <a14:foregroundMark x1="36333" y1="23404" x2="36333" y2="23404"/>
                        <a14:foregroundMark x1="40667" y1="25532" x2="40667" y2="25532"/>
                        <a14:foregroundMark x1="53000" y1="24681" x2="53000" y2="24681"/>
                        <a14:foregroundMark x1="50333" y1="31489" x2="50333" y2="31489"/>
                        <a14:foregroundMark x1="60667" y1="22553" x2="60667" y2="22553"/>
                        <a14:foregroundMark x1="60667" y1="29362" x2="60667" y2="29362"/>
                        <a14:foregroundMark x1="56667" y1="39149" x2="56667" y2="39149"/>
                        <a14:foregroundMark x1="52000" y1="39574" x2="52000" y2="39574"/>
                        <a14:foregroundMark x1="53667" y1="28936" x2="53667" y2="28936"/>
                        <a14:foregroundMark x1="56667" y1="25957" x2="56667" y2="25957"/>
                        <a14:foregroundMark x1="52000" y1="29787" x2="52000" y2="29787"/>
                        <a14:foregroundMark x1="51000" y1="30638" x2="51000" y2="30638"/>
                        <a14:foregroundMark x1="29667" y1="9362" x2="29667" y2="9362"/>
                        <a14:foregroundMark x1="21667" y1="15319" x2="21667" y2="15319"/>
                        <a14:foregroundMark x1="27667" y1="16596" x2="27667" y2="16596"/>
                        <a14:foregroundMark x1="24667" y1="19149" x2="24667" y2="19149"/>
                        <a14:foregroundMark x1="26000" y1="17872" x2="26000" y2="17872"/>
                        <a14:foregroundMark x1="20333" y1="22553" x2="20333" y2="22553"/>
                        <a14:foregroundMark x1="21667" y1="22553" x2="21667" y2="22553"/>
                        <a14:foregroundMark x1="24333" y1="22128" x2="24333" y2="22128"/>
                        <a14:foregroundMark x1="26667" y1="22553" x2="26667" y2="22553"/>
                        <a14:foregroundMark x1="29000" y1="22553" x2="29000" y2="22553"/>
                        <a14:foregroundMark x1="33333" y1="22979" x2="33333" y2="22979"/>
                        <a14:foregroundMark x1="27333" y1="33191" x2="27333" y2="33191"/>
                        <a14:foregroundMark x1="33333" y1="34468" x2="33333" y2="34468"/>
                        <a14:foregroundMark x1="31000" y1="28085" x2="31000" y2="28085"/>
                        <a14:foregroundMark x1="29667" y1="28936" x2="29667" y2="28936"/>
                        <a14:backgroundMark x1="53667" y1="8511" x2="53667" y2="8511"/>
                        <a14:backgroundMark x1="39333" y1="9787" x2="39333" y2="9787"/>
                        <a14:backgroundMark x1="14667" y1="8936" x2="14667" y2="8936"/>
                        <a14:backgroundMark x1="18333" y1="30638" x2="18333" y2="30638"/>
                        <a14:backgroundMark x1="13000" y1="13617" x2="13000" y2="13617"/>
                        <a14:backgroundMark x1="52333" y1="31915" x2="52333" y2="31915"/>
                        <a14:backgroundMark x1="56000" y1="12340" x2="56000" y2="12340"/>
                        <a14:backgroundMark x1="31000" y1="19149" x2="31000" y2="19149"/>
                        <a14:backgroundMark x1="25667" y1="15319" x2="25667" y2="15319"/>
                        <a14:backgroundMark x1="27333" y1="20000" x2="27333" y2="20000"/>
                        <a14:backgroundMark x1="25333" y1="20426" x2="25333" y2="20426"/>
                        <a14:backgroundMark x1="33667" y1="25106" x2="33667" y2="25106"/>
                        <a14:backgroundMark x1="30667" y1="23830" x2="30667" y2="23830"/>
                        <a14:backgroundMark x1="30667" y1="30213" x2="30667" y2="30213"/>
                        <a14:backgroundMark x1="32000" y1="29362" x2="32000" y2="29362"/>
                        <a14:backgroundMark x1="50333" y1="28511" x2="50333" y2="28511"/>
                        <a14:backgroundMark x1="55333" y1="27234" x2="55333" y2="27234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34843" b="54747"/>
          <a:stretch/>
        </p:blipFill>
        <p:spPr bwMode="auto">
          <a:xfrm rot="4999489" flipV="1">
            <a:off x="699300" y="4606512"/>
            <a:ext cx="1959025" cy="1049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Salavaat 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>
                  <p14:trim end="67925.6502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4008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68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F:\تدبر ترتیبی\تذهیب\tazhib_persiangraphic_45_20091103_189346795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415" b="62851" l="5167" r="95667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3" t="17479" r="3464" b="37596"/>
          <a:stretch/>
        </p:blipFill>
        <p:spPr bwMode="auto">
          <a:xfrm>
            <a:off x="820251" y="1700808"/>
            <a:ext cx="7424157" cy="2781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2675821"/>
            <a:ext cx="4392488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 rtl="1"/>
            <a:r>
              <a:rPr lang="fa-IR" sz="4800" b="1" cap="all" dirty="0" smtClean="0">
                <a:ln w="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D5570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abi" pitchFamily="2" charset="0"/>
                <a:cs typeface="Nabi" pitchFamily="2" charset="0"/>
              </a:rPr>
              <a:t>تدبر </a:t>
            </a:r>
            <a:r>
              <a:rPr lang="en-US" sz="4800" b="1" cap="all" dirty="0" smtClean="0">
                <a:ln w="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D5570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abi" pitchFamily="2" charset="0"/>
                <a:cs typeface="Nabi" pitchFamily="2" charset="0"/>
              </a:rPr>
              <a:t>  </a:t>
            </a:r>
            <a:r>
              <a:rPr lang="fa-IR" sz="4800" b="1" cap="all" dirty="0" smtClean="0">
                <a:ln w="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D5570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abi" pitchFamily="2" charset="0"/>
                <a:cs typeface="Nabi" pitchFamily="2" charset="0"/>
              </a:rPr>
              <a:t>سوره </a:t>
            </a:r>
            <a:r>
              <a:rPr lang="en-US" sz="4800" b="1" cap="all" dirty="0" smtClean="0">
                <a:ln w="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D5570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abi" pitchFamily="2" charset="0"/>
                <a:cs typeface="Nabi" pitchFamily="2" charset="0"/>
              </a:rPr>
              <a:t>   </a:t>
            </a:r>
            <a:r>
              <a:rPr lang="fa-IR" sz="4800" b="1" cap="all" dirty="0" smtClean="0">
                <a:ln w="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D5570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abi" pitchFamily="2" charset="0"/>
                <a:cs typeface="Nabi" pitchFamily="2" charset="0"/>
              </a:rPr>
              <a:t>کافرون</a:t>
            </a:r>
            <a:endParaRPr lang="en-US" sz="4800" b="1" cap="all" dirty="0">
              <a:ln w="0">
                <a:solidFill>
                  <a:schemeClr val="accent3">
                    <a:lumMod val="50000"/>
                  </a:schemeClr>
                </a:solidFill>
              </a:ln>
              <a:solidFill>
                <a:srgbClr val="D55701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Nabi" pitchFamily="2" charset="0"/>
              <a:cs typeface="Nab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85574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51520" y="4437352"/>
            <a:ext cx="2160593" cy="2160593"/>
            <a:chOff x="748" y="2840"/>
            <a:chExt cx="1361" cy="1361"/>
          </a:xfrm>
        </p:grpSpPr>
        <p:pic>
          <p:nvPicPr>
            <p:cNvPr id="39948" name="Picture 10" descr="led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2840"/>
              <a:ext cx="1361" cy="13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49" name="Text Box 11"/>
            <p:cNvSpPr txBox="1">
              <a:spLocks noChangeArrowheads="1"/>
            </p:cNvSpPr>
            <p:nvPr/>
          </p:nvSpPr>
          <p:spPr bwMode="auto">
            <a:xfrm>
              <a:off x="930" y="3246"/>
              <a:ext cx="857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9pPr>
            </a:lstStyle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گام سوم:</a:t>
              </a:r>
            </a:p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تفهم متن</a:t>
              </a:r>
              <a:endParaRPr kumimoji="0" lang="zh-CN" altLang="en-US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SimSun" pitchFamily="2" charset="-122"/>
                <a:cs typeface="0 Karim Bold" pitchFamily="2" charset="-78"/>
              </a:endParaRP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4932040" y="4509360"/>
            <a:ext cx="2160000" cy="2160000"/>
            <a:chOff x="3497" y="2889"/>
            <a:chExt cx="998" cy="998"/>
          </a:xfrm>
        </p:grpSpPr>
        <p:pic>
          <p:nvPicPr>
            <p:cNvPr id="39946" name="Picture 13" descr="led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7" y="2889"/>
              <a:ext cx="998" cy="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47" name="Text Box 14"/>
            <p:cNvSpPr txBox="1">
              <a:spLocks noChangeArrowheads="1"/>
            </p:cNvSpPr>
            <p:nvPr/>
          </p:nvSpPr>
          <p:spPr bwMode="auto">
            <a:xfrm>
              <a:off x="3696" y="3155"/>
              <a:ext cx="547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9pPr>
            </a:lstStyle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گام دوم : </a:t>
              </a:r>
            </a:p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جهت متن </a:t>
              </a:r>
              <a:endParaRPr kumimoji="0" lang="zh-CN" altLang="en-US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SimSun" pitchFamily="2" charset="-122"/>
                <a:cs typeface="0 Karim Bold" pitchFamily="2" charset="-78"/>
              </a:endParaRPr>
            </a:p>
          </p:txBody>
        </p:sp>
      </p:grpSp>
      <p:sp>
        <p:nvSpPr>
          <p:cNvPr id="86031" name="Line 15"/>
          <p:cNvSpPr>
            <a:spLocks noChangeShapeType="1"/>
          </p:cNvSpPr>
          <p:nvPr/>
        </p:nvSpPr>
        <p:spPr bwMode="auto">
          <a:xfrm flipV="1">
            <a:off x="3635896" y="3285224"/>
            <a:ext cx="0" cy="574675"/>
          </a:xfrm>
          <a:prstGeom prst="line">
            <a:avLst/>
          </a:prstGeom>
          <a:noFill/>
          <a:ln w="762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fa-IR">
              <a:latin typeface="Arial" pitchFamily="34" charset="0"/>
            </a:endParaRPr>
          </a:p>
        </p:txBody>
      </p:sp>
      <p:sp>
        <p:nvSpPr>
          <p:cNvPr id="86032" name="Line 16"/>
          <p:cNvSpPr>
            <a:spLocks noChangeShapeType="1"/>
          </p:cNvSpPr>
          <p:nvPr/>
        </p:nvSpPr>
        <p:spPr bwMode="auto">
          <a:xfrm flipH="1">
            <a:off x="2267742" y="4945129"/>
            <a:ext cx="574675" cy="212303"/>
          </a:xfrm>
          <a:prstGeom prst="line">
            <a:avLst/>
          </a:prstGeom>
          <a:noFill/>
          <a:ln w="762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fa-IR">
              <a:latin typeface="Arial" pitchFamily="34" charset="0"/>
            </a:endParaRPr>
          </a:p>
        </p:txBody>
      </p:sp>
      <p:sp>
        <p:nvSpPr>
          <p:cNvPr id="86033" name="Line 17"/>
          <p:cNvSpPr>
            <a:spLocks noChangeShapeType="1"/>
          </p:cNvSpPr>
          <p:nvPr/>
        </p:nvSpPr>
        <p:spPr bwMode="auto">
          <a:xfrm>
            <a:off x="4500811" y="4977572"/>
            <a:ext cx="503237" cy="180181"/>
          </a:xfrm>
          <a:prstGeom prst="line">
            <a:avLst/>
          </a:prstGeom>
          <a:noFill/>
          <a:ln w="76200">
            <a:solidFill>
              <a:srgbClr val="00B05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6" name="Group 6"/>
          <p:cNvGrpSpPr>
            <a:grpSpLocks/>
          </p:cNvGrpSpPr>
          <p:nvPr/>
        </p:nvGrpSpPr>
        <p:grpSpPr bwMode="auto">
          <a:xfrm>
            <a:off x="2627431" y="3717272"/>
            <a:ext cx="2160593" cy="2160593"/>
            <a:chOff x="1883" y="2116"/>
            <a:chExt cx="1361" cy="1361"/>
          </a:xfrm>
        </p:grpSpPr>
        <p:pic>
          <p:nvPicPr>
            <p:cNvPr id="27" name="Picture 7" descr="led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3" y="2116"/>
              <a:ext cx="1361" cy="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2155" y="2532"/>
              <a:ext cx="726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0" lang="fa-IR" altLang="zh-CN" sz="4000" b="1" dirty="0" smtClean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 Nabi" pitchFamily="2" charset="0"/>
                  <a:ea typeface="SimSun" pitchFamily="2" charset="-122"/>
                  <a:cs typeface="A Nabi" pitchFamily="2" charset="0"/>
                </a:rPr>
                <a:t>تدبر </a:t>
              </a:r>
              <a:endParaRPr kumimoji="0" lang="zh-CN" altLang="en-US" sz="4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 Nabi" pitchFamily="2" charset="0"/>
                <a:ea typeface="SimSun" pitchFamily="2" charset="-122"/>
                <a:cs typeface="A Nabi" pitchFamily="2" charset="0"/>
              </a:endParaRPr>
            </a:p>
          </p:txBody>
        </p:sp>
      </p:grpSp>
      <p:pic>
        <p:nvPicPr>
          <p:cNvPr id="35" name="Picture 34" descr="marahel-12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6C90C"/>
              </a:clrFrom>
              <a:clrTo>
                <a:srgbClr val="F6C90C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6680" y="44624"/>
            <a:ext cx="7857688" cy="183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2" name="Group 3"/>
          <p:cNvGrpSpPr>
            <a:grpSpLocks/>
          </p:cNvGrpSpPr>
          <p:nvPr/>
        </p:nvGrpSpPr>
        <p:grpSpPr bwMode="auto">
          <a:xfrm>
            <a:off x="2627784" y="1268649"/>
            <a:ext cx="2160594" cy="2160591"/>
            <a:chOff x="2231" y="976"/>
            <a:chExt cx="1361" cy="1361"/>
          </a:xfrm>
        </p:grpSpPr>
        <p:pic>
          <p:nvPicPr>
            <p:cNvPr id="33" name="Picture 4" descr="led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1" y="976"/>
              <a:ext cx="1361" cy="13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 Box 5"/>
            <p:cNvSpPr txBox="1">
              <a:spLocks noChangeArrowheads="1"/>
            </p:cNvSpPr>
            <p:nvPr/>
          </p:nvSpPr>
          <p:spPr bwMode="auto">
            <a:xfrm>
              <a:off x="2496" y="1344"/>
              <a:ext cx="747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9pPr>
            </a:lstStyle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گام اول:</a:t>
              </a:r>
            </a:p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ساختاريابی</a:t>
              </a:r>
              <a:endParaRPr kumimoji="0" lang="zh-CN" altLang="en-US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SimSun" pitchFamily="2" charset="-122"/>
                <a:cs typeface="0 Karim Bold" pitchFamily="2" charset="-78"/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55925" y="2452997"/>
            <a:ext cx="6668742" cy="19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832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86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تدبر ترتیبی\عکس\jazire_org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677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5" r="2822"/>
          <a:stretch/>
        </p:blipFill>
        <p:spPr bwMode="auto">
          <a:xfrm>
            <a:off x="1655676" y="1386491"/>
            <a:ext cx="5832648" cy="4085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1840" y="2657237"/>
            <a:ext cx="2880320" cy="175432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fa-IR" sz="3600" b="1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rgbClr val="FFC5C5"/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Nabi" pitchFamily="2" charset="0"/>
                <a:cs typeface="Nabi" pitchFamily="2" charset="0"/>
              </a:rPr>
              <a:t>ساختار  سوره      کافرون</a:t>
            </a:r>
            <a:endParaRPr lang="en-US" sz="3600" b="1" cap="all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glow rad="63500">
                  <a:srgbClr val="FFC5C5"/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  <a:latin typeface="Nabi" pitchFamily="2" charset="0"/>
              <a:cs typeface="Nab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797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907704" y="44624"/>
            <a:ext cx="7272000" cy="6334490"/>
            <a:chOff x="1907704" y="44624"/>
            <a:chExt cx="7272000" cy="6334490"/>
          </a:xfrm>
        </p:grpSpPr>
        <p:pic>
          <p:nvPicPr>
            <p:cNvPr id="9" name="Picture 2" descr="F:\تدبر ترتیبی\عکس\5112770_533x378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323" b="96032" l="2064" r="96811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4" t="6097" r="7647" b="8287"/>
            <a:stretch/>
          </p:blipFill>
          <p:spPr bwMode="auto">
            <a:xfrm>
              <a:off x="1907704" y="44624"/>
              <a:ext cx="7272000" cy="633449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3275856" y="1831464"/>
              <a:ext cx="4487789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 algn="just" rtl="1">
                <a:buFont typeface="+mj-lt"/>
                <a:buAutoNum type="arabicPeriod"/>
              </a:pPr>
              <a:r>
                <a:rPr lang="fa-IR" sz="2800" dirty="0" smtClean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سوره کافرون </a:t>
              </a:r>
              <a:r>
                <a:rPr lang="fa-IR" sz="2800" dirty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به معنی </a:t>
              </a:r>
              <a:r>
                <a:rPr lang="fa-IR" sz="2800" dirty="0" smtClean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کافران است</a:t>
              </a:r>
              <a:endParaRPr lang="fa-IR" sz="2800" dirty="0">
                <a:ln>
                  <a:solidFill>
                    <a:srgbClr val="006C31"/>
                  </a:solidFill>
                </a:ln>
                <a:solidFill>
                  <a:srgbClr val="00B05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Nabi" pitchFamily="2" charset="0"/>
                <a:cs typeface="B Mitra" pitchFamily="2" charset="-78"/>
              </a:endParaRPr>
            </a:p>
            <a:p>
              <a:pPr marL="514350" indent="-514350" algn="just" rtl="1">
                <a:buFont typeface="+mj-lt"/>
                <a:buAutoNum type="arabicPeriod"/>
              </a:pPr>
              <a:r>
                <a:rPr lang="fa-IR" sz="2800" dirty="0" smtClean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صد و نهمین </a:t>
              </a:r>
              <a:r>
                <a:rPr lang="fa-IR" sz="2800" dirty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سوره در قرآن می باشد.</a:t>
              </a:r>
            </a:p>
            <a:p>
              <a:pPr marL="514350" indent="-514350" algn="just" rtl="1">
                <a:buFont typeface="+mj-lt"/>
                <a:buAutoNum type="arabicPeriod"/>
              </a:pPr>
              <a:r>
                <a:rPr lang="fa-IR" sz="2800" dirty="0" smtClean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از </a:t>
              </a:r>
              <a:r>
                <a:rPr lang="fa-IR" sz="2800" dirty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سوره هایی است که در مکه نازل شده.</a:t>
              </a:r>
            </a:p>
            <a:p>
              <a:pPr marL="514350" indent="-514350" algn="just" rtl="1">
                <a:buFont typeface="+mj-lt"/>
                <a:buAutoNum type="arabicPeriod"/>
              </a:pPr>
              <a:r>
                <a:rPr lang="fa-IR" sz="2800" dirty="0" smtClean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سال </a:t>
              </a:r>
              <a:r>
                <a:rPr lang="fa-IR" sz="2800" dirty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اول بعثت بر پیامبر نازل شده است.</a:t>
              </a:r>
            </a:p>
            <a:p>
              <a:pPr marL="514350" indent="-514350" algn="just" rtl="1">
                <a:buFont typeface="+mj-lt"/>
                <a:buAutoNum type="arabicPeriod"/>
              </a:pPr>
              <a:r>
                <a:rPr lang="fa-IR" sz="2800" dirty="0" smtClean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دارای 6 </a:t>
              </a:r>
              <a:r>
                <a:rPr lang="fa-IR" sz="2800" dirty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آیه است</a:t>
              </a:r>
              <a:r>
                <a:rPr lang="fa-IR" sz="2800" dirty="0" smtClean="0">
                  <a:ln>
                    <a:solidFill>
                      <a:srgbClr val="006C31"/>
                    </a:solidFill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Nabi" pitchFamily="2" charset="0"/>
                  <a:cs typeface="B Mitra" pitchFamily="2" charset="-78"/>
                </a:rPr>
                <a:t>.</a:t>
              </a:r>
              <a:endParaRPr lang="fa-IR" sz="2800" dirty="0">
                <a:ln>
                  <a:solidFill>
                    <a:srgbClr val="006C31"/>
                  </a:solidFill>
                </a:ln>
                <a:solidFill>
                  <a:srgbClr val="00B050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Nabi" pitchFamily="2" charset="0"/>
                <a:cs typeface="B Mitra" pitchFamily="2" charset="-78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5496" y="1541709"/>
            <a:ext cx="2195737" cy="341632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 anchor="ctr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800" b="1" cap="all" dirty="0" smtClean="0">
                <a:ln w="19050" cmpd="sng">
                  <a:solidFill>
                    <a:srgbClr val="FFC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rgbClr val="FFDDDD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Nabi" pitchFamily="2" charset="0"/>
                <a:cs typeface="Nabi" pitchFamily="2" charset="0"/>
              </a:rPr>
              <a:t>شناسه سوره</a:t>
            </a:r>
          </a:p>
          <a:p>
            <a:pPr algn="ctr" rtl="1">
              <a:lnSpc>
                <a:spcPct val="150000"/>
              </a:lnSpc>
            </a:pPr>
            <a:r>
              <a:rPr lang="fa-IR" sz="4800" b="1" cap="all" dirty="0" smtClean="0">
                <a:ln w="19050" cmpd="sng">
                  <a:solidFill>
                    <a:srgbClr val="FFC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rgbClr val="FFDDDD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Nabi" pitchFamily="2" charset="0"/>
                <a:cs typeface="Nabi" pitchFamily="2" charset="0"/>
              </a:rPr>
              <a:t> کافرون</a:t>
            </a:r>
            <a:endParaRPr lang="en-US" sz="4800" b="1" cap="all" dirty="0">
              <a:ln w="19050" cmpd="sng">
                <a:solidFill>
                  <a:srgbClr val="FFC000"/>
                </a:solidFill>
                <a:prstDash val="solid"/>
              </a:ln>
              <a:solidFill>
                <a:sysClr val="windowText" lastClr="000000"/>
              </a:solidFill>
              <a:effectLst>
                <a:glow rad="101600">
                  <a:srgbClr val="FFDDDD"/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Nabi" pitchFamily="2" charset="0"/>
              <a:cs typeface="Nab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21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81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4595" y="1484784"/>
            <a:ext cx="6034811" cy="3888432"/>
            <a:chOff x="1848702" y="1268760"/>
            <a:chExt cx="5401429" cy="3024336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2" name="Picture 1" descr="Screen Clippi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8702" y="1268760"/>
              <a:ext cx="5401429" cy="281979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" name="Picture 2" descr="Screen Clippi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850131" y="4062491"/>
              <a:ext cx="5400000" cy="23060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7" name="Group 16"/>
          <p:cNvGrpSpPr/>
          <p:nvPr/>
        </p:nvGrpSpPr>
        <p:grpSpPr>
          <a:xfrm>
            <a:off x="5931247" y="980728"/>
            <a:ext cx="2529185" cy="2212407"/>
            <a:chOff x="5936684" y="1012812"/>
            <a:chExt cx="2529185" cy="2212407"/>
          </a:xfrm>
        </p:grpSpPr>
        <p:pic>
          <p:nvPicPr>
            <p:cNvPr id="14" name="Picture 5" descr="F:\تدبر ترتیبی\aliakbar2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49362" l="1667" r="63000">
                          <a14:foregroundMark x1="41000" y1="19574" x2="41000" y2="19574"/>
                          <a14:foregroundMark x1="44333" y1="28511" x2="44333" y2="28511"/>
                          <a14:foregroundMark x1="36333" y1="22128" x2="36333" y2="22128"/>
                          <a14:foregroundMark x1="38667" y1="24681" x2="38667" y2="24681"/>
                          <a14:foregroundMark x1="36333" y1="23404" x2="36333" y2="23404"/>
                          <a14:foregroundMark x1="40667" y1="25532" x2="40667" y2="25532"/>
                          <a14:foregroundMark x1="53000" y1="24681" x2="53000" y2="24681"/>
                          <a14:foregroundMark x1="50333" y1="31489" x2="50333" y2="31489"/>
                          <a14:foregroundMark x1="60667" y1="22553" x2="60667" y2="22553"/>
                          <a14:foregroundMark x1="60667" y1="29362" x2="60667" y2="29362"/>
                          <a14:foregroundMark x1="56667" y1="39149" x2="56667" y2="39149"/>
                          <a14:foregroundMark x1="52000" y1="39574" x2="52000" y2="39574"/>
                          <a14:foregroundMark x1="53667" y1="28936" x2="53667" y2="28936"/>
                          <a14:foregroundMark x1="56667" y1="25957" x2="56667" y2="25957"/>
                          <a14:foregroundMark x1="52000" y1="29787" x2="52000" y2="29787"/>
                          <a14:foregroundMark x1="51000" y1="30638" x2="51000" y2="30638"/>
                          <a14:foregroundMark x1="29667" y1="9362" x2="29667" y2="9362"/>
                          <a14:foregroundMark x1="21667" y1="15319" x2="21667" y2="15319"/>
                          <a14:foregroundMark x1="27667" y1="16596" x2="27667" y2="16596"/>
                          <a14:foregroundMark x1="24667" y1="19149" x2="24667" y2="19149"/>
                          <a14:foregroundMark x1="26000" y1="17872" x2="26000" y2="17872"/>
                          <a14:foregroundMark x1="20333" y1="22553" x2="20333" y2="22553"/>
                          <a14:foregroundMark x1="21667" y1="22553" x2="21667" y2="22553"/>
                          <a14:foregroundMark x1="24333" y1="22128" x2="24333" y2="22128"/>
                          <a14:foregroundMark x1="26667" y1="22553" x2="26667" y2="22553"/>
                          <a14:foregroundMark x1="29000" y1="22553" x2="29000" y2="22553"/>
                          <a14:foregroundMark x1="33333" y1="22979" x2="33333" y2="22979"/>
                          <a14:foregroundMark x1="27333" y1="33191" x2="27333" y2="33191"/>
                          <a14:foregroundMark x1="33333" y1="34468" x2="33333" y2="34468"/>
                          <a14:foregroundMark x1="31000" y1="28085" x2="31000" y2="28085"/>
                          <a14:foregroundMark x1="29667" y1="28936" x2="29667" y2="28936"/>
                          <a14:backgroundMark x1="53667" y1="8511" x2="53667" y2="8511"/>
                          <a14:backgroundMark x1="39333" y1="9787" x2="39333" y2="9787"/>
                          <a14:backgroundMark x1="14667" y1="8936" x2="14667" y2="8936"/>
                          <a14:backgroundMark x1="18333" y1="30638" x2="18333" y2="30638"/>
                          <a14:backgroundMark x1="13000" y1="13617" x2="13000" y2="13617"/>
                          <a14:backgroundMark x1="52333" y1="31915" x2="52333" y2="31915"/>
                          <a14:backgroundMark x1="56000" y1="12340" x2="56000" y2="12340"/>
                          <a14:backgroundMark x1="31000" y1="19149" x2="31000" y2="19149"/>
                          <a14:backgroundMark x1="25667" y1="15319" x2="25667" y2="15319"/>
                          <a14:backgroundMark x1="27333" y1="20000" x2="27333" y2="20000"/>
                          <a14:backgroundMark x1="25333" y1="20426" x2="25333" y2="20426"/>
                          <a14:backgroundMark x1="33667" y1="25106" x2="33667" y2="25106"/>
                          <a14:backgroundMark x1="30667" y1="23830" x2="30667" y2="23830"/>
                          <a14:backgroundMark x1="30667" y1="30213" x2="30667" y2="30213"/>
                          <a14:backgroundMark x1="32000" y1="29362" x2="32000" y2="29362"/>
                          <a14:backgroundMark x1="50333" y1="28511" x2="50333" y2="28511"/>
                          <a14:backgroundMark x1="55333" y1="27234" x2="55333" y2="27234"/>
                        </a14:backgroundRemoval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57" r="34843" b="54747"/>
            <a:stretch/>
          </p:blipFill>
          <p:spPr bwMode="auto">
            <a:xfrm rot="3697457">
              <a:off x="6961453" y="1720803"/>
              <a:ext cx="1959025" cy="104980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5" descr="F:\تدبر ترتیبی\aliakbar2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49362" l="1667" r="63000">
                          <a14:foregroundMark x1="41000" y1="19574" x2="41000" y2="19574"/>
                          <a14:foregroundMark x1="44333" y1="28511" x2="44333" y2="28511"/>
                          <a14:foregroundMark x1="36333" y1="22128" x2="36333" y2="22128"/>
                          <a14:foregroundMark x1="38667" y1="24681" x2="38667" y2="24681"/>
                          <a14:foregroundMark x1="36333" y1="23404" x2="36333" y2="23404"/>
                          <a14:foregroundMark x1="40667" y1="25532" x2="40667" y2="25532"/>
                          <a14:foregroundMark x1="53000" y1="24681" x2="53000" y2="24681"/>
                          <a14:foregroundMark x1="50333" y1="31489" x2="50333" y2="31489"/>
                          <a14:foregroundMark x1="60667" y1="22553" x2="60667" y2="22553"/>
                          <a14:foregroundMark x1="60667" y1="29362" x2="60667" y2="29362"/>
                          <a14:foregroundMark x1="56667" y1="39149" x2="56667" y2="39149"/>
                          <a14:foregroundMark x1="52000" y1="39574" x2="52000" y2="39574"/>
                          <a14:foregroundMark x1="53667" y1="28936" x2="53667" y2="28936"/>
                          <a14:foregroundMark x1="56667" y1="25957" x2="56667" y2="25957"/>
                          <a14:foregroundMark x1="52000" y1="29787" x2="52000" y2="29787"/>
                          <a14:foregroundMark x1="51000" y1="30638" x2="51000" y2="30638"/>
                          <a14:foregroundMark x1="29667" y1="9362" x2="29667" y2="9362"/>
                          <a14:foregroundMark x1="21667" y1="15319" x2="21667" y2="15319"/>
                          <a14:foregroundMark x1="27667" y1="16596" x2="27667" y2="16596"/>
                          <a14:foregroundMark x1="24667" y1="19149" x2="24667" y2="19149"/>
                          <a14:foregroundMark x1="26000" y1="17872" x2="26000" y2="17872"/>
                          <a14:foregroundMark x1="20333" y1="22553" x2="20333" y2="22553"/>
                          <a14:foregroundMark x1="21667" y1="22553" x2="21667" y2="22553"/>
                          <a14:foregroundMark x1="24333" y1="22128" x2="24333" y2="22128"/>
                          <a14:foregroundMark x1="26667" y1="22553" x2="26667" y2="22553"/>
                          <a14:foregroundMark x1="29000" y1="22553" x2="29000" y2="22553"/>
                          <a14:foregroundMark x1="33333" y1="22979" x2="33333" y2="22979"/>
                          <a14:foregroundMark x1="27333" y1="33191" x2="27333" y2="33191"/>
                          <a14:foregroundMark x1="33333" y1="34468" x2="33333" y2="34468"/>
                          <a14:foregroundMark x1="31000" y1="28085" x2="31000" y2="28085"/>
                          <a14:foregroundMark x1="29667" y1="28936" x2="29667" y2="28936"/>
                          <a14:backgroundMark x1="53667" y1="8511" x2="53667" y2="8511"/>
                          <a14:backgroundMark x1="39333" y1="9787" x2="39333" y2="9787"/>
                          <a14:backgroundMark x1="14667" y1="8936" x2="14667" y2="8936"/>
                          <a14:backgroundMark x1="18333" y1="30638" x2="18333" y2="30638"/>
                          <a14:backgroundMark x1="13000" y1="13617" x2="13000" y2="13617"/>
                          <a14:backgroundMark x1="52333" y1="31915" x2="52333" y2="31915"/>
                          <a14:backgroundMark x1="56000" y1="12340" x2="56000" y2="12340"/>
                          <a14:backgroundMark x1="31000" y1="19149" x2="31000" y2="19149"/>
                          <a14:backgroundMark x1="25667" y1="15319" x2="25667" y2="15319"/>
                          <a14:backgroundMark x1="27333" y1="20000" x2="27333" y2="20000"/>
                          <a14:backgroundMark x1="25333" y1="20426" x2="25333" y2="20426"/>
                          <a14:backgroundMark x1="33667" y1="25106" x2="33667" y2="25106"/>
                          <a14:backgroundMark x1="30667" y1="23830" x2="30667" y2="23830"/>
                          <a14:backgroundMark x1="30667" y1="30213" x2="30667" y2="30213"/>
                          <a14:backgroundMark x1="32000" y1="29362" x2="32000" y2="29362"/>
                          <a14:backgroundMark x1="50333" y1="28511" x2="50333" y2="28511"/>
                          <a14:backgroundMark x1="55333" y1="27234" x2="55333" y2="27234"/>
                        </a14:backgroundRemoval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57" r="34843" b="54747"/>
            <a:stretch/>
          </p:blipFill>
          <p:spPr bwMode="auto">
            <a:xfrm rot="10317878" flipV="1">
              <a:off x="5936684" y="1012812"/>
              <a:ext cx="1565921" cy="10906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Picture 5" descr="F:\تدبر ترتیبی\aliakbar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49362" l="1667" r="63000">
                        <a14:foregroundMark x1="41000" y1="19574" x2="41000" y2="19574"/>
                        <a14:foregroundMark x1="44333" y1="28511" x2="44333" y2="28511"/>
                        <a14:foregroundMark x1="36333" y1="22128" x2="36333" y2="22128"/>
                        <a14:foregroundMark x1="38667" y1="24681" x2="38667" y2="24681"/>
                        <a14:foregroundMark x1="36333" y1="23404" x2="36333" y2="23404"/>
                        <a14:foregroundMark x1="40667" y1="25532" x2="40667" y2="25532"/>
                        <a14:foregroundMark x1="53000" y1="24681" x2="53000" y2="24681"/>
                        <a14:foregroundMark x1="50333" y1="31489" x2="50333" y2="31489"/>
                        <a14:foregroundMark x1="60667" y1="22553" x2="60667" y2="22553"/>
                        <a14:foregroundMark x1="60667" y1="29362" x2="60667" y2="29362"/>
                        <a14:foregroundMark x1="56667" y1="39149" x2="56667" y2="39149"/>
                        <a14:foregroundMark x1="52000" y1="39574" x2="52000" y2="39574"/>
                        <a14:foregroundMark x1="53667" y1="28936" x2="53667" y2="28936"/>
                        <a14:foregroundMark x1="56667" y1="25957" x2="56667" y2="25957"/>
                        <a14:foregroundMark x1="52000" y1="29787" x2="52000" y2="29787"/>
                        <a14:foregroundMark x1="51000" y1="30638" x2="51000" y2="30638"/>
                        <a14:foregroundMark x1="29667" y1="9362" x2="29667" y2="9362"/>
                        <a14:foregroundMark x1="21667" y1="15319" x2="21667" y2="15319"/>
                        <a14:foregroundMark x1="27667" y1="16596" x2="27667" y2="16596"/>
                        <a14:foregroundMark x1="24667" y1="19149" x2="24667" y2="19149"/>
                        <a14:foregroundMark x1="26000" y1="17872" x2="26000" y2="17872"/>
                        <a14:foregroundMark x1="20333" y1="22553" x2="20333" y2="22553"/>
                        <a14:foregroundMark x1="21667" y1="22553" x2="21667" y2="22553"/>
                        <a14:foregroundMark x1="24333" y1="22128" x2="24333" y2="22128"/>
                        <a14:foregroundMark x1="26667" y1="22553" x2="26667" y2="22553"/>
                        <a14:foregroundMark x1="29000" y1="22553" x2="29000" y2="22553"/>
                        <a14:foregroundMark x1="33333" y1="22979" x2="33333" y2="22979"/>
                        <a14:foregroundMark x1="27333" y1="33191" x2="27333" y2="33191"/>
                        <a14:foregroundMark x1="33333" y1="34468" x2="33333" y2="34468"/>
                        <a14:foregroundMark x1="31000" y1="28085" x2="31000" y2="28085"/>
                        <a14:foregroundMark x1="29667" y1="28936" x2="29667" y2="28936"/>
                        <a14:backgroundMark x1="53667" y1="8511" x2="53667" y2="8511"/>
                        <a14:backgroundMark x1="39333" y1="9787" x2="39333" y2="9787"/>
                        <a14:backgroundMark x1="14667" y1="8936" x2="14667" y2="8936"/>
                        <a14:backgroundMark x1="18333" y1="30638" x2="18333" y2="30638"/>
                        <a14:backgroundMark x1="13000" y1="13617" x2="13000" y2="13617"/>
                        <a14:backgroundMark x1="52333" y1="31915" x2="52333" y2="31915"/>
                        <a14:backgroundMark x1="56000" y1="12340" x2="56000" y2="12340"/>
                        <a14:backgroundMark x1="31000" y1="19149" x2="31000" y2="19149"/>
                        <a14:backgroundMark x1="25667" y1="15319" x2="25667" y2="15319"/>
                        <a14:backgroundMark x1="27333" y1="20000" x2="27333" y2="20000"/>
                        <a14:backgroundMark x1="25333" y1="20426" x2="25333" y2="20426"/>
                        <a14:backgroundMark x1="33667" y1="25106" x2="33667" y2="25106"/>
                        <a14:backgroundMark x1="30667" y1="23830" x2="30667" y2="23830"/>
                        <a14:backgroundMark x1="30667" y1="30213" x2="30667" y2="30213"/>
                        <a14:backgroundMark x1="32000" y1="29362" x2="32000" y2="29362"/>
                        <a14:backgroundMark x1="50333" y1="28511" x2="50333" y2="28511"/>
                        <a14:backgroundMark x1="55333" y1="27234" x2="55333" y2="27234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34843" b="54747"/>
          <a:stretch/>
        </p:blipFill>
        <p:spPr bwMode="auto">
          <a:xfrm rot="3691622" flipV="1">
            <a:off x="935906" y="4648987"/>
            <a:ext cx="1959025" cy="1049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hmdi10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23528" y="62373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929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0.jpg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88" b="97455" l="2680" r="99436"/>
                    </a14:imgEffect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3086" t="2588" r="3101" b="1890"/>
          <a:stretch/>
        </p:blipFill>
        <p:spPr>
          <a:xfrm>
            <a:off x="827415" y="267893"/>
            <a:ext cx="7489170" cy="6322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971600" y="1120676"/>
            <a:ext cx="72008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Mitra" pitchFamily="2" charset="-78"/>
              </a:rPr>
              <a:t>به نام اللَّه بخشنده به عموم، و مهربان به </a:t>
            </a:r>
            <a:r>
              <a:rPr lang="fa-IR" sz="28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Mitra" pitchFamily="2" charset="-78"/>
              </a:rPr>
              <a:t>خواص</a:t>
            </a:r>
            <a:endParaRPr lang="fa-IR" sz="2800" b="1" dirty="0">
              <a:ln w="10160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بگو هان گروه كفر پيشه! (1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من نمى‏پرستم آنچه را كه شما مى‏پرستيد (2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و شما هم نخواهيد پرستيد آنچه را كه من مى‏پرستم (3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من نيز براى هميشه نخواهم پرستيد آنچه را شما مى‏پرستيد (4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و 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 شما هم نخواهید پرستید آنگونه که من می پرستم (5)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دين شما براى خودتان و دين من هم براى خودم (6</a:t>
            </a:r>
            <a:r>
              <a:rPr lang="fa-IR" sz="2800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itchFamily="2" charset="-78"/>
              </a:rPr>
              <a:t>)</a:t>
            </a:r>
            <a:endParaRPr lang="fa-IR" sz="2800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endParaRPr>
          </a:p>
        </p:txBody>
      </p:sp>
      <p:pic>
        <p:nvPicPr>
          <p:cNvPr id="5" name="Ghmdi10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60597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587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4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69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Summer</Template>
  <TotalTime>1284</TotalTime>
  <Words>964</Words>
  <Application>Microsoft Office PowerPoint</Application>
  <PresentationFormat>On-screen Show (4:3)</PresentationFormat>
  <Paragraphs>81</Paragraphs>
  <Slides>20</Slides>
  <Notes>3</Notes>
  <HiddenSlides>0</HiddenSlides>
  <MMClips>7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6" baseType="lpstr">
      <vt:lpstr>Courier New</vt:lpstr>
      <vt:lpstr>0 Karim Bold</vt:lpstr>
      <vt:lpstr>Nabi</vt:lpstr>
      <vt:lpstr>SimSun</vt:lpstr>
      <vt:lpstr>Trebuchet MS</vt:lpstr>
      <vt:lpstr>PMingLiU</vt:lpstr>
      <vt:lpstr>Adobe Arabic</vt:lpstr>
      <vt:lpstr>Arial</vt:lpstr>
      <vt:lpstr>B Mitra</vt:lpstr>
      <vt:lpstr>A Nabi</vt:lpstr>
      <vt:lpstr>0 Badr</vt:lpstr>
      <vt:lpstr>Calibri</vt:lpstr>
      <vt:lpstr>Verdana</vt:lpstr>
      <vt:lpstr>Tahoma</vt:lpstr>
      <vt:lpstr>Wingdings 2</vt:lpstr>
      <vt:lpstr>Summer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Nayeri</cp:lastModifiedBy>
  <cp:revision>105</cp:revision>
  <dcterms:created xsi:type="dcterms:W3CDTF">2012-07-01T08:26:21Z</dcterms:created>
  <dcterms:modified xsi:type="dcterms:W3CDTF">2014-09-09T06:46:56Z</dcterms:modified>
</cp:coreProperties>
</file>