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8">
  <p:sldMasterIdLst>
    <p:sldMasterId id="2147483648" r:id="rId1"/>
  </p:sldMasterIdLst>
  <p:notesMasterIdLst>
    <p:notesMasterId r:id="rId36"/>
  </p:notesMasterIdLst>
  <p:sldIdLst>
    <p:sldId id="474" r:id="rId2"/>
    <p:sldId id="475" r:id="rId3"/>
    <p:sldId id="476" r:id="rId4"/>
    <p:sldId id="477" r:id="rId5"/>
    <p:sldId id="508" r:id="rId6"/>
    <p:sldId id="488" r:id="rId7"/>
    <p:sldId id="482" r:id="rId8"/>
    <p:sldId id="480" r:id="rId9"/>
    <p:sldId id="385" r:id="rId10"/>
    <p:sldId id="364" r:id="rId11"/>
    <p:sldId id="483" r:id="rId12"/>
    <p:sldId id="484" r:id="rId13"/>
    <p:sldId id="509" r:id="rId14"/>
    <p:sldId id="513" r:id="rId15"/>
    <p:sldId id="387" r:id="rId16"/>
    <p:sldId id="388" r:id="rId17"/>
    <p:sldId id="514" r:id="rId18"/>
    <p:sldId id="489" r:id="rId19"/>
    <p:sldId id="490" r:id="rId20"/>
    <p:sldId id="491" r:id="rId21"/>
    <p:sldId id="492" r:id="rId22"/>
    <p:sldId id="493" r:id="rId23"/>
    <p:sldId id="495" r:id="rId24"/>
    <p:sldId id="496" r:id="rId25"/>
    <p:sldId id="498" r:id="rId26"/>
    <p:sldId id="499" r:id="rId27"/>
    <p:sldId id="507" r:id="rId28"/>
    <p:sldId id="500" r:id="rId29"/>
    <p:sldId id="501" r:id="rId30"/>
    <p:sldId id="502" r:id="rId31"/>
    <p:sldId id="503" r:id="rId32"/>
    <p:sldId id="504" r:id="rId33"/>
    <p:sldId id="505" r:id="rId34"/>
    <p:sldId id="506" r:id="rId3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FF"/>
    <a:srgbClr val="FFFFCC"/>
    <a:srgbClr val="FDDBF7"/>
    <a:srgbClr val="FFFF00"/>
    <a:srgbClr val="000000"/>
    <a:srgbClr val="F6F618"/>
    <a:srgbClr val="EFEC70"/>
    <a:srgbClr val="6633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412" autoAdjust="0"/>
    <p:restoredTop sz="94671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0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D527A8-0380-412E-B47A-5A5989359583}" type="doc">
      <dgm:prSet loTypeId="urn:microsoft.com/office/officeart/2005/8/layout/vList2" loCatId="list" qsTypeId="urn:microsoft.com/office/officeart/2005/8/quickstyle/3d2" qsCatId="3D" csTypeId="urn:microsoft.com/office/officeart/2005/8/colors/accent6_4" csCatId="accent6" phldr="1"/>
      <dgm:spPr/>
      <dgm:t>
        <a:bodyPr/>
        <a:lstStyle/>
        <a:p>
          <a:pPr rtl="1"/>
          <a:endParaRPr lang="fa-IR"/>
        </a:p>
      </dgm:t>
    </dgm:pt>
    <dgm:pt modelId="{7FC7EB3B-E717-485E-8515-2075BC9DC47B}">
      <dgm:prSet custT="1"/>
      <dgm:spPr/>
      <dgm:t>
        <a:bodyPr/>
        <a:lstStyle/>
        <a:p>
          <a:pPr algn="ctr" rtl="1"/>
          <a:r>
            <a:rPr lang="fa-IR" sz="2000" b="1" cap="none" spc="0" dirty="0" smtClean="0">
              <a:ln w="12700">
                <a:noFill/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 Nabi" pitchFamily="2" charset="0"/>
              <a:cs typeface="A Nabi" pitchFamily="2" charset="0"/>
            </a:rPr>
            <a:t>جو نزول</a:t>
          </a:r>
          <a:endParaRPr lang="en-US" sz="2000" b="1" i="1" cap="none" spc="0" baseline="0" dirty="0">
            <a:ln w="12700">
              <a:noFill/>
              <a:prstDash val="solid"/>
            </a:ln>
            <a:solidFill>
              <a:schemeClr val="tx1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cs typeface="0 Karim Bold" pitchFamily="2" charset="-78"/>
          </a:endParaRPr>
        </a:p>
      </dgm:t>
    </dgm:pt>
    <dgm:pt modelId="{E6D6A38D-3AA2-4842-9DFE-584B114D5602}" type="sibTrans" cxnId="{B0FB2BE6-F6B5-4BF1-88CF-8B118439A0FD}">
      <dgm:prSet/>
      <dgm:spPr/>
      <dgm:t>
        <a:bodyPr/>
        <a:lstStyle/>
        <a:p>
          <a:pPr rtl="1"/>
          <a:endParaRPr lang="fa-IR"/>
        </a:p>
      </dgm:t>
    </dgm:pt>
    <dgm:pt modelId="{1160E28F-1FC5-4864-9695-4A335F4D60BC}" type="parTrans" cxnId="{B0FB2BE6-F6B5-4BF1-88CF-8B118439A0FD}">
      <dgm:prSet/>
      <dgm:spPr/>
      <dgm:t>
        <a:bodyPr/>
        <a:lstStyle/>
        <a:p>
          <a:pPr rtl="1"/>
          <a:endParaRPr lang="fa-IR"/>
        </a:p>
      </dgm:t>
    </dgm:pt>
    <dgm:pt modelId="{0F456D42-9E0A-434A-97C3-F362F7B15711}">
      <dgm:prSet custT="1"/>
      <dgm:spPr/>
      <dgm:t>
        <a:bodyPr/>
        <a:lstStyle/>
        <a:p>
          <a:pPr algn="ctr" rtl="1"/>
          <a:r>
            <a:rPr lang="fa-IR" sz="2000" b="1" cap="none" spc="0" dirty="0" smtClean="0">
              <a:ln w="12700">
                <a:noFill/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 Nabi" pitchFamily="2" charset="0"/>
              <a:cs typeface="A Nabi" pitchFamily="2" charset="0"/>
            </a:rPr>
            <a:t>فضای نزول</a:t>
          </a:r>
          <a:endParaRPr lang="en-US" sz="2000" b="1" i="1" cap="none" spc="0" baseline="0" dirty="0">
            <a:ln w="12700">
              <a:noFill/>
              <a:prstDash val="solid"/>
            </a:ln>
            <a:solidFill>
              <a:schemeClr val="tx1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cs typeface="0 Karim Bold" pitchFamily="2" charset="-78"/>
          </a:endParaRPr>
        </a:p>
      </dgm:t>
    </dgm:pt>
    <dgm:pt modelId="{03610AFA-ABDF-4C78-B792-58EA25057276}" type="sibTrans" cxnId="{24E72221-4740-41CC-ABC3-F43B8CFF271E}">
      <dgm:prSet/>
      <dgm:spPr/>
      <dgm:t>
        <a:bodyPr/>
        <a:lstStyle/>
        <a:p>
          <a:pPr rtl="1"/>
          <a:endParaRPr lang="fa-IR"/>
        </a:p>
      </dgm:t>
    </dgm:pt>
    <dgm:pt modelId="{C85D1EB9-2021-4CED-B0C6-590EA3C6FF55}" type="parTrans" cxnId="{24E72221-4740-41CC-ABC3-F43B8CFF271E}">
      <dgm:prSet/>
      <dgm:spPr/>
      <dgm:t>
        <a:bodyPr/>
        <a:lstStyle/>
        <a:p>
          <a:pPr rtl="1"/>
          <a:endParaRPr lang="fa-IR"/>
        </a:p>
      </dgm:t>
    </dgm:pt>
    <dgm:pt modelId="{E870F4F2-94FD-487A-A305-585F3B1BB37A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1"/>
          <a:r>
            <a:rPr lang="fa-IR" sz="2000" b="1" cap="none" spc="0" dirty="0" smtClean="0">
              <a:ln w="12700">
                <a:noFill/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 Nabi" pitchFamily="2" charset="0"/>
              <a:cs typeface="A Nabi" pitchFamily="2" charset="0"/>
            </a:rPr>
            <a:t>شأن و سبب نزول</a:t>
          </a:r>
          <a:endParaRPr lang="en-US" sz="2000" b="1" i="0" cap="none" spc="0" baseline="-25000" dirty="0">
            <a:ln w="12700">
              <a:noFill/>
              <a:prstDash val="solid"/>
            </a:ln>
            <a:solidFill>
              <a:schemeClr val="tx1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cs typeface="0 Karim Bold" pitchFamily="2" charset="-78"/>
          </a:endParaRPr>
        </a:p>
      </dgm:t>
    </dgm:pt>
    <dgm:pt modelId="{A3A038A9-A80F-41EA-8CD7-05EDB038707A}" type="sibTrans" cxnId="{F15040C5-2BA8-4F68-BA66-8E941411C490}">
      <dgm:prSet/>
      <dgm:spPr/>
      <dgm:t>
        <a:bodyPr/>
        <a:lstStyle/>
        <a:p>
          <a:pPr rtl="1"/>
          <a:endParaRPr lang="fa-IR"/>
        </a:p>
      </dgm:t>
    </dgm:pt>
    <dgm:pt modelId="{45EA3BF4-FF33-46B4-AA7F-2D9D3700C201}" type="parTrans" cxnId="{F15040C5-2BA8-4F68-BA66-8E941411C490}">
      <dgm:prSet/>
      <dgm:spPr/>
      <dgm:t>
        <a:bodyPr/>
        <a:lstStyle/>
        <a:p>
          <a:pPr rtl="1"/>
          <a:endParaRPr lang="fa-IR"/>
        </a:p>
      </dgm:t>
    </dgm:pt>
    <dgm:pt modelId="{F2847AA8-EA1A-4FED-81B9-9C2A5AB37CAE}" type="pres">
      <dgm:prSet presAssocID="{97D527A8-0380-412E-B47A-5A598935958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4737B657-12C2-45C9-B4B0-FCDFA643B35F}" type="pres">
      <dgm:prSet presAssocID="{E870F4F2-94FD-487A-A305-585F3B1BB37A}" presName="parentText" presStyleLbl="node1" presStyleIdx="0" presStyleCnt="3" custLinFactY="-278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08B5BCF-399A-4500-BEF3-0353E926DC4C}" type="pres">
      <dgm:prSet presAssocID="{A3A038A9-A80F-41EA-8CD7-05EDB038707A}" presName="spacer" presStyleCnt="0"/>
      <dgm:spPr/>
      <dgm:t>
        <a:bodyPr/>
        <a:lstStyle/>
        <a:p>
          <a:pPr rtl="1"/>
          <a:endParaRPr lang="fa-IR"/>
        </a:p>
      </dgm:t>
    </dgm:pt>
    <dgm:pt modelId="{9C7227EE-14F1-4D88-A293-E89F4BCAD1FF}" type="pres">
      <dgm:prSet presAssocID="{0F456D42-9E0A-434A-97C3-F362F7B1571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943ACE4-C292-489B-9A80-D0B46274AAC5}" type="pres">
      <dgm:prSet presAssocID="{03610AFA-ABDF-4C78-B792-58EA25057276}" presName="spacer" presStyleCnt="0"/>
      <dgm:spPr/>
      <dgm:t>
        <a:bodyPr/>
        <a:lstStyle/>
        <a:p>
          <a:pPr rtl="1"/>
          <a:endParaRPr lang="fa-IR"/>
        </a:p>
      </dgm:t>
    </dgm:pt>
    <dgm:pt modelId="{42C763A5-A614-4627-B8DF-794691A00CEA}" type="pres">
      <dgm:prSet presAssocID="{7FC7EB3B-E717-485E-8515-2075BC9DC47B}" presName="parentText" presStyleLbl="node1" presStyleIdx="2" presStyleCnt="3" custLinFactY="2765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4E72221-4740-41CC-ABC3-F43B8CFF271E}" srcId="{97D527A8-0380-412E-B47A-5A5989359583}" destId="{0F456D42-9E0A-434A-97C3-F362F7B15711}" srcOrd="1" destOrd="0" parTransId="{C85D1EB9-2021-4CED-B0C6-590EA3C6FF55}" sibTransId="{03610AFA-ABDF-4C78-B792-58EA25057276}"/>
    <dgm:cxn modelId="{B0FB2BE6-F6B5-4BF1-88CF-8B118439A0FD}" srcId="{97D527A8-0380-412E-B47A-5A5989359583}" destId="{7FC7EB3B-E717-485E-8515-2075BC9DC47B}" srcOrd="2" destOrd="0" parTransId="{1160E28F-1FC5-4864-9695-4A335F4D60BC}" sibTransId="{E6D6A38D-3AA2-4842-9DFE-584B114D5602}"/>
    <dgm:cxn modelId="{362109B2-6F55-4FAD-929D-6DD29FBF8000}" type="presOf" srcId="{E870F4F2-94FD-487A-A305-585F3B1BB37A}" destId="{4737B657-12C2-45C9-B4B0-FCDFA643B35F}" srcOrd="0" destOrd="0" presId="urn:microsoft.com/office/officeart/2005/8/layout/vList2"/>
    <dgm:cxn modelId="{AE41785B-BE52-4EAA-98CA-93806D501CC1}" type="presOf" srcId="{0F456D42-9E0A-434A-97C3-F362F7B15711}" destId="{9C7227EE-14F1-4D88-A293-E89F4BCAD1FF}" srcOrd="0" destOrd="0" presId="urn:microsoft.com/office/officeart/2005/8/layout/vList2"/>
    <dgm:cxn modelId="{1487CD4D-2C30-439A-B0FC-5D653016D337}" type="presOf" srcId="{7FC7EB3B-E717-485E-8515-2075BC9DC47B}" destId="{42C763A5-A614-4627-B8DF-794691A00CEA}" srcOrd="0" destOrd="0" presId="urn:microsoft.com/office/officeart/2005/8/layout/vList2"/>
    <dgm:cxn modelId="{CD12C1E5-D89B-421E-A969-C5E8CC2BA704}" type="presOf" srcId="{97D527A8-0380-412E-B47A-5A5989359583}" destId="{F2847AA8-EA1A-4FED-81B9-9C2A5AB37CAE}" srcOrd="0" destOrd="0" presId="urn:microsoft.com/office/officeart/2005/8/layout/vList2"/>
    <dgm:cxn modelId="{F15040C5-2BA8-4F68-BA66-8E941411C490}" srcId="{97D527A8-0380-412E-B47A-5A5989359583}" destId="{E870F4F2-94FD-487A-A305-585F3B1BB37A}" srcOrd="0" destOrd="0" parTransId="{45EA3BF4-FF33-46B4-AA7F-2D9D3700C201}" sibTransId="{A3A038A9-A80F-41EA-8CD7-05EDB038707A}"/>
    <dgm:cxn modelId="{9323F2C3-860C-449A-A4A5-4D6ED4A75231}" type="presParOf" srcId="{F2847AA8-EA1A-4FED-81B9-9C2A5AB37CAE}" destId="{4737B657-12C2-45C9-B4B0-FCDFA643B35F}" srcOrd="0" destOrd="0" presId="urn:microsoft.com/office/officeart/2005/8/layout/vList2"/>
    <dgm:cxn modelId="{D11E64F4-1243-4C8B-B01F-94348B11FEA0}" type="presParOf" srcId="{F2847AA8-EA1A-4FED-81B9-9C2A5AB37CAE}" destId="{A08B5BCF-399A-4500-BEF3-0353E926DC4C}" srcOrd="1" destOrd="0" presId="urn:microsoft.com/office/officeart/2005/8/layout/vList2"/>
    <dgm:cxn modelId="{A70078FB-A91C-47BB-833E-2EB42FE2F6A0}" type="presParOf" srcId="{F2847AA8-EA1A-4FED-81B9-9C2A5AB37CAE}" destId="{9C7227EE-14F1-4D88-A293-E89F4BCAD1FF}" srcOrd="2" destOrd="0" presId="urn:microsoft.com/office/officeart/2005/8/layout/vList2"/>
    <dgm:cxn modelId="{2C83B352-A849-43E8-B046-6797A8C184A2}" type="presParOf" srcId="{F2847AA8-EA1A-4FED-81B9-9C2A5AB37CAE}" destId="{E943ACE4-C292-489B-9A80-D0B46274AAC5}" srcOrd="3" destOrd="0" presId="urn:microsoft.com/office/officeart/2005/8/layout/vList2"/>
    <dgm:cxn modelId="{ED4439ED-4728-4417-9F8A-0204A69FEF5E}" type="presParOf" srcId="{F2847AA8-EA1A-4FED-81B9-9C2A5AB37CAE}" destId="{42C763A5-A614-4627-B8DF-794691A00CE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2912B8C7-210D-4158-B93D-D08DDBA233F8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دوم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7-5: نیایش</a:t>
          </a:r>
          <a:endParaRPr lang="en-US" sz="2400" b="1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96C7C8F2-15A4-4F01-868D-9A7641C33046}" type="parTrans" cxnId="{D6F7542F-AE04-48D9-A0D3-C19AA1691FFF}">
      <dgm:prSet/>
      <dgm:spPr/>
      <dgm:t>
        <a:bodyPr/>
        <a:lstStyle/>
        <a:p>
          <a:endParaRPr lang="en-US"/>
        </a:p>
      </dgm:t>
    </dgm:pt>
    <dgm:pt modelId="{EE6D7689-2F5F-43BF-8216-01F237786A3D}" type="sibTrans" cxnId="{D6F7542F-AE04-48D9-A0D3-C19AA1691FFF}">
      <dgm:prSet/>
      <dgm:spPr/>
      <dgm:t>
        <a:bodyPr/>
        <a:lstStyle/>
        <a:p>
          <a:endParaRPr lang="en-US"/>
        </a:p>
      </dgm:t>
    </dgm:pt>
    <dgm:pt modelId="{BB9DAFF2-C34C-4053-9A80-399B603703BB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fa-IR" sz="2600" b="1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5: </a:t>
          </a:r>
          <a:r>
            <a:rPr lang="fa-IR" sz="2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در خواست کمک</a:t>
          </a:r>
          <a:endParaRPr lang="en-US" sz="2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gm:t>
    </dgm:pt>
    <dgm:pt modelId="{745F5595-9BD0-4C71-8632-14C2BFACCD7A}" type="parTrans" cxnId="{FBBC335A-E10C-4668-9A4F-D73B03E5CE9D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258A5A95-A947-4AD2-9E04-C26E5C5980DD}" type="sibTrans" cxnId="{FBBC335A-E10C-4668-9A4F-D73B03E5CE9D}">
      <dgm:prSet/>
      <dgm:spPr/>
      <dgm:t>
        <a:bodyPr/>
        <a:lstStyle/>
        <a:p>
          <a:endParaRPr lang="en-US"/>
        </a:p>
      </dgm:t>
    </dgm:pt>
    <dgm:pt modelId="{04EEC46A-E57A-4316-BFD1-BC40A46565C7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اهْدِنَا الصِّرَاطَ </a:t>
          </a:r>
          <a:r>
            <a:rPr lang="en-US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</a:t>
          </a:r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الْمُسْتَقِيمَ(6)            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(نعمت داده شدگان)</a:t>
          </a:r>
          <a:endParaRPr lang="en-US" sz="24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6287D140-AF5F-49EF-98AA-4AB72FD0F020}" type="parTrans" cxnId="{25B81926-7855-45A7-AE46-2CB0D174C73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2DF882D8-5CA9-4A46-BDBB-96E23C4863BA}" type="sibTrans" cxnId="{25B81926-7855-45A7-AE46-2CB0D174C733}">
      <dgm:prSet/>
      <dgm:spPr/>
      <dgm:t>
        <a:bodyPr/>
        <a:lstStyle/>
        <a:p>
          <a:endParaRPr lang="en-US"/>
        </a:p>
      </dgm:t>
    </dgm:pt>
    <dgm:pt modelId="{FF5DDD56-B63F-41A3-B97D-5122F8884343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إِيَّاكَ نَعْبُدُ 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302ED901-4670-45A7-B9DE-E6D45028ACFE}" type="parTrans" cxnId="{69B73460-7CED-4EE9-9244-B28B4071AF4F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54D2716-C813-4EC5-AD64-2A4F13B6DE5E}" type="sibTrans" cxnId="{69B73460-7CED-4EE9-9244-B28B4071AF4F}">
      <dgm:prSet/>
      <dgm:spPr/>
      <dgm:t>
        <a:bodyPr/>
        <a:lstStyle/>
        <a:p>
          <a:endParaRPr lang="en-US"/>
        </a:p>
      </dgm:t>
    </dgm:pt>
    <dgm:pt modelId="{4BF158B0-1F29-4DFB-90AB-A02B2ECF92C0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وَ إِيَّاكَ نَسْتَعِينُ(5)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958C4656-32AE-4A95-BF7A-06FEF3C876F1}" type="parTrans" cxnId="{A27293FC-FC19-4188-B08C-60B4FDBAF916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0D06FAB4-404A-4C70-98D3-0209AA45568B}" type="sibTrans" cxnId="{A27293FC-FC19-4188-B08C-60B4FDBAF916}">
      <dgm:prSet/>
      <dgm:spPr/>
      <dgm:t>
        <a:bodyPr/>
        <a:lstStyle/>
        <a:p>
          <a:endParaRPr lang="en-US"/>
        </a:p>
      </dgm:t>
    </dgm:pt>
    <dgm:pt modelId="{0947DBE6-7FF1-49E4-AE71-CBED798E4923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صِرَاطَ الَّذِينَ أَنْعَمْتَ عَلَيْهِمْ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 شاکران)</a:t>
          </a:r>
          <a:endParaRPr lang="en-US" sz="24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C51CCF14-AEEC-477E-BC55-44D9487B379F}" type="parTrans" cxnId="{02718032-F97A-4961-B326-B0D61F2855AD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8343459-138B-4019-A179-3482027DDAE0}" type="sibTrans" cxnId="{02718032-F97A-4961-B326-B0D61F2855AD}">
      <dgm:prSet/>
      <dgm:spPr/>
      <dgm:t>
        <a:bodyPr/>
        <a:lstStyle/>
        <a:p>
          <a:endParaRPr lang="en-US"/>
        </a:p>
      </dgm:t>
    </dgm:pt>
    <dgm:pt modelId="{59F5B1BC-4F59-4CAD-AA22-CF4B7CADCB93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غَيرْ</a:t>
          </a:r>
          <a:r>
            <a:rPr lang="en-US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الْمَغْضُوبِ عَلَيْهِمْ 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(کافران)</a:t>
          </a:r>
          <a:endParaRPr lang="en-US" sz="24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03A28F98-E6A6-49DD-BD59-6339E9B0A7A0}" type="parTrans" cxnId="{CCBC843E-4261-4B2B-9995-246317D2375F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94DF79C-0819-40F2-879B-02B694D77F6C}" type="sibTrans" cxnId="{CCBC843E-4261-4B2B-9995-246317D2375F}">
      <dgm:prSet/>
      <dgm:spPr/>
      <dgm:t>
        <a:bodyPr/>
        <a:lstStyle/>
        <a:p>
          <a:endParaRPr lang="en-US"/>
        </a:p>
      </dgm:t>
    </dgm:pt>
    <dgm:pt modelId="{A0BA3096-86C0-49F2-A8A6-7F376E30BAF0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1800" dirty="0" smtClean="0">
              <a:latin typeface="Nabi" pitchFamily="2" charset="0"/>
              <a:cs typeface="Nabi" pitchFamily="2" charset="0"/>
            </a:rPr>
            <a:t> 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وَ لَا الضَّالِّينَ(7)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(غافلان)</a:t>
          </a:r>
          <a:endParaRPr lang="en-US" sz="24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B7716CEC-4D29-4DEC-BE12-231FEDA5B054}" type="parTrans" cxnId="{9FE54728-A4BF-414B-A64E-09913C0A0A8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E19F30CC-D5B6-4B06-AD3B-C72CE9F1962A}" type="sibTrans" cxnId="{9FE54728-A4BF-414B-A64E-09913C0A0A81}">
      <dgm:prSet/>
      <dgm:spPr/>
      <dgm:t>
        <a:bodyPr/>
        <a:lstStyle/>
        <a:p>
          <a:endParaRPr lang="en-US"/>
        </a:p>
      </dgm:t>
    </dgm:pt>
    <dgm:pt modelId="{84015E92-97D2-4AA3-8B0F-4C8BF1F85F06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 rtl="1"/>
          <a:r>
            <a:rPr lang="fa-IR" sz="2600" b="1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6 و 7: </a:t>
          </a:r>
          <a:r>
            <a:rPr lang="fa-IR" sz="2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طلب هدایت</a:t>
          </a:r>
          <a:endParaRPr lang="en-US" sz="2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gm:t>
    </dgm:pt>
    <dgm:pt modelId="{ED8516AE-71EE-4FC8-B775-F037370265A5}" type="parTrans" cxnId="{B1FE676B-5D1C-4E6A-8439-090F55018603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617B49A2-D32A-4E4D-AD86-37246878BF93}" type="sibTrans" cxnId="{B1FE676B-5D1C-4E6A-8439-090F55018603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B53A38-6934-4E1D-BC8C-83A198A24139}" type="pres">
      <dgm:prSet presAssocID="{2912B8C7-210D-4158-B93D-D08DDBA233F8}" presName="root1" presStyleCnt="0"/>
      <dgm:spPr/>
      <dgm:t>
        <a:bodyPr/>
        <a:lstStyle/>
        <a:p>
          <a:endParaRPr lang="en-US"/>
        </a:p>
      </dgm:t>
    </dgm:pt>
    <dgm:pt modelId="{5BCB3CDE-F85A-46A2-8A74-38FFCB8DBA33}" type="pres">
      <dgm:prSet presAssocID="{2912B8C7-210D-4158-B93D-D08DDBA233F8}" presName="LevelOneTextNode" presStyleLbl="node0" presStyleIdx="0" presStyleCnt="1" custLinFactNeighborY="29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0BD08F-3126-4BA9-8421-B536F63E4101}" type="pres">
      <dgm:prSet presAssocID="{2912B8C7-210D-4158-B93D-D08DDBA233F8}" presName="level2hierChild" presStyleCnt="0"/>
      <dgm:spPr/>
      <dgm:t>
        <a:bodyPr/>
        <a:lstStyle/>
        <a:p>
          <a:endParaRPr lang="en-US"/>
        </a:p>
      </dgm:t>
    </dgm:pt>
    <dgm:pt modelId="{6FB9335F-39DA-4A73-95C3-BE0667EBFFB6}" type="pres">
      <dgm:prSet presAssocID="{745F5595-9BD0-4C71-8632-14C2BFACCD7A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430BCDAA-9BE1-4110-9214-587627623AEA}" type="pres">
      <dgm:prSet presAssocID="{745F5595-9BD0-4C71-8632-14C2BFACCD7A}" presName="connTx" presStyleLbl="parChTrans1D2" presStyleIdx="0" presStyleCnt="2"/>
      <dgm:spPr/>
      <dgm:t>
        <a:bodyPr/>
        <a:lstStyle/>
        <a:p>
          <a:endParaRPr lang="en-US"/>
        </a:p>
      </dgm:t>
    </dgm:pt>
    <dgm:pt modelId="{1C0044F0-4861-4587-A11D-4AED23BFC186}" type="pres">
      <dgm:prSet presAssocID="{BB9DAFF2-C34C-4053-9A80-399B603703BB}" presName="root2" presStyleCnt="0"/>
      <dgm:spPr/>
      <dgm:t>
        <a:bodyPr/>
        <a:lstStyle/>
        <a:p>
          <a:endParaRPr lang="en-US"/>
        </a:p>
      </dgm:t>
    </dgm:pt>
    <dgm:pt modelId="{ED0591CD-A8AD-4F68-9739-D460A6BA7CB8}" type="pres">
      <dgm:prSet presAssocID="{BB9DAFF2-C34C-4053-9A80-399B603703BB}" presName="LevelTwoTextNode" presStyleLbl="node2" presStyleIdx="0" presStyleCnt="2" custScaleY="122761" custLinFactNeighborY="-296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F99B180-310A-4B04-AFC4-EEFED96A78A9}" type="pres">
      <dgm:prSet presAssocID="{BB9DAFF2-C34C-4053-9A80-399B603703BB}" presName="level3hierChild" presStyleCnt="0"/>
      <dgm:spPr/>
      <dgm:t>
        <a:bodyPr/>
        <a:lstStyle/>
        <a:p>
          <a:endParaRPr lang="en-US"/>
        </a:p>
      </dgm:t>
    </dgm:pt>
    <dgm:pt modelId="{9DD1A5D4-CFFF-4738-9C4A-A39846BFE94B}" type="pres">
      <dgm:prSet presAssocID="{302ED901-4670-45A7-B9DE-E6D45028ACFE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24C249A1-CC86-4C32-8A01-69CF75D14206}" type="pres">
      <dgm:prSet presAssocID="{302ED901-4670-45A7-B9DE-E6D45028ACFE}" presName="connTx" presStyleLbl="parChTrans1D3" presStyleIdx="0" presStyleCnt="3"/>
      <dgm:spPr/>
      <dgm:t>
        <a:bodyPr/>
        <a:lstStyle/>
        <a:p>
          <a:endParaRPr lang="en-US"/>
        </a:p>
      </dgm:t>
    </dgm:pt>
    <dgm:pt modelId="{8B61A1B0-4F7D-45D8-8E5B-5655AC0807EB}" type="pres">
      <dgm:prSet presAssocID="{FF5DDD56-B63F-41A3-B97D-5122F8884343}" presName="root2" presStyleCnt="0"/>
      <dgm:spPr/>
      <dgm:t>
        <a:bodyPr/>
        <a:lstStyle/>
        <a:p>
          <a:endParaRPr lang="en-US"/>
        </a:p>
      </dgm:t>
    </dgm:pt>
    <dgm:pt modelId="{B84841CD-5C3C-4893-BEA7-DA1BD0482970}" type="pres">
      <dgm:prSet presAssocID="{FF5DDD56-B63F-41A3-B97D-5122F8884343}" presName="LevelTwoTextNode" presStyleLbl="node3" presStyleIdx="0" presStyleCnt="3" custLinFactNeighborY="-296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03049B-39C4-41C6-B011-1B4DF9FBE87A}" type="pres">
      <dgm:prSet presAssocID="{FF5DDD56-B63F-41A3-B97D-5122F8884343}" presName="level3hierChild" presStyleCnt="0"/>
      <dgm:spPr/>
      <dgm:t>
        <a:bodyPr/>
        <a:lstStyle/>
        <a:p>
          <a:endParaRPr lang="en-US"/>
        </a:p>
      </dgm:t>
    </dgm:pt>
    <dgm:pt modelId="{9F0F6DA6-D5B9-4038-A453-92654FC23BFB}" type="pres">
      <dgm:prSet presAssocID="{958C4656-32AE-4A95-BF7A-06FEF3C876F1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F2F4CCBE-9BE4-476B-95CD-2C22F4015E13}" type="pres">
      <dgm:prSet presAssocID="{958C4656-32AE-4A95-BF7A-06FEF3C876F1}" presName="connTx" presStyleLbl="parChTrans1D3" presStyleIdx="1" presStyleCnt="3"/>
      <dgm:spPr/>
      <dgm:t>
        <a:bodyPr/>
        <a:lstStyle/>
        <a:p>
          <a:endParaRPr lang="en-US"/>
        </a:p>
      </dgm:t>
    </dgm:pt>
    <dgm:pt modelId="{2D93B43F-2A6E-4765-8D92-16460CA160E3}" type="pres">
      <dgm:prSet presAssocID="{4BF158B0-1F29-4DFB-90AB-A02B2ECF92C0}" presName="root2" presStyleCnt="0"/>
      <dgm:spPr/>
      <dgm:t>
        <a:bodyPr/>
        <a:lstStyle/>
        <a:p>
          <a:endParaRPr lang="en-US"/>
        </a:p>
      </dgm:t>
    </dgm:pt>
    <dgm:pt modelId="{08EEBEBB-B2D8-4AA7-800A-28079F5B1D03}" type="pres">
      <dgm:prSet presAssocID="{4BF158B0-1F29-4DFB-90AB-A02B2ECF92C0}" presName="LevelTwoTextNode" presStyleLbl="node3" presStyleIdx="1" presStyleCnt="3" custLinFactNeighborY="-296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18F31A-FE3A-4D45-B138-3CB6EA67FE96}" type="pres">
      <dgm:prSet presAssocID="{4BF158B0-1F29-4DFB-90AB-A02B2ECF92C0}" presName="level3hierChild" presStyleCnt="0"/>
      <dgm:spPr/>
      <dgm:t>
        <a:bodyPr/>
        <a:lstStyle/>
        <a:p>
          <a:endParaRPr lang="en-US"/>
        </a:p>
      </dgm:t>
    </dgm:pt>
    <dgm:pt modelId="{D83AFFB8-C3EC-4102-A39E-335F76A5397E}" type="pres">
      <dgm:prSet presAssocID="{ED8516AE-71EE-4FC8-B775-F037370265A5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92FD390F-B509-41CD-BFFB-0801A1B1AD8A}" type="pres">
      <dgm:prSet presAssocID="{ED8516AE-71EE-4FC8-B775-F037370265A5}" presName="connTx" presStyleLbl="parChTrans1D2" presStyleIdx="1" presStyleCnt="2"/>
      <dgm:spPr/>
      <dgm:t>
        <a:bodyPr/>
        <a:lstStyle/>
        <a:p>
          <a:endParaRPr lang="en-US"/>
        </a:p>
      </dgm:t>
    </dgm:pt>
    <dgm:pt modelId="{B417A3F4-8694-4866-AD1B-B0D3632169D8}" type="pres">
      <dgm:prSet presAssocID="{84015E92-97D2-4AA3-8B0F-4C8BF1F85F06}" presName="root2" presStyleCnt="0"/>
      <dgm:spPr/>
      <dgm:t>
        <a:bodyPr/>
        <a:lstStyle/>
        <a:p>
          <a:endParaRPr lang="en-US"/>
        </a:p>
      </dgm:t>
    </dgm:pt>
    <dgm:pt modelId="{FA16DDD1-795B-422A-BBAE-B474AC83D00C}" type="pres">
      <dgm:prSet presAssocID="{84015E92-97D2-4AA3-8B0F-4C8BF1F85F06}" presName="LevelTwoTextNode" presStyleLbl="node2" presStyleIdx="1" presStyleCnt="2" custScaleY="127876" custLinFactY="12191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B83AA72-96DB-447A-95D7-226F1CF701BF}" type="pres">
      <dgm:prSet presAssocID="{84015E92-97D2-4AA3-8B0F-4C8BF1F85F06}" presName="level3hierChild" presStyleCnt="0"/>
      <dgm:spPr/>
      <dgm:t>
        <a:bodyPr/>
        <a:lstStyle/>
        <a:p>
          <a:endParaRPr lang="en-US"/>
        </a:p>
      </dgm:t>
    </dgm:pt>
    <dgm:pt modelId="{65038D9C-FD0E-49E1-9142-14C03FDC5800}" type="pres">
      <dgm:prSet presAssocID="{6287D140-AF5F-49EF-98AA-4AB72FD0F020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61CD4C82-3EEA-4D7B-930E-1375DFD5C2C7}" type="pres">
      <dgm:prSet presAssocID="{6287D140-AF5F-49EF-98AA-4AB72FD0F020}" presName="connTx" presStyleLbl="parChTrans1D3" presStyleIdx="2" presStyleCnt="3"/>
      <dgm:spPr/>
      <dgm:t>
        <a:bodyPr/>
        <a:lstStyle/>
        <a:p>
          <a:endParaRPr lang="en-US"/>
        </a:p>
      </dgm:t>
    </dgm:pt>
    <dgm:pt modelId="{027AB4B3-2DD1-4611-81EA-E59E9E33BD96}" type="pres">
      <dgm:prSet presAssocID="{04EEC46A-E57A-4316-BFD1-BC40A46565C7}" presName="root2" presStyleCnt="0"/>
      <dgm:spPr/>
      <dgm:t>
        <a:bodyPr/>
        <a:lstStyle/>
        <a:p>
          <a:endParaRPr lang="en-US"/>
        </a:p>
      </dgm:t>
    </dgm:pt>
    <dgm:pt modelId="{B969F6D4-1B43-46D4-BA11-3BB360A4E5DA}" type="pres">
      <dgm:prSet presAssocID="{04EEC46A-E57A-4316-BFD1-BC40A46565C7}" presName="LevelTwoTextNode" presStyleLbl="node3" presStyleIdx="2" presStyleCnt="3" custScaleY="243089" custLinFactY="12191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441EC6-953B-4ED2-A09A-F6082A5FAC2F}" type="pres">
      <dgm:prSet presAssocID="{04EEC46A-E57A-4316-BFD1-BC40A46565C7}" presName="level3hierChild" presStyleCnt="0"/>
      <dgm:spPr/>
      <dgm:t>
        <a:bodyPr/>
        <a:lstStyle/>
        <a:p>
          <a:endParaRPr lang="en-US"/>
        </a:p>
      </dgm:t>
    </dgm:pt>
    <dgm:pt modelId="{3A77BB74-92A3-41A4-9879-2D3AF977FEB1}" type="pres">
      <dgm:prSet presAssocID="{C51CCF14-AEEC-477E-BC55-44D9487B379F}" presName="conn2-1" presStyleLbl="parChTrans1D4" presStyleIdx="0" presStyleCnt="3"/>
      <dgm:spPr/>
      <dgm:t>
        <a:bodyPr/>
        <a:lstStyle/>
        <a:p>
          <a:endParaRPr lang="en-US"/>
        </a:p>
      </dgm:t>
    </dgm:pt>
    <dgm:pt modelId="{90BF5819-4D06-4736-816D-5FC6A5CC8D2F}" type="pres">
      <dgm:prSet presAssocID="{C51CCF14-AEEC-477E-BC55-44D9487B379F}" presName="connTx" presStyleLbl="parChTrans1D4" presStyleIdx="0" presStyleCnt="3"/>
      <dgm:spPr/>
      <dgm:t>
        <a:bodyPr/>
        <a:lstStyle/>
        <a:p>
          <a:endParaRPr lang="en-US"/>
        </a:p>
      </dgm:t>
    </dgm:pt>
    <dgm:pt modelId="{A64386D0-0484-4DF7-A80D-C17167819021}" type="pres">
      <dgm:prSet presAssocID="{0947DBE6-7FF1-49E4-AE71-CBED798E4923}" presName="root2" presStyleCnt="0"/>
      <dgm:spPr/>
      <dgm:t>
        <a:bodyPr/>
        <a:lstStyle/>
        <a:p>
          <a:endParaRPr lang="en-US"/>
        </a:p>
      </dgm:t>
    </dgm:pt>
    <dgm:pt modelId="{2CEB77CD-491B-4B79-AAA9-8A9B41BE4618}" type="pres">
      <dgm:prSet presAssocID="{0947DBE6-7FF1-49E4-AE71-CBED798E4923}" presName="LevelTwoTextNode" presStyleLbl="node4" presStyleIdx="0" presStyleCnt="3" custScaleY="204602" custLinFactNeighborY="304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3C13A9-5117-4E5E-9DDC-B014FCE34BB1}" type="pres">
      <dgm:prSet presAssocID="{0947DBE6-7FF1-49E4-AE71-CBED798E4923}" presName="level3hierChild" presStyleCnt="0"/>
      <dgm:spPr/>
      <dgm:t>
        <a:bodyPr/>
        <a:lstStyle/>
        <a:p>
          <a:endParaRPr lang="en-US"/>
        </a:p>
      </dgm:t>
    </dgm:pt>
    <dgm:pt modelId="{2E80A2BD-DB2E-44CA-814B-4E21694E203B}" type="pres">
      <dgm:prSet presAssocID="{03A28F98-E6A6-49DD-BD59-6339E9B0A7A0}" presName="conn2-1" presStyleLbl="parChTrans1D4" presStyleIdx="1" presStyleCnt="3"/>
      <dgm:spPr/>
      <dgm:t>
        <a:bodyPr/>
        <a:lstStyle/>
        <a:p>
          <a:endParaRPr lang="en-US"/>
        </a:p>
      </dgm:t>
    </dgm:pt>
    <dgm:pt modelId="{A2042EF7-85EE-4CC9-B187-343837539C5E}" type="pres">
      <dgm:prSet presAssocID="{03A28F98-E6A6-49DD-BD59-6339E9B0A7A0}" presName="connTx" presStyleLbl="parChTrans1D4" presStyleIdx="1" presStyleCnt="3"/>
      <dgm:spPr/>
      <dgm:t>
        <a:bodyPr/>
        <a:lstStyle/>
        <a:p>
          <a:endParaRPr lang="en-US"/>
        </a:p>
      </dgm:t>
    </dgm:pt>
    <dgm:pt modelId="{D527A95A-A942-4FA1-96FB-63C5A1221079}" type="pres">
      <dgm:prSet presAssocID="{59F5B1BC-4F59-4CAD-AA22-CF4B7CADCB93}" presName="root2" presStyleCnt="0"/>
      <dgm:spPr/>
      <dgm:t>
        <a:bodyPr/>
        <a:lstStyle/>
        <a:p>
          <a:endParaRPr lang="en-US"/>
        </a:p>
      </dgm:t>
    </dgm:pt>
    <dgm:pt modelId="{44377506-6DDE-43A6-8360-8287FFF4E7D1}" type="pres">
      <dgm:prSet presAssocID="{59F5B1BC-4F59-4CAD-AA22-CF4B7CADCB93}" presName="LevelTwoTextNode" presStyleLbl="node4" presStyleIdx="1" presStyleCnt="3" custScaleY="199487" custLinFactNeighborY="412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14E040-0093-4ED2-9232-1E09FCC3B3FD}" type="pres">
      <dgm:prSet presAssocID="{59F5B1BC-4F59-4CAD-AA22-CF4B7CADCB93}" presName="level3hierChild" presStyleCnt="0"/>
      <dgm:spPr/>
      <dgm:t>
        <a:bodyPr/>
        <a:lstStyle/>
        <a:p>
          <a:endParaRPr lang="en-US"/>
        </a:p>
      </dgm:t>
    </dgm:pt>
    <dgm:pt modelId="{0BC276C0-9536-4816-9A73-89D8459667FB}" type="pres">
      <dgm:prSet presAssocID="{B7716CEC-4D29-4DEC-BE12-231FEDA5B054}" presName="conn2-1" presStyleLbl="parChTrans1D4" presStyleIdx="2" presStyleCnt="3"/>
      <dgm:spPr/>
      <dgm:t>
        <a:bodyPr/>
        <a:lstStyle/>
        <a:p>
          <a:endParaRPr lang="en-US"/>
        </a:p>
      </dgm:t>
    </dgm:pt>
    <dgm:pt modelId="{E858D160-866B-4D19-A7F4-D09C14227383}" type="pres">
      <dgm:prSet presAssocID="{B7716CEC-4D29-4DEC-BE12-231FEDA5B054}" presName="connTx" presStyleLbl="parChTrans1D4" presStyleIdx="2" presStyleCnt="3"/>
      <dgm:spPr/>
      <dgm:t>
        <a:bodyPr/>
        <a:lstStyle/>
        <a:p>
          <a:endParaRPr lang="en-US"/>
        </a:p>
      </dgm:t>
    </dgm:pt>
    <dgm:pt modelId="{D2C51A53-84B5-4E09-8017-16DF50157A6E}" type="pres">
      <dgm:prSet presAssocID="{A0BA3096-86C0-49F2-A8A6-7F376E30BAF0}" presName="root2" presStyleCnt="0"/>
      <dgm:spPr/>
      <dgm:t>
        <a:bodyPr/>
        <a:lstStyle/>
        <a:p>
          <a:endParaRPr lang="en-US"/>
        </a:p>
      </dgm:t>
    </dgm:pt>
    <dgm:pt modelId="{35798EEC-2F00-4C91-B48A-1E1213390534}" type="pres">
      <dgm:prSet presAssocID="{A0BA3096-86C0-49F2-A8A6-7F376E30BAF0}" presName="LevelTwoTextNode" presStyleLbl="node4" presStyleIdx="2" presStyleCnt="3" custScaleY="143221" custLinFactNeighborY="572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306EFA-4B02-4C7A-9AC4-E89256B88E64}" type="pres">
      <dgm:prSet presAssocID="{A0BA3096-86C0-49F2-A8A6-7F376E30BAF0}" presName="level3hierChild" presStyleCnt="0"/>
      <dgm:spPr/>
      <dgm:t>
        <a:bodyPr/>
        <a:lstStyle/>
        <a:p>
          <a:endParaRPr lang="en-US"/>
        </a:p>
      </dgm:t>
    </dgm:pt>
  </dgm:ptLst>
  <dgm:cxnLst>
    <dgm:cxn modelId="{4C5D82AA-5EAB-4376-B0CD-8AE2A6E22542}" type="presOf" srcId="{958C4656-32AE-4A95-BF7A-06FEF3C876F1}" destId="{9F0F6DA6-D5B9-4038-A453-92654FC23BFB}" srcOrd="0" destOrd="0" presId="urn:microsoft.com/office/officeart/2008/layout/HorizontalMultiLevelHierarchy"/>
    <dgm:cxn modelId="{A27293FC-FC19-4188-B08C-60B4FDBAF916}" srcId="{BB9DAFF2-C34C-4053-9A80-399B603703BB}" destId="{4BF158B0-1F29-4DFB-90AB-A02B2ECF92C0}" srcOrd="1" destOrd="0" parTransId="{958C4656-32AE-4A95-BF7A-06FEF3C876F1}" sibTransId="{0D06FAB4-404A-4C70-98D3-0209AA45568B}"/>
    <dgm:cxn modelId="{FBA0EA87-C7AC-4170-A309-FA6FBE1236E2}" type="presOf" srcId="{A0BA3096-86C0-49F2-A8A6-7F376E30BAF0}" destId="{35798EEC-2F00-4C91-B48A-1E1213390534}" srcOrd="0" destOrd="0" presId="urn:microsoft.com/office/officeart/2008/layout/HorizontalMultiLevelHierarchy"/>
    <dgm:cxn modelId="{E605FB41-D575-4479-B761-2C55A09830F3}" type="presOf" srcId="{FF5DDD56-B63F-41A3-B97D-5122F8884343}" destId="{B84841CD-5C3C-4893-BEA7-DA1BD0482970}" srcOrd="0" destOrd="0" presId="urn:microsoft.com/office/officeart/2008/layout/HorizontalMultiLevelHierarchy"/>
    <dgm:cxn modelId="{FB59C3EA-B60F-4227-AD62-DF6F0CB6DF06}" type="presOf" srcId="{0947DBE6-7FF1-49E4-AE71-CBED798E4923}" destId="{2CEB77CD-491B-4B79-AAA9-8A9B41BE4618}" srcOrd="0" destOrd="0" presId="urn:microsoft.com/office/officeart/2008/layout/HorizontalMultiLevelHierarchy"/>
    <dgm:cxn modelId="{E005B905-C4FE-43A2-A237-E496587818B4}" type="presOf" srcId="{302ED901-4670-45A7-B9DE-E6D45028ACFE}" destId="{24C249A1-CC86-4C32-8A01-69CF75D14206}" srcOrd="1" destOrd="0" presId="urn:microsoft.com/office/officeart/2008/layout/HorizontalMultiLevelHierarchy"/>
    <dgm:cxn modelId="{E787DE9E-32BB-43FE-A76E-F968FDE500AF}" type="presOf" srcId="{03A28F98-E6A6-49DD-BD59-6339E9B0A7A0}" destId="{2E80A2BD-DB2E-44CA-814B-4E21694E203B}" srcOrd="0" destOrd="0" presId="urn:microsoft.com/office/officeart/2008/layout/HorizontalMultiLevelHierarchy"/>
    <dgm:cxn modelId="{0B6F45B7-9102-4396-B2B9-32054454AB51}" type="presOf" srcId="{302ED901-4670-45A7-B9DE-E6D45028ACFE}" destId="{9DD1A5D4-CFFF-4738-9C4A-A39846BFE94B}" srcOrd="0" destOrd="0" presId="urn:microsoft.com/office/officeart/2008/layout/HorizontalMultiLevelHierarchy"/>
    <dgm:cxn modelId="{7B63159C-ED17-4CD2-80B9-4BE2C2DB62C8}" type="presOf" srcId="{ED8516AE-71EE-4FC8-B775-F037370265A5}" destId="{D83AFFB8-C3EC-4102-A39E-335F76A5397E}" srcOrd="0" destOrd="0" presId="urn:microsoft.com/office/officeart/2008/layout/HorizontalMultiLevelHierarchy"/>
    <dgm:cxn modelId="{DA044B92-7AD6-4AD3-B083-FDEB28C98B76}" type="presOf" srcId="{84015E92-97D2-4AA3-8B0F-4C8BF1F85F06}" destId="{FA16DDD1-795B-422A-BBAE-B474AC83D00C}" srcOrd="0" destOrd="0" presId="urn:microsoft.com/office/officeart/2008/layout/HorizontalMultiLevelHierarchy"/>
    <dgm:cxn modelId="{E287A939-99D2-4476-B339-635822151BDF}" type="presOf" srcId="{745F5595-9BD0-4C71-8632-14C2BFACCD7A}" destId="{430BCDAA-9BE1-4110-9214-587627623AEA}" srcOrd="1" destOrd="0" presId="urn:microsoft.com/office/officeart/2008/layout/HorizontalMultiLevelHierarchy"/>
    <dgm:cxn modelId="{69B73460-7CED-4EE9-9244-B28B4071AF4F}" srcId="{BB9DAFF2-C34C-4053-9A80-399B603703BB}" destId="{FF5DDD56-B63F-41A3-B97D-5122F8884343}" srcOrd="0" destOrd="0" parTransId="{302ED901-4670-45A7-B9DE-E6D45028ACFE}" sibTransId="{754D2716-C813-4EC5-AD64-2A4F13B6DE5E}"/>
    <dgm:cxn modelId="{BA9324FD-27BF-439C-B9CF-A40608AAE3A9}" type="presOf" srcId="{04EEC46A-E57A-4316-BFD1-BC40A46565C7}" destId="{B969F6D4-1B43-46D4-BA11-3BB360A4E5DA}" srcOrd="0" destOrd="0" presId="urn:microsoft.com/office/officeart/2008/layout/HorizontalMultiLevelHierarchy"/>
    <dgm:cxn modelId="{FBBC335A-E10C-4668-9A4F-D73B03E5CE9D}" srcId="{2912B8C7-210D-4158-B93D-D08DDBA233F8}" destId="{BB9DAFF2-C34C-4053-9A80-399B603703BB}" srcOrd="0" destOrd="0" parTransId="{745F5595-9BD0-4C71-8632-14C2BFACCD7A}" sibTransId="{258A5A95-A947-4AD2-9E04-C26E5C5980DD}"/>
    <dgm:cxn modelId="{D6F7542F-AE04-48D9-A0D3-C19AA1691FFF}" srcId="{DAC28B8E-C453-4534-9D5A-E269D24556F3}" destId="{2912B8C7-210D-4158-B93D-D08DDBA233F8}" srcOrd="0" destOrd="0" parTransId="{96C7C8F2-15A4-4F01-868D-9A7641C33046}" sibTransId="{EE6D7689-2F5F-43BF-8216-01F237786A3D}"/>
    <dgm:cxn modelId="{02718032-F97A-4961-B326-B0D61F2855AD}" srcId="{04EEC46A-E57A-4316-BFD1-BC40A46565C7}" destId="{0947DBE6-7FF1-49E4-AE71-CBED798E4923}" srcOrd="0" destOrd="0" parTransId="{C51CCF14-AEEC-477E-BC55-44D9487B379F}" sibTransId="{48343459-138B-4019-A179-3482027DDAE0}"/>
    <dgm:cxn modelId="{58596595-D587-4014-B346-C2FFEACDEC39}" type="presOf" srcId="{745F5595-9BD0-4C71-8632-14C2BFACCD7A}" destId="{6FB9335F-39DA-4A73-95C3-BE0667EBFFB6}" srcOrd="0" destOrd="0" presId="urn:microsoft.com/office/officeart/2008/layout/HorizontalMultiLevelHierarchy"/>
    <dgm:cxn modelId="{9EB1354C-1ADB-4A1D-BF46-98377EC3102D}" type="presOf" srcId="{03A28F98-E6A6-49DD-BD59-6339E9B0A7A0}" destId="{A2042EF7-85EE-4CC9-B187-343837539C5E}" srcOrd="1" destOrd="0" presId="urn:microsoft.com/office/officeart/2008/layout/HorizontalMultiLevelHierarchy"/>
    <dgm:cxn modelId="{8664AF0E-60FE-4BB8-B68F-43BEB2FA2765}" type="presOf" srcId="{BB9DAFF2-C34C-4053-9A80-399B603703BB}" destId="{ED0591CD-A8AD-4F68-9739-D460A6BA7CB8}" srcOrd="0" destOrd="0" presId="urn:microsoft.com/office/officeart/2008/layout/HorizontalMultiLevelHierarchy"/>
    <dgm:cxn modelId="{E38550E7-3E33-4483-B790-B50CF5C0C4F3}" type="presOf" srcId="{DAC28B8E-C453-4534-9D5A-E269D24556F3}" destId="{45090715-B806-4D56-8FD6-37DBC1FE783F}" srcOrd="0" destOrd="0" presId="urn:microsoft.com/office/officeart/2008/layout/HorizontalMultiLevelHierarchy"/>
    <dgm:cxn modelId="{166A434A-D863-4501-A776-1EF35A846053}" type="presOf" srcId="{ED8516AE-71EE-4FC8-B775-F037370265A5}" destId="{92FD390F-B509-41CD-BFFB-0801A1B1AD8A}" srcOrd="1" destOrd="0" presId="urn:microsoft.com/office/officeart/2008/layout/HorizontalMultiLevelHierarchy"/>
    <dgm:cxn modelId="{D354ADDD-8E2F-4A71-9956-DF5867672355}" type="presOf" srcId="{C51CCF14-AEEC-477E-BC55-44D9487B379F}" destId="{90BF5819-4D06-4736-816D-5FC6A5CC8D2F}" srcOrd="1" destOrd="0" presId="urn:microsoft.com/office/officeart/2008/layout/HorizontalMultiLevelHierarchy"/>
    <dgm:cxn modelId="{1562B1CC-7924-4792-800A-6B6024D879F1}" type="presOf" srcId="{958C4656-32AE-4A95-BF7A-06FEF3C876F1}" destId="{F2F4CCBE-9BE4-476B-95CD-2C22F4015E13}" srcOrd="1" destOrd="0" presId="urn:microsoft.com/office/officeart/2008/layout/HorizontalMultiLevelHierarchy"/>
    <dgm:cxn modelId="{CCBC843E-4261-4B2B-9995-246317D2375F}" srcId="{04EEC46A-E57A-4316-BFD1-BC40A46565C7}" destId="{59F5B1BC-4F59-4CAD-AA22-CF4B7CADCB93}" srcOrd="1" destOrd="0" parTransId="{03A28F98-E6A6-49DD-BD59-6339E9B0A7A0}" sibTransId="{794DF79C-0819-40F2-879B-02B694D77F6C}"/>
    <dgm:cxn modelId="{B1FE676B-5D1C-4E6A-8439-090F55018603}" srcId="{2912B8C7-210D-4158-B93D-D08DDBA233F8}" destId="{84015E92-97D2-4AA3-8B0F-4C8BF1F85F06}" srcOrd="1" destOrd="0" parTransId="{ED8516AE-71EE-4FC8-B775-F037370265A5}" sibTransId="{617B49A2-D32A-4E4D-AD86-37246878BF93}"/>
    <dgm:cxn modelId="{B5F30AF8-AF4F-4716-AFBB-D6DD776E499F}" type="presOf" srcId="{B7716CEC-4D29-4DEC-BE12-231FEDA5B054}" destId="{E858D160-866B-4D19-A7F4-D09C14227383}" srcOrd="1" destOrd="0" presId="urn:microsoft.com/office/officeart/2008/layout/HorizontalMultiLevelHierarchy"/>
    <dgm:cxn modelId="{BCC38F3D-40EA-4623-945A-8FD7410D7320}" type="presOf" srcId="{B7716CEC-4D29-4DEC-BE12-231FEDA5B054}" destId="{0BC276C0-9536-4816-9A73-89D8459667FB}" srcOrd="0" destOrd="0" presId="urn:microsoft.com/office/officeart/2008/layout/HorizontalMultiLevelHierarchy"/>
    <dgm:cxn modelId="{28BCCAB6-B4F0-4213-9F29-C2A90E76FFB4}" type="presOf" srcId="{2912B8C7-210D-4158-B93D-D08DDBA233F8}" destId="{5BCB3CDE-F85A-46A2-8A74-38FFCB8DBA33}" srcOrd="0" destOrd="0" presId="urn:microsoft.com/office/officeart/2008/layout/HorizontalMultiLevelHierarchy"/>
    <dgm:cxn modelId="{25B81926-7855-45A7-AE46-2CB0D174C733}" srcId="{84015E92-97D2-4AA3-8B0F-4C8BF1F85F06}" destId="{04EEC46A-E57A-4316-BFD1-BC40A46565C7}" srcOrd="0" destOrd="0" parTransId="{6287D140-AF5F-49EF-98AA-4AB72FD0F020}" sibTransId="{2DF882D8-5CA9-4A46-BDBB-96E23C4863BA}"/>
    <dgm:cxn modelId="{E2CA47C5-F52E-4057-B162-EB267BB029DC}" type="presOf" srcId="{6287D140-AF5F-49EF-98AA-4AB72FD0F020}" destId="{61CD4C82-3EEA-4D7B-930E-1375DFD5C2C7}" srcOrd="1" destOrd="0" presId="urn:microsoft.com/office/officeart/2008/layout/HorizontalMultiLevelHierarchy"/>
    <dgm:cxn modelId="{29AD28EA-F6D8-4982-ADF7-EA5146259E19}" type="presOf" srcId="{59F5B1BC-4F59-4CAD-AA22-CF4B7CADCB93}" destId="{44377506-6DDE-43A6-8360-8287FFF4E7D1}" srcOrd="0" destOrd="0" presId="urn:microsoft.com/office/officeart/2008/layout/HorizontalMultiLevelHierarchy"/>
    <dgm:cxn modelId="{7C31A0EE-C6C3-469E-87DE-24030267DF41}" type="presOf" srcId="{C51CCF14-AEEC-477E-BC55-44D9487B379F}" destId="{3A77BB74-92A3-41A4-9879-2D3AF977FEB1}" srcOrd="0" destOrd="0" presId="urn:microsoft.com/office/officeart/2008/layout/HorizontalMultiLevelHierarchy"/>
    <dgm:cxn modelId="{0BFC82C8-C03A-4AC8-A490-97073CA799BF}" type="presOf" srcId="{4BF158B0-1F29-4DFB-90AB-A02B2ECF92C0}" destId="{08EEBEBB-B2D8-4AA7-800A-28079F5B1D03}" srcOrd="0" destOrd="0" presId="urn:microsoft.com/office/officeart/2008/layout/HorizontalMultiLevelHierarchy"/>
    <dgm:cxn modelId="{9FE54728-A4BF-414B-A64E-09913C0A0A81}" srcId="{04EEC46A-E57A-4316-BFD1-BC40A46565C7}" destId="{A0BA3096-86C0-49F2-A8A6-7F376E30BAF0}" srcOrd="2" destOrd="0" parTransId="{B7716CEC-4D29-4DEC-BE12-231FEDA5B054}" sibTransId="{E19F30CC-D5B6-4B06-AD3B-C72CE9F1962A}"/>
    <dgm:cxn modelId="{8626984A-82CC-40B4-9E50-65D323292E36}" type="presOf" srcId="{6287D140-AF5F-49EF-98AA-4AB72FD0F020}" destId="{65038D9C-FD0E-49E1-9142-14C03FDC5800}" srcOrd="0" destOrd="0" presId="urn:microsoft.com/office/officeart/2008/layout/HorizontalMultiLevelHierarchy"/>
    <dgm:cxn modelId="{41AA1AF4-D286-420E-97C1-89FD8AF02874}" type="presParOf" srcId="{45090715-B806-4D56-8FD6-37DBC1FE783F}" destId="{FEB53A38-6934-4E1D-BC8C-83A198A24139}" srcOrd="0" destOrd="0" presId="urn:microsoft.com/office/officeart/2008/layout/HorizontalMultiLevelHierarchy"/>
    <dgm:cxn modelId="{F8667DDE-4C5C-44EA-A09F-F236C021151B}" type="presParOf" srcId="{FEB53A38-6934-4E1D-BC8C-83A198A24139}" destId="{5BCB3CDE-F85A-46A2-8A74-38FFCB8DBA33}" srcOrd="0" destOrd="0" presId="urn:microsoft.com/office/officeart/2008/layout/HorizontalMultiLevelHierarchy"/>
    <dgm:cxn modelId="{FB3CE719-FFA8-48E7-A604-470172194A52}" type="presParOf" srcId="{FEB53A38-6934-4E1D-BC8C-83A198A24139}" destId="{8F0BD08F-3126-4BA9-8421-B536F63E4101}" srcOrd="1" destOrd="0" presId="urn:microsoft.com/office/officeart/2008/layout/HorizontalMultiLevelHierarchy"/>
    <dgm:cxn modelId="{3D72AF0A-2183-40FF-9EC7-5644AB210757}" type="presParOf" srcId="{8F0BD08F-3126-4BA9-8421-B536F63E4101}" destId="{6FB9335F-39DA-4A73-95C3-BE0667EBFFB6}" srcOrd="0" destOrd="0" presId="urn:microsoft.com/office/officeart/2008/layout/HorizontalMultiLevelHierarchy"/>
    <dgm:cxn modelId="{E89FD7C8-E78E-4A02-86E0-DD0D3B184CA6}" type="presParOf" srcId="{6FB9335F-39DA-4A73-95C3-BE0667EBFFB6}" destId="{430BCDAA-9BE1-4110-9214-587627623AEA}" srcOrd="0" destOrd="0" presId="urn:microsoft.com/office/officeart/2008/layout/HorizontalMultiLevelHierarchy"/>
    <dgm:cxn modelId="{DF27D158-866D-4AC0-A5E0-F1816905CB59}" type="presParOf" srcId="{8F0BD08F-3126-4BA9-8421-B536F63E4101}" destId="{1C0044F0-4861-4587-A11D-4AED23BFC186}" srcOrd="1" destOrd="0" presId="urn:microsoft.com/office/officeart/2008/layout/HorizontalMultiLevelHierarchy"/>
    <dgm:cxn modelId="{E28F418E-09A9-4027-A9FF-E40CD301A267}" type="presParOf" srcId="{1C0044F0-4861-4587-A11D-4AED23BFC186}" destId="{ED0591CD-A8AD-4F68-9739-D460A6BA7CB8}" srcOrd="0" destOrd="0" presId="urn:microsoft.com/office/officeart/2008/layout/HorizontalMultiLevelHierarchy"/>
    <dgm:cxn modelId="{6BC8ADED-AAA9-4DE9-87F8-1A5515F11DF1}" type="presParOf" srcId="{1C0044F0-4861-4587-A11D-4AED23BFC186}" destId="{BF99B180-310A-4B04-AFC4-EEFED96A78A9}" srcOrd="1" destOrd="0" presId="urn:microsoft.com/office/officeart/2008/layout/HorizontalMultiLevelHierarchy"/>
    <dgm:cxn modelId="{C67E3A0A-FF0C-4AF0-9E02-8512A3DCB45C}" type="presParOf" srcId="{BF99B180-310A-4B04-AFC4-EEFED96A78A9}" destId="{9DD1A5D4-CFFF-4738-9C4A-A39846BFE94B}" srcOrd="0" destOrd="0" presId="urn:microsoft.com/office/officeart/2008/layout/HorizontalMultiLevelHierarchy"/>
    <dgm:cxn modelId="{F939DE9B-8DEF-476F-8105-AF9E1A1A2CC8}" type="presParOf" srcId="{9DD1A5D4-CFFF-4738-9C4A-A39846BFE94B}" destId="{24C249A1-CC86-4C32-8A01-69CF75D14206}" srcOrd="0" destOrd="0" presId="urn:microsoft.com/office/officeart/2008/layout/HorizontalMultiLevelHierarchy"/>
    <dgm:cxn modelId="{59484FA8-8C9E-49C4-BDB5-C6453C2890B7}" type="presParOf" srcId="{BF99B180-310A-4B04-AFC4-EEFED96A78A9}" destId="{8B61A1B0-4F7D-45D8-8E5B-5655AC0807EB}" srcOrd="1" destOrd="0" presId="urn:microsoft.com/office/officeart/2008/layout/HorizontalMultiLevelHierarchy"/>
    <dgm:cxn modelId="{A341674E-C1F0-4E49-86F8-9DE2E55B1D92}" type="presParOf" srcId="{8B61A1B0-4F7D-45D8-8E5B-5655AC0807EB}" destId="{B84841CD-5C3C-4893-BEA7-DA1BD0482970}" srcOrd="0" destOrd="0" presId="urn:microsoft.com/office/officeart/2008/layout/HorizontalMultiLevelHierarchy"/>
    <dgm:cxn modelId="{10AF6235-7EB3-4E58-BDE5-CEE7EC61DC5A}" type="presParOf" srcId="{8B61A1B0-4F7D-45D8-8E5B-5655AC0807EB}" destId="{4103049B-39C4-41C6-B011-1B4DF9FBE87A}" srcOrd="1" destOrd="0" presId="urn:microsoft.com/office/officeart/2008/layout/HorizontalMultiLevelHierarchy"/>
    <dgm:cxn modelId="{B6E28FA9-49B3-4250-9FA7-34EDB630FF51}" type="presParOf" srcId="{BF99B180-310A-4B04-AFC4-EEFED96A78A9}" destId="{9F0F6DA6-D5B9-4038-A453-92654FC23BFB}" srcOrd="2" destOrd="0" presId="urn:microsoft.com/office/officeart/2008/layout/HorizontalMultiLevelHierarchy"/>
    <dgm:cxn modelId="{8C34A736-9DFA-4120-8995-F7A3BF2D0D99}" type="presParOf" srcId="{9F0F6DA6-D5B9-4038-A453-92654FC23BFB}" destId="{F2F4CCBE-9BE4-476B-95CD-2C22F4015E13}" srcOrd="0" destOrd="0" presId="urn:microsoft.com/office/officeart/2008/layout/HorizontalMultiLevelHierarchy"/>
    <dgm:cxn modelId="{71BC279C-69AC-4949-8282-B556F469FBC5}" type="presParOf" srcId="{BF99B180-310A-4B04-AFC4-EEFED96A78A9}" destId="{2D93B43F-2A6E-4765-8D92-16460CA160E3}" srcOrd="3" destOrd="0" presId="urn:microsoft.com/office/officeart/2008/layout/HorizontalMultiLevelHierarchy"/>
    <dgm:cxn modelId="{A340317C-0B1C-49D4-A875-B439C11D441D}" type="presParOf" srcId="{2D93B43F-2A6E-4765-8D92-16460CA160E3}" destId="{08EEBEBB-B2D8-4AA7-800A-28079F5B1D03}" srcOrd="0" destOrd="0" presId="urn:microsoft.com/office/officeart/2008/layout/HorizontalMultiLevelHierarchy"/>
    <dgm:cxn modelId="{58AFD927-A437-4FD5-BDA8-C28F3AAFD0BD}" type="presParOf" srcId="{2D93B43F-2A6E-4765-8D92-16460CA160E3}" destId="{7818F31A-FE3A-4D45-B138-3CB6EA67FE96}" srcOrd="1" destOrd="0" presId="urn:microsoft.com/office/officeart/2008/layout/HorizontalMultiLevelHierarchy"/>
    <dgm:cxn modelId="{142C5B23-F772-4E1C-BAEF-18D9FB75202E}" type="presParOf" srcId="{8F0BD08F-3126-4BA9-8421-B536F63E4101}" destId="{D83AFFB8-C3EC-4102-A39E-335F76A5397E}" srcOrd="2" destOrd="0" presId="urn:microsoft.com/office/officeart/2008/layout/HorizontalMultiLevelHierarchy"/>
    <dgm:cxn modelId="{2EE28B18-D3FA-4684-A57C-717A0F1C002B}" type="presParOf" srcId="{D83AFFB8-C3EC-4102-A39E-335F76A5397E}" destId="{92FD390F-B509-41CD-BFFB-0801A1B1AD8A}" srcOrd="0" destOrd="0" presId="urn:microsoft.com/office/officeart/2008/layout/HorizontalMultiLevelHierarchy"/>
    <dgm:cxn modelId="{BCDE293F-FC7F-4EE1-91E1-6C4E24799C27}" type="presParOf" srcId="{8F0BD08F-3126-4BA9-8421-B536F63E4101}" destId="{B417A3F4-8694-4866-AD1B-B0D3632169D8}" srcOrd="3" destOrd="0" presId="urn:microsoft.com/office/officeart/2008/layout/HorizontalMultiLevelHierarchy"/>
    <dgm:cxn modelId="{B9F14FE0-97A7-414F-AFD6-8389CC87733B}" type="presParOf" srcId="{B417A3F4-8694-4866-AD1B-B0D3632169D8}" destId="{FA16DDD1-795B-422A-BBAE-B474AC83D00C}" srcOrd="0" destOrd="0" presId="urn:microsoft.com/office/officeart/2008/layout/HorizontalMultiLevelHierarchy"/>
    <dgm:cxn modelId="{D7BE0EF1-EB5E-4F42-9AB4-37E481EF7C12}" type="presParOf" srcId="{B417A3F4-8694-4866-AD1B-B0D3632169D8}" destId="{6B83AA72-96DB-447A-95D7-226F1CF701BF}" srcOrd="1" destOrd="0" presId="urn:microsoft.com/office/officeart/2008/layout/HorizontalMultiLevelHierarchy"/>
    <dgm:cxn modelId="{8A74DD0D-DEBC-443E-BD1F-28F8F8208C93}" type="presParOf" srcId="{6B83AA72-96DB-447A-95D7-226F1CF701BF}" destId="{65038D9C-FD0E-49E1-9142-14C03FDC5800}" srcOrd="0" destOrd="0" presId="urn:microsoft.com/office/officeart/2008/layout/HorizontalMultiLevelHierarchy"/>
    <dgm:cxn modelId="{957E8509-325C-4EB2-A205-F68009A6C2F1}" type="presParOf" srcId="{65038D9C-FD0E-49E1-9142-14C03FDC5800}" destId="{61CD4C82-3EEA-4D7B-930E-1375DFD5C2C7}" srcOrd="0" destOrd="0" presId="urn:microsoft.com/office/officeart/2008/layout/HorizontalMultiLevelHierarchy"/>
    <dgm:cxn modelId="{0DC4BC7B-4344-4790-8481-4A01E73F2F7B}" type="presParOf" srcId="{6B83AA72-96DB-447A-95D7-226F1CF701BF}" destId="{027AB4B3-2DD1-4611-81EA-E59E9E33BD96}" srcOrd="1" destOrd="0" presId="urn:microsoft.com/office/officeart/2008/layout/HorizontalMultiLevelHierarchy"/>
    <dgm:cxn modelId="{C11ADF3B-D741-480D-A4C5-4C4142DD187E}" type="presParOf" srcId="{027AB4B3-2DD1-4611-81EA-E59E9E33BD96}" destId="{B969F6D4-1B43-46D4-BA11-3BB360A4E5DA}" srcOrd="0" destOrd="0" presId="urn:microsoft.com/office/officeart/2008/layout/HorizontalMultiLevelHierarchy"/>
    <dgm:cxn modelId="{66BB0B21-8583-49F2-ADED-7D0BBAF09F1A}" type="presParOf" srcId="{027AB4B3-2DD1-4611-81EA-E59E9E33BD96}" destId="{53441EC6-953B-4ED2-A09A-F6082A5FAC2F}" srcOrd="1" destOrd="0" presId="urn:microsoft.com/office/officeart/2008/layout/HorizontalMultiLevelHierarchy"/>
    <dgm:cxn modelId="{5F8E6A09-A0A2-4372-AD11-61655BDA42A1}" type="presParOf" srcId="{53441EC6-953B-4ED2-A09A-F6082A5FAC2F}" destId="{3A77BB74-92A3-41A4-9879-2D3AF977FEB1}" srcOrd="0" destOrd="0" presId="urn:microsoft.com/office/officeart/2008/layout/HorizontalMultiLevelHierarchy"/>
    <dgm:cxn modelId="{868B6547-7CC7-466B-8AFD-6D405418F876}" type="presParOf" srcId="{3A77BB74-92A3-41A4-9879-2D3AF977FEB1}" destId="{90BF5819-4D06-4736-816D-5FC6A5CC8D2F}" srcOrd="0" destOrd="0" presId="urn:microsoft.com/office/officeart/2008/layout/HorizontalMultiLevelHierarchy"/>
    <dgm:cxn modelId="{57E43AEB-F1BC-4BC9-99EA-B93F3F2B92EC}" type="presParOf" srcId="{53441EC6-953B-4ED2-A09A-F6082A5FAC2F}" destId="{A64386D0-0484-4DF7-A80D-C17167819021}" srcOrd="1" destOrd="0" presId="urn:microsoft.com/office/officeart/2008/layout/HorizontalMultiLevelHierarchy"/>
    <dgm:cxn modelId="{5E95035D-6C95-47CB-88E3-5702EEB4B38A}" type="presParOf" srcId="{A64386D0-0484-4DF7-A80D-C17167819021}" destId="{2CEB77CD-491B-4B79-AAA9-8A9B41BE4618}" srcOrd="0" destOrd="0" presId="urn:microsoft.com/office/officeart/2008/layout/HorizontalMultiLevelHierarchy"/>
    <dgm:cxn modelId="{30E834A9-BA81-474F-9030-C72F940E2205}" type="presParOf" srcId="{A64386D0-0484-4DF7-A80D-C17167819021}" destId="{6C3C13A9-5117-4E5E-9DDC-B014FCE34BB1}" srcOrd="1" destOrd="0" presId="urn:microsoft.com/office/officeart/2008/layout/HorizontalMultiLevelHierarchy"/>
    <dgm:cxn modelId="{2503FE65-9813-4DFC-BB9F-4201DBCC5259}" type="presParOf" srcId="{53441EC6-953B-4ED2-A09A-F6082A5FAC2F}" destId="{2E80A2BD-DB2E-44CA-814B-4E21694E203B}" srcOrd="2" destOrd="0" presId="urn:microsoft.com/office/officeart/2008/layout/HorizontalMultiLevelHierarchy"/>
    <dgm:cxn modelId="{9639FD45-E755-4BFF-B9A5-09B13EF1A870}" type="presParOf" srcId="{2E80A2BD-DB2E-44CA-814B-4E21694E203B}" destId="{A2042EF7-85EE-4CC9-B187-343837539C5E}" srcOrd="0" destOrd="0" presId="urn:microsoft.com/office/officeart/2008/layout/HorizontalMultiLevelHierarchy"/>
    <dgm:cxn modelId="{D9E74765-F6D5-4379-AE0F-7ACDBD290CA0}" type="presParOf" srcId="{53441EC6-953B-4ED2-A09A-F6082A5FAC2F}" destId="{D527A95A-A942-4FA1-96FB-63C5A1221079}" srcOrd="3" destOrd="0" presId="urn:microsoft.com/office/officeart/2008/layout/HorizontalMultiLevelHierarchy"/>
    <dgm:cxn modelId="{531183F2-7DF8-499A-B95E-244D02EE7AD0}" type="presParOf" srcId="{D527A95A-A942-4FA1-96FB-63C5A1221079}" destId="{44377506-6DDE-43A6-8360-8287FFF4E7D1}" srcOrd="0" destOrd="0" presId="urn:microsoft.com/office/officeart/2008/layout/HorizontalMultiLevelHierarchy"/>
    <dgm:cxn modelId="{EEC8B8DE-8237-4B3C-998D-C355E6D39701}" type="presParOf" srcId="{D527A95A-A942-4FA1-96FB-63C5A1221079}" destId="{3914E040-0093-4ED2-9232-1E09FCC3B3FD}" srcOrd="1" destOrd="0" presId="urn:microsoft.com/office/officeart/2008/layout/HorizontalMultiLevelHierarchy"/>
    <dgm:cxn modelId="{FF5A5C1C-33FC-41C6-A913-D5F60A684218}" type="presParOf" srcId="{53441EC6-953B-4ED2-A09A-F6082A5FAC2F}" destId="{0BC276C0-9536-4816-9A73-89D8459667FB}" srcOrd="4" destOrd="0" presId="urn:microsoft.com/office/officeart/2008/layout/HorizontalMultiLevelHierarchy"/>
    <dgm:cxn modelId="{D0501942-D67C-4440-B15B-272AAD48D370}" type="presParOf" srcId="{0BC276C0-9536-4816-9A73-89D8459667FB}" destId="{E858D160-866B-4D19-A7F4-D09C14227383}" srcOrd="0" destOrd="0" presId="urn:microsoft.com/office/officeart/2008/layout/HorizontalMultiLevelHierarchy"/>
    <dgm:cxn modelId="{9719349D-151F-42A8-81BD-51793F5F1B32}" type="presParOf" srcId="{53441EC6-953B-4ED2-A09A-F6082A5FAC2F}" destId="{D2C51A53-84B5-4E09-8017-16DF50157A6E}" srcOrd="5" destOrd="0" presId="urn:microsoft.com/office/officeart/2008/layout/HorizontalMultiLevelHierarchy"/>
    <dgm:cxn modelId="{47FBDA0F-F898-4B8B-BDFD-8BE7B813DDD9}" type="presParOf" srcId="{D2C51A53-84B5-4E09-8017-16DF50157A6E}" destId="{35798EEC-2F00-4C91-B48A-1E1213390534}" srcOrd="0" destOrd="0" presId="urn:microsoft.com/office/officeart/2008/layout/HorizontalMultiLevelHierarchy"/>
    <dgm:cxn modelId="{FF5F3A8C-6F7D-45A8-BA43-1473C1C763C8}" type="presParOf" srcId="{D2C51A53-84B5-4E09-8017-16DF50157A6E}" destId="{3E306EFA-4B02-4C7A-9AC4-E89256B88E64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2912B8C7-210D-4158-B93D-D08DDBA233F8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دوم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7-5: نیایش</a:t>
          </a:r>
          <a:endParaRPr lang="en-US" sz="2400" b="1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96C7C8F2-15A4-4F01-868D-9A7641C33046}" type="parTrans" cxnId="{D6F7542F-AE04-48D9-A0D3-C19AA1691FFF}">
      <dgm:prSet/>
      <dgm:spPr/>
      <dgm:t>
        <a:bodyPr/>
        <a:lstStyle/>
        <a:p>
          <a:endParaRPr lang="en-US"/>
        </a:p>
      </dgm:t>
    </dgm:pt>
    <dgm:pt modelId="{EE6D7689-2F5F-43BF-8216-01F237786A3D}" type="sibTrans" cxnId="{D6F7542F-AE04-48D9-A0D3-C19AA1691FFF}">
      <dgm:prSet/>
      <dgm:spPr/>
      <dgm:t>
        <a:bodyPr/>
        <a:lstStyle/>
        <a:p>
          <a:endParaRPr lang="en-US"/>
        </a:p>
      </dgm:t>
    </dgm:pt>
    <dgm:pt modelId="{FF5DDD56-B63F-41A3-B97D-5122F8884343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إِيَّاكَ نَعْبُدُ 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302ED901-4670-45A7-B9DE-E6D45028ACFE}" type="parTrans" cxnId="{69B73460-7CED-4EE9-9244-B28B4071AF4F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54D2716-C813-4EC5-AD64-2A4F13B6DE5E}" type="sibTrans" cxnId="{69B73460-7CED-4EE9-9244-B28B4071AF4F}">
      <dgm:prSet/>
      <dgm:spPr/>
      <dgm:t>
        <a:bodyPr/>
        <a:lstStyle/>
        <a:p>
          <a:endParaRPr lang="en-US"/>
        </a:p>
      </dgm:t>
    </dgm:pt>
    <dgm:pt modelId="{4BF158B0-1F29-4DFB-90AB-A02B2ECF92C0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وَ إِيَّاكَ نَسْتَعِينُ(5)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958C4656-32AE-4A95-BF7A-06FEF3C876F1}" type="parTrans" cxnId="{A27293FC-FC19-4188-B08C-60B4FDBAF916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0D06FAB4-404A-4C70-98D3-0209AA45568B}" type="sibTrans" cxnId="{A27293FC-FC19-4188-B08C-60B4FDBAF916}">
      <dgm:prSet/>
      <dgm:spPr/>
      <dgm:t>
        <a:bodyPr/>
        <a:lstStyle/>
        <a:p>
          <a:endParaRPr lang="en-US"/>
        </a:p>
      </dgm:t>
    </dgm:pt>
    <dgm:pt modelId="{BB9DAFF2-C34C-4053-9A80-399B603703BB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fa-IR" sz="2600" b="1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5: </a:t>
          </a:r>
          <a:r>
            <a:rPr lang="fa-IR" sz="2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در خواست کمک</a:t>
          </a:r>
          <a:endParaRPr lang="en-US" sz="2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gm:t>
    </dgm:pt>
    <dgm:pt modelId="{258A5A95-A947-4AD2-9E04-C26E5C5980DD}" type="sibTrans" cxnId="{FBBC335A-E10C-4668-9A4F-D73B03E5CE9D}">
      <dgm:prSet/>
      <dgm:spPr/>
      <dgm:t>
        <a:bodyPr/>
        <a:lstStyle/>
        <a:p>
          <a:endParaRPr lang="en-US"/>
        </a:p>
      </dgm:t>
    </dgm:pt>
    <dgm:pt modelId="{745F5595-9BD0-4C71-8632-14C2BFACCD7A}" type="parTrans" cxnId="{FBBC335A-E10C-4668-9A4F-D73B03E5CE9D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B53A38-6934-4E1D-BC8C-83A198A24139}" type="pres">
      <dgm:prSet presAssocID="{2912B8C7-210D-4158-B93D-D08DDBA233F8}" presName="root1" presStyleCnt="0"/>
      <dgm:spPr/>
      <dgm:t>
        <a:bodyPr/>
        <a:lstStyle/>
        <a:p>
          <a:endParaRPr lang="en-US"/>
        </a:p>
      </dgm:t>
    </dgm:pt>
    <dgm:pt modelId="{5BCB3CDE-F85A-46A2-8A74-38FFCB8DBA33}" type="pres">
      <dgm:prSet presAssocID="{2912B8C7-210D-4158-B93D-D08DDBA233F8}" presName="LevelOneTextNode" presStyleLbl="node0" presStyleIdx="0" presStyleCnt="1" custScaleY="72376" custLinFactNeighborY="-54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0BD08F-3126-4BA9-8421-B536F63E4101}" type="pres">
      <dgm:prSet presAssocID="{2912B8C7-210D-4158-B93D-D08DDBA233F8}" presName="level2hierChild" presStyleCnt="0"/>
      <dgm:spPr/>
      <dgm:t>
        <a:bodyPr/>
        <a:lstStyle/>
        <a:p>
          <a:endParaRPr lang="en-US"/>
        </a:p>
      </dgm:t>
    </dgm:pt>
    <dgm:pt modelId="{6FB9335F-39DA-4A73-95C3-BE0667EBFFB6}" type="pres">
      <dgm:prSet presAssocID="{745F5595-9BD0-4C71-8632-14C2BFACCD7A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430BCDAA-9BE1-4110-9214-587627623AEA}" type="pres">
      <dgm:prSet presAssocID="{745F5595-9BD0-4C71-8632-14C2BFACCD7A}" presName="connTx" presStyleLbl="parChTrans1D2" presStyleIdx="0" presStyleCnt="1"/>
      <dgm:spPr/>
      <dgm:t>
        <a:bodyPr/>
        <a:lstStyle/>
        <a:p>
          <a:endParaRPr lang="en-US"/>
        </a:p>
      </dgm:t>
    </dgm:pt>
    <dgm:pt modelId="{1C0044F0-4861-4587-A11D-4AED23BFC186}" type="pres">
      <dgm:prSet presAssocID="{BB9DAFF2-C34C-4053-9A80-399B603703BB}" presName="root2" presStyleCnt="0"/>
      <dgm:spPr/>
      <dgm:t>
        <a:bodyPr/>
        <a:lstStyle/>
        <a:p>
          <a:endParaRPr lang="en-US"/>
        </a:p>
      </dgm:t>
    </dgm:pt>
    <dgm:pt modelId="{ED0591CD-A8AD-4F68-9739-D460A6BA7CB8}" type="pres">
      <dgm:prSet presAssocID="{BB9DAFF2-C34C-4053-9A80-399B603703BB}" presName="LevelTwoTextNode" presStyleLbl="node2" presStyleIdx="0" presStyleCnt="1" custScaleY="122761" custLinFactNeighborY="-296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F99B180-310A-4B04-AFC4-EEFED96A78A9}" type="pres">
      <dgm:prSet presAssocID="{BB9DAFF2-C34C-4053-9A80-399B603703BB}" presName="level3hierChild" presStyleCnt="0"/>
      <dgm:spPr/>
      <dgm:t>
        <a:bodyPr/>
        <a:lstStyle/>
        <a:p>
          <a:endParaRPr lang="en-US"/>
        </a:p>
      </dgm:t>
    </dgm:pt>
    <dgm:pt modelId="{9DD1A5D4-CFFF-4738-9C4A-A39846BFE94B}" type="pres">
      <dgm:prSet presAssocID="{302ED901-4670-45A7-B9DE-E6D45028ACFE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24C249A1-CC86-4C32-8A01-69CF75D14206}" type="pres">
      <dgm:prSet presAssocID="{302ED901-4670-45A7-B9DE-E6D45028ACFE}" presName="connTx" presStyleLbl="parChTrans1D3" presStyleIdx="0" presStyleCnt="2"/>
      <dgm:spPr/>
      <dgm:t>
        <a:bodyPr/>
        <a:lstStyle/>
        <a:p>
          <a:endParaRPr lang="en-US"/>
        </a:p>
      </dgm:t>
    </dgm:pt>
    <dgm:pt modelId="{8B61A1B0-4F7D-45D8-8E5B-5655AC0807EB}" type="pres">
      <dgm:prSet presAssocID="{FF5DDD56-B63F-41A3-B97D-5122F8884343}" presName="root2" presStyleCnt="0"/>
      <dgm:spPr/>
      <dgm:t>
        <a:bodyPr/>
        <a:lstStyle/>
        <a:p>
          <a:endParaRPr lang="en-US"/>
        </a:p>
      </dgm:t>
    </dgm:pt>
    <dgm:pt modelId="{B84841CD-5C3C-4893-BEA7-DA1BD0482970}" type="pres">
      <dgm:prSet presAssocID="{FF5DDD56-B63F-41A3-B97D-5122F8884343}" presName="LevelTwoTextNode" presStyleLbl="node3" presStyleIdx="0" presStyleCnt="2" custLinFactNeighborY="-296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03049B-39C4-41C6-B011-1B4DF9FBE87A}" type="pres">
      <dgm:prSet presAssocID="{FF5DDD56-B63F-41A3-B97D-5122F8884343}" presName="level3hierChild" presStyleCnt="0"/>
      <dgm:spPr/>
      <dgm:t>
        <a:bodyPr/>
        <a:lstStyle/>
        <a:p>
          <a:endParaRPr lang="en-US"/>
        </a:p>
      </dgm:t>
    </dgm:pt>
    <dgm:pt modelId="{9F0F6DA6-D5B9-4038-A453-92654FC23BFB}" type="pres">
      <dgm:prSet presAssocID="{958C4656-32AE-4A95-BF7A-06FEF3C876F1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F2F4CCBE-9BE4-476B-95CD-2C22F4015E13}" type="pres">
      <dgm:prSet presAssocID="{958C4656-32AE-4A95-BF7A-06FEF3C876F1}" presName="connTx" presStyleLbl="parChTrans1D3" presStyleIdx="1" presStyleCnt="2"/>
      <dgm:spPr/>
      <dgm:t>
        <a:bodyPr/>
        <a:lstStyle/>
        <a:p>
          <a:endParaRPr lang="en-US"/>
        </a:p>
      </dgm:t>
    </dgm:pt>
    <dgm:pt modelId="{2D93B43F-2A6E-4765-8D92-16460CA160E3}" type="pres">
      <dgm:prSet presAssocID="{4BF158B0-1F29-4DFB-90AB-A02B2ECF92C0}" presName="root2" presStyleCnt="0"/>
      <dgm:spPr/>
      <dgm:t>
        <a:bodyPr/>
        <a:lstStyle/>
        <a:p>
          <a:endParaRPr lang="en-US"/>
        </a:p>
      </dgm:t>
    </dgm:pt>
    <dgm:pt modelId="{08EEBEBB-B2D8-4AA7-800A-28079F5B1D03}" type="pres">
      <dgm:prSet presAssocID="{4BF158B0-1F29-4DFB-90AB-A02B2ECF92C0}" presName="LevelTwoTextNode" presStyleLbl="node3" presStyleIdx="1" presStyleCnt="2" custLinFactNeighborY="-296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18F31A-FE3A-4D45-B138-3CB6EA67FE96}" type="pres">
      <dgm:prSet presAssocID="{4BF158B0-1F29-4DFB-90AB-A02B2ECF92C0}" presName="level3hierChild" presStyleCnt="0"/>
      <dgm:spPr/>
      <dgm:t>
        <a:bodyPr/>
        <a:lstStyle/>
        <a:p>
          <a:endParaRPr lang="en-US"/>
        </a:p>
      </dgm:t>
    </dgm:pt>
  </dgm:ptLst>
  <dgm:cxnLst>
    <dgm:cxn modelId="{36EC2FE6-6B8E-4E8D-B616-F3044781266A}" type="presOf" srcId="{745F5595-9BD0-4C71-8632-14C2BFACCD7A}" destId="{430BCDAA-9BE1-4110-9214-587627623AEA}" srcOrd="1" destOrd="0" presId="urn:microsoft.com/office/officeart/2008/layout/HorizontalMultiLevelHierarchy"/>
    <dgm:cxn modelId="{AF06EE62-8E9C-40ED-8590-FAA6AD60644B}" type="presOf" srcId="{BB9DAFF2-C34C-4053-9A80-399B603703BB}" destId="{ED0591CD-A8AD-4F68-9739-D460A6BA7CB8}" srcOrd="0" destOrd="0" presId="urn:microsoft.com/office/officeart/2008/layout/HorizontalMultiLevelHierarchy"/>
    <dgm:cxn modelId="{69B73460-7CED-4EE9-9244-B28B4071AF4F}" srcId="{BB9DAFF2-C34C-4053-9A80-399B603703BB}" destId="{FF5DDD56-B63F-41A3-B97D-5122F8884343}" srcOrd="0" destOrd="0" parTransId="{302ED901-4670-45A7-B9DE-E6D45028ACFE}" sibTransId="{754D2716-C813-4EC5-AD64-2A4F13B6DE5E}"/>
    <dgm:cxn modelId="{5ED04B54-42AA-43E4-A741-DD4C0A4293CD}" type="presOf" srcId="{302ED901-4670-45A7-B9DE-E6D45028ACFE}" destId="{24C249A1-CC86-4C32-8A01-69CF75D14206}" srcOrd="1" destOrd="0" presId="urn:microsoft.com/office/officeart/2008/layout/HorizontalMultiLevelHierarchy"/>
    <dgm:cxn modelId="{D6F7542F-AE04-48D9-A0D3-C19AA1691FFF}" srcId="{DAC28B8E-C453-4534-9D5A-E269D24556F3}" destId="{2912B8C7-210D-4158-B93D-D08DDBA233F8}" srcOrd="0" destOrd="0" parTransId="{96C7C8F2-15A4-4F01-868D-9A7641C33046}" sibTransId="{EE6D7689-2F5F-43BF-8216-01F237786A3D}"/>
    <dgm:cxn modelId="{A27293FC-FC19-4188-B08C-60B4FDBAF916}" srcId="{BB9DAFF2-C34C-4053-9A80-399B603703BB}" destId="{4BF158B0-1F29-4DFB-90AB-A02B2ECF92C0}" srcOrd="1" destOrd="0" parTransId="{958C4656-32AE-4A95-BF7A-06FEF3C876F1}" sibTransId="{0D06FAB4-404A-4C70-98D3-0209AA45568B}"/>
    <dgm:cxn modelId="{480031DE-3AA6-42F6-9404-ED09A505894A}" type="presOf" srcId="{958C4656-32AE-4A95-BF7A-06FEF3C876F1}" destId="{9F0F6DA6-D5B9-4038-A453-92654FC23BFB}" srcOrd="0" destOrd="0" presId="urn:microsoft.com/office/officeart/2008/layout/HorizontalMultiLevelHierarchy"/>
    <dgm:cxn modelId="{FBBC335A-E10C-4668-9A4F-D73B03E5CE9D}" srcId="{2912B8C7-210D-4158-B93D-D08DDBA233F8}" destId="{BB9DAFF2-C34C-4053-9A80-399B603703BB}" srcOrd="0" destOrd="0" parTransId="{745F5595-9BD0-4C71-8632-14C2BFACCD7A}" sibTransId="{258A5A95-A947-4AD2-9E04-C26E5C5980DD}"/>
    <dgm:cxn modelId="{0313B8FE-67B9-475D-B728-B66996ECAE91}" type="presOf" srcId="{745F5595-9BD0-4C71-8632-14C2BFACCD7A}" destId="{6FB9335F-39DA-4A73-95C3-BE0667EBFFB6}" srcOrd="0" destOrd="0" presId="urn:microsoft.com/office/officeart/2008/layout/HorizontalMultiLevelHierarchy"/>
    <dgm:cxn modelId="{D9662EF2-69CD-4C05-8056-9E8791FD359D}" type="presOf" srcId="{302ED901-4670-45A7-B9DE-E6D45028ACFE}" destId="{9DD1A5D4-CFFF-4738-9C4A-A39846BFE94B}" srcOrd="0" destOrd="0" presId="urn:microsoft.com/office/officeart/2008/layout/HorizontalMultiLevelHierarchy"/>
    <dgm:cxn modelId="{85C3400C-2637-4FAE-9AAD-34C1A39BAA91}" type="presOf" srcId="{DAC28B8E-C453-4534-9D5A-E269D24556F3}" destId="{45090715-B806-4D56-8FD6-37DBC1FE783F}" srcOrd="0" destOrd="0" presId="urn:microsoft.com/office/officeart/2008/layout/HorizontalMultiLevelHierarchy"/>
    <dgm:cxn modelId="{75921E38-7148-4329-8E72-18200A2A3F09}" type="presOf" srcId="{2912B8C7-210D-4158-B93D-D08DDBA233F8}" destId="{5BCB3CDE-F85A-46A2-8A74-38FFCB8DBA33}" srcOrd="0" destOrd="0" presId="urn:microsoft.com/office/officeart/2008/layout/HorizontalMultiLevelHierarchy"/>
    <dgm:cxn modelId="{CEE3EE58-A18C-4322-85DD-40F012C60355}" type="presOf" srcId="{FF5DDD56-B63F-41A3-B97D-5122F8884343}" destId="{B84841CD-5C3C-4893-BEA7-DA1BD0482970}" srcOrd="0" destOrd="0" presId="urn:microsoft.com/office/officeart/2008/layout/HorizontalMultiLevelHierarchy"/>
    <dgm:cxn modelId="{0E381839-DD41-4453-8626-370D10398ECE}" type="presOf" srcId="{4BF158B0-1F29-4DFB-90AB-A02B2ECF92C0}" destId="{08EEBEBB-B2D8-4AA7-800A-28079F5B1D03}" srcOrd="0" destOrd="0" presId="urn:microsoft.com/office/officeart/2008/layout/HorizontalMultiLevelHierarchy"/>
    <dgm:cxn modelId="{D2AE2210-E91D-467A-89C4-1EF9405D31E6}" type="presOf" srcId="{958C4656-32AE-4A95-BF7A-06FEF3C876F1}" destId="{F2F4CCBE-9BE4-476B-95CD-2C22F4015E13}" srcOrd="1" destOrd="0" presId="urn:microsoft.com/office/officeart/2008/layout/HorizontalMultiLevelHierarchy"/>
    <dgm:cxn modelId="{BCF4933F-7E50-4BF8-ACE8-3492C17EA175}" type="presParOf" srcId="{45090715-B806-4D56-8FD6-37DBC1FE783F}" destId="{FEB53A38-6934-4E1D-BC8C-83A198A24139}" srcOrd="0" destOrd="0" presId="urn:microsoft.com/office/officeart/2008/layout/HorizontalMultiLevelHierarchy"/>
    <dgm:cxn modelId="{9AD20FF1-B8FC-4AE7-878E-3D04C4F9C3FD}" type="presParOf" srcId="{FEB53A38-6934-4E1D-BC8C-83A198A24139}" destId="{5BCB3CDE-F85A-46A2-8A74-38FFCB8DBA33}" srcOrd="0" destOrd="0" presId="urn:microsoft.com/office/officeart/2008/layout/HorizontalMultiLevelHierarchy"/>
    <dgm:cxn modelId="{1BD03BAD-0C71-4788-8E74-25AE78DC1277}" type="presParOf" srcId="{FEB53A38-6934-4E1D-BC8C-83A198A24139}" destId="{8F0BD08F-3126-4BA9-8421-B536F63E4101}" srcOrd="1" destOrd="0" presId="urn:microsoft.com/office/officeart/2008/layout/HorizontalMultiLevelHierarchy"/>
    <dgm:cxn modelId="{0F89FF11-AEC9-466F-BDF8-355D9A42353D}" type="presParOf" srcId="{8F0BD08F-3126-4BA9-8421-B536F63E4101}" destId="{6FB9335F-39DA-4A73-95C3-BE0667EBFFB6}" srcOrd="0" destOrd="0" presId="urn:microsoft.com/office/officeart/2008/layout/HorizontalMultiLevelHierarchy"/>
    <dgm:cxn modelId="{CE87C7ED-21A5-45E9-B673-96B3F77EB58D}" type="presParOf" srcId="{6FB9335F-39DA-4A73-95C3-BE0667EBFFB6}" destId="{430BCDAA-9BE1-4110-9214-587627623AEA}" srcOrd="0" destOrd="0" presId="urn:microsoft.com/office/officeart/2008/layout/HorizontalMultiLevelHierarchy"/>
    <dgm:cxn modelId="{34080064-B2ED-4A72-A1B8-96ACA743ADEA}" type="presParOf" srcId="{8F0BD08F-3126-4BA9-8421-B536F63E4101}" destId="{1C0044F0-4861-4587-A11D-4AED23BFC186}" srcOrd="1" destOrd="0" presId="urn:microsoft.com/office/officeart/2008/layout/HorizontalMultiLevelHierarchy"/>
    <dgm:cxn modelId="{F02E267B-0823-4422-A0C4-8346E5551320}" type="presParOf" srcId="{1C0044F0-4861-4587-A11D-4AED23BFC186}" destId="{ED0591CD-A8AD-4F68-9739-D460A6BA7CB8}" srcOrd="0" destOrd="0" presId="urn:microsoft.com/office/officeart/2008/layout/HorizontalMultiLevelHierarchy"/>
    <dgm:cxn modelId="{202A1BFE-058D-4451-8EC9-D00083CCAE7E}" type="presParOf" srcId="{1C0044F0-4861-4587-A11D-4AED23BFC186}" destId="{BF99B180-310A-4B04-AFC4-EEFED96A78A9}" srcOrd="1" destOrd="0" presId="urn:microsoft.com/office/officeart/2008/layout/HorizontalMultiLevelHierarchy"/>
    <dgm:cxn modelId="{55A38935-CF76-4B3E-87AD-2A8BFD680ACF}" type="presParOf" srcId="{BF99B180-310A-4B04-AFC4-EEFED96A78A9}" destId="{9DD1A5D4-CFFF-4738-9C4A-A39846BFE94B}" srcOrd="0" destOrd="0" presId="urn:microsoft.com/office/officeart/2008/layout/HorizontalMultiLevelHierarchy"/>
    <dgm:cxn modelId="{3D6D789E-0CD2-4957-B686-A0E6D4858921}" type="presParOf" srcId="{9DD1A5D4-CFFF-4738-9C4A-A39846BFE94B}" destId="{24C249A1-CC86-4C32-8A01-69CF75D14206}" srcOrd="0" destOrd="0" presId="urn:microsoft.com/office/officeart/2008/layout/HorizontalMultiLevelHierarchy"/>
    <dgm:cxn modelId="{083FD7DA-DDC1-49B2-A61B-E7AB3ACD8A65}" type="presParOf" srcId="{BF99B180-310A-4B04-AFC4-EEFED96A78A9}" destId="{8B61A1B0-4F7D-45D8-8E5B-5655AC0807EB}" srcOrd="1" destOrd="0" presId="urn:microsoft.com/office/officeart/2008/layout/HorizontalMultiLevelHierarchy"/>
    <dgm:cxn modelId="{6C02FD76-70C0-4968-9522-B582577B6125}" type="presParOf" srcId="{8B61A1B0-4F7D-45D8-8E5B-5655AC0807EB}" destId="{B84841CD-5C3C-4893-BEA7-DA1BD0482970}" srcOrd="0" destOrd="0" presId="urn:microsoft.com/office/officeart/2008/layout/HorizontalMultiLevelHierarchy"/>
    <dgm:cxn modelId="{C9B8EA9C-7AD4-46D3-B20E-A38C50B276D7}" type="presParOf" srcId="{8B61A1B0-4F7D-45D8-8E5B-5655AC0807EB}" destId="{4103049B-39C4-41C6-B011-1B4DF9FBE87A}" srcOrd="1" destOrd="0" presId="urn:microsoft.com/office/officeart/2008/layout/HorizontalMultiLevelHierarchy"/>
    <dgm:cxn modelId="{FE531273-3160-407D-A003-C11A7683A50E}" type="presParOf" srcId="{BF99B180-310A-4B04-AFC4-EEFED96A78A9}" destId="{9F0F6DA6-D5B9-4038-A453-92654FC23BFB}" srcOrd="2" destOrd="0" presId="urn:microsoft.com/office/officeart/2008/layout/HorizontalMultiLevelHierarchy"/>
    <dgm:cxn modelId="{11AEC56D-7D16-4497-83D8-3225FE670F2F}" type="presParOf" srcId="{9F0F6DA6-D5B9-4038-A453-92654FC23BFB}" destId="{F2F4CCBE-9BE4-476B-95CD-2C22F4015E13}" srcOrd="0" destOrd="0" presId="urn:microsoft.com/office/officeart/2008/layout/HorizontalMultiLevelHierarchy"/>
    <dgm:cxn modelId="{A34CC4DA-807E-41C0-A3EA-E796BF6E13D3}" type="presParOf" srcId="{BF99B180-310A-4B04-AFC4-EEFED96A78A9}" destId="{2D93B43F-2A6E-4765-8D92-16460CA160E3}" srcOrd="3" destOrd="0" presId="urn:microsoft.com/office/officeart/2008/layout/HorizontalMultiLevelHierarchy"/>
    <dgm:cxn modelId="{F6A5C83A-3798-4B43-B4AC-F345230AE556}" type="presParOf" srcId="{2D93B43F-2A6E-4765-8D92-16460CA160E3}" destId="{08EEBEBB-B2D8-4AA7-800A-28079F5B1D03}" srcOrd="0" destOrd="0" presId="urn:microsoft.com/office/officeart/2008/layout/HorizontalMultiLevelHierarchy"/>
    <dgm:cxn modelId="{F055B3EF-32A7-4BB1-862F-F6F925872415}" type="presParOf" srcId="{2D93B43F-2A6E-4765-8D92-16460CA160E3}" destId="{7818F31A-FE3A-4D45-B138-3CB6EA67FE96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2912B8C7-210D-4158-B93D-D08DDBA233F8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دوم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7-5: نیایش</a:t>
          </a:r>
          <a:endParaRPr lang="en-US" sz="2400" b="1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96C7C8F2-15A4-4F01-868D-9A7641C33046}" type="parTrans" cxnId="{D6F7542F-AE04-48D9-A0D3-C19AA1691FFF}">
      <dgm:prSet/>
      <dgm:spPr/>
      <dgm:t>
        <a:bodyPr/>
        <a:lstStyle/>
        <a:p>
          <a:endParaRPr lang="en-US"/>
        </a:p>
      </dgm:t>
    </dgm:pt>
    <dgm:pt modelId="{EE6D7689-2F5F-43BF-8216-01F237786A3D}" type="sibTrans" cxnId="{D6F7542F-AE04-48D9-A0D3-C19AA1691FFF}">
      <dgm:prSet/>
      <dgm:spPr/>
      <dgm:t>
        <a:bodyPr/>
        <a:lstStyle/>
        <a:p>
          <a:endParaRPr lang="en-US"/>
        </a:p>
      </dgm:t>
    </dgm:pt>
    <dgm:pt modelId="{04EEC46A-E57A-4316-BFD1-BC40A46565C7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اهْدِنَا الصِّرَاطَ </a:t>
          </a:r>
          <a:r>
            <a:rPr lang="en-US" sz="24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 </a:t>
          </a:r>
          <a:r>
            <a:rPr lang="fa-IR" sz="24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الْمُسْتَقِي</a:t>
          </a:r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مَ(6)          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(نعمت داده شدگان)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6287D140-AF5F-49EF-98AA-4AB72FD0F020}" type="parTrans" cxnId="{25B81926-7855-45A7-AE46-2CB0D174C73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2DF882D8-5CA9-4A46-BDBB-96E23C4863BA}" type="sibTrans" cxnId="{25B81926-7855-45A7-AE46-2CB0D174C733}">
      <dgm:prSet/>
      <dgm:spPr/>
      <dgm:t>
        <a:bodyPr/>
        <a:lstStyle/>
        <a:p>
          <a:endParaRPr lang="en-US"/>
        </a:p>
      </dgm:t>
    </dgm:pt>
    <dgm:pt modelId="{0947DBE6-7FF1-49E4-AE71-CBED798E4923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صِرَاطَ الَّذِينَ أَنْعَمْتَ عَلَيْهِمْ    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 شاکران)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C51CCF14-AEEC-477E-BC55-44D9487B379F}" type="parTrans" cxnId="{02718032-F97A-4961-B326-B0D61F2855AD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8343459-138B-4019-A179-3482027DDAE0}" type="sibTrans" cxnId="{02718032-F97A-4961-B326-B0D61F2855AD}">
      <dgm:prSet/>
      <dgm:spPr/>
      <dgm:t>
        <a:bodyPr/>
        <a:lstStyle/>
        <a:p>
          <a:endParaRPr lang="en-US"/>
        </a:p>
      </dgm:t>
    </dgm:pt>
    <dgm:pt modelId="{59F5B1BC-4F59-4CAD-AA22-CF4B7CADCB93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غَيرْ</a:t>
          </a:r>
          <a:r>
            <a:rPr lang="en-US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الْمَغْضُوبِ عَلَيْهِمْ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(کافران)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03A28F98-E6A6-49DD-BD59-6339E9B0A7A0}" type="parTrans" cxnId="{CCBC843E-4261-4B2B-9995-246317D2375F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94DF79C-0819-40F2-879B-02B694D77F6C}" type="sibTrans" cxnId="{CCBC843E-4261-4B2B-9995-246317D2375F}">
      <dgm:prSet/>
      <dgm:spPr/>
      <dgm:t>
        <a:bodyPr/>
        <a:lstStyle/>
        <a:p>
          <a:endParaRPr lang="en-US"/>
        </a:p>
      </dgm:t>
    </dgm:pt>
    <dgm:pt modelId="{A0BA3096-86C0-49F2-A8A6-7F376E30BAF0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1800" dirty="0" smtClean="0">
              <a:latin typeface="Nabi" pitchFamily="2" charset="0"/>
              <a:cs typeface="Nabi" pitchFamily="2" charset="0"/>
            </a:rPr>
            <a:t> 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وَ لَا الضَّالِّينَ(7)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(غافلان)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B7716CEC-4D29-4DEC-BE12-231FEDA5B054}" type="parTrans" cxnId="{9FE54728-A4BF-414B-A64E-09913C0A0A8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E19F30CC-D5B6-4B06-AD3B-C72CE9F1962A}" type="sibTrans" cxnId="{9FE54728-A4BF-414B-A64E-09913C0A0A81}">
      <dgm:prSet/>
      <dgm:spPr/>
      <dgm:t>
        <a:bodyPr/>
        <a:lstStyle/>
        <a:p>
          <a:endParaRPr lang="en-US"/>
        </a:p>
      </dgm:t>
    </dgm:pt>
    <dgm:pt modelId="{84015E92-97D2-4AA3-8B0F-4C8BF1F85F06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 rtl="1"/>
          <a:r>
            <a:rPr lang="fa-IR" sz="2600" b="1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6 و 7: </a:t>
          </a:r>
          <a:r>
            <a:rPr lang="fa-IR" sz="2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طلب هدایت</a:t>
          </a:r>
          <a:endParaRPr lang="en-US" sz="2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gm:t>
    </dgm:pt>
    <dgm:pt modelId="{ED8516AE-71EE-4FC8-B775-F037370265A5}" type="parTrans" cxnId="{B1FE676B-5D1C-4E6A-8439-090F55018603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617B49A2-D32A-4E4D-AD86-37246878BF93}" type="sibTrans" cxnId="{B1FE676B-5D1C-4E6A-8439-090F55018603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B53A38-6934-4E1D-BC8C-83A198A24139}" type="pres">
      <dgm:prSet presAssocID="{2912B8C7-210D-4158-B93D-D08DDBA233F8}" presName="root1" presStyleCnt="0"/>
      <dgm:spPr/>
      <dgm:t>
        <a:bodyPr/>
        <a:lstStyle/>
        <a:p>
          <a:endParaRPr lang="en-US"/>
        </a:p>
      </dgm:t>
    </dgm:pt>
    <dgm:pt modelId="{5BCB3CDE-F85A-46A2-8A74-38FFCB8DBA33}" type="pres">
      <dgm:prSet presAssocID="{2912B8C7-210D-4158-B93D-D08DDBA233F8}" presName="LevelOneTextNode" presStyleLbl="node0" presStyleIdx="0" presStyleCnt="1" custScaleX="162928" custScaleY="109621" custLinFactNeighborX="1057" custLinFactNeighborY="-84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0BD08F-3126-4BA9-8421-B536F63E4101}" type="pres">
      <dgm:prSet presAssocID="{2912B8C7-210D-4158-B93D-D08DDBA233F8}" presName="level2hierChild" presStyleCnt="0"/>
      <dgm:spPr/>
      <dgm:t>
        <a:bodyPr/>
        <a:lstStyle/>
        <a:p>
          <a:endParaRPr lang="en-US"/>
        </a:p>
      </dgm:t>
    </dgm:pt>
    <dgm:pt modelId="{D83AFFB8-C3EC-4102-A39E-335F76A5397E}" type="pres">
      <dgm:prSet presAssocID="{ED8516AE-71EE-4FC8-B775-F037370265A5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92FD390F-B509-41CD-BFFB-0801A1B1AD8A}" type="pres">
      <dgm:prSet presAssocID="{ED8516AE-71EE-4FC8-B775-F037370265A5}" presName="connTx" presStyleLbl="parChTrans1D2" presStyleIdx="0" presStyleCnt="1"/>
      <dgm:spPr/>
      <dgm:t>
        <a:bodyPr/>
        <a:lstStyle/>
        <a:p>
          <a:endParaRPr lang="en-US"/>
        </a:p>
      </dgm:t>
    </dgm:pt>
    <dgm:pt modelId="{B417A3F4-8694-4866-AD1B-B0D3632169D8}" type="pres">
      <dgm:prSet presAssocID="{84015E92-97D2-4AA3-8B0F-4C8BF1F85F06}" presName="root2" presStyleCnt="0"/>
      <dgm:spPr/>
      <dgm:t>
        <a:bodyPr/>
        <a:lstStyle/>
        <a:p>
          <a:endParaRPr lang="en-US"/>
        </a:p>
      </dgm:t>
    </dgm:pt>
    <dgm:pt modelId="{FA16DDD1-795B-422A-BBAE-B474AC83D00C}" type="pres">
      <dgm:prSet presAssocID="{84015E92-97D2-4AA3-8B0F-4C8BF1F85F06}" presName="LevelTwoTextNode" presStyleLbl="node2" presStyleIdx="0" presStyleCnt="1" custScaleY="164877" custLinFactNeighborY="-411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B83AA72-96DB-447A-95D7-226F1CF701BF}" type="pres">
      <dgm:prSet presAssocID="{84015E92-97D2-4AA3-8B0F-4C8BF1F85F06}" presName="level3hierChild" presStyleCnt="0"/>
      <dgm:spPr/>
      <dgm:t>
        <a:bodyPr/>
        <a:lstStyle/>
        <a:p>
          <a:endParaRPr lang="en-US"/>
        </a:p>
      </dgm:t>
    </dgm:pt>
    <dgm:pt modelId="{65038D9C-FD0E-49E1-9142-14C03FDC5800}" type="pres">
      <dgm:prSet presAssocID="{6287D140-AF5F-49EF-98AA-4AB72FD0F020}" presName="conn2-1" presStyleLbl="parChTrans1D3" presStyleIdx="0" presStyleCnt="1"/>
      <dgm:spPr/>
      <dgm:t>
        <a:bodyPr/>
        <a:lstStyle/>
        <a:p>
          <a:endParaRPr lang="en-US"/>
        </a:p>
      </dgm:t>
    </dgm:pt>
    <dgm:pt modelId="{61CD4C82-3EEA-4D7B-930E-1375DFD5C2C7}" type="pres">
      <dgm:prSet presAssocID="{6287D140-AF5F-49EF-98AA-4AB72FD0F020}" presName="connTx" presStyleLbl="parChTrans1D3" presStyleIdx="0" presStyleCnt="1"/>
      <dgm:spPr/>
      <dgm:t>
        <a:bodyPr/>
        <a:lstStyle/>
        <a:p>
          <a:endParaRPr lang="en-US"/>
        </a:p>
      </dgm:t>
    </dgm:pt>
    <dgm:pt modelId="{027AB4B3-2DD1-4611-81EA-E59E9E33BD96}" type="pres">
      <dgm:prSet presAssocID="{04EEC46A-E57A-4316-BFD1-BC40A46565C7}" presName="root2" presStyleCnt="0"/>
      <dgm:spPr/>
      <dgm:t>
        <a:bodyPr/>
        <a:lstStyle/>
        <a:p>
          <a:endParaRPr lang="en-US"/>
        </a:p>
      </dgm:t>
    </dgm:pt>
    <dgm:pt modelId="{B969F6D4-1B43-46D4-BA11-3BB360A4E5DA}" type="pres">
      <dgm:prSet presAssocID="{04EEC46A-E57A-4316-BFD1-BC40A46565C7}" presName="LevelTwoTextNode" presStyleLbl="node3" presStyleIdx="0" presStyleCnt="1" custScaleY="396089" custLinFactNeighborY="-388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441EC6-953B-4ED2-A09A-F6082A5FAC2F}" type="pres">
      <dgm:prSet presAssocID="{04EEC46A-E57A-4316-BFD1-BC40A46565C7}" presName="level3hierChild" presStyleCnt="0"/>
      <dgm:spPr/>
      <dgm:t>
        <a:bodyPr/>
        <a:lstStyle/>
        <a:p>
          <a:endParaRPr lang="en-US"/>
        </a:p>
      </dgm:t>
    </dgm:pt>
    <dgm:pt modelId="{3A77BB74-92A3-41A4-9879-2D3AF977FEB1}" type="pres">
      <dgm:prSet presAssocID="{C51CCF14-AEEC-477E-BC55-44D9487B379F}" presName="conn2-1" presStyleLbl="parChTrans1D4" presStyleIdx="0" presStyleCnt="3"/>
      <dgm:spPr/>
      <dgm:t>
        <a:bodyPr/>
        <a:lstStyle/>
        <a:p>
          <a:endParaRPr lang="en-US"/>
        </a:p>
      </dgm:t>
    </dgm:pt>
    <dgm:pt modelId="{90BF5819-4D06-4736-816D-5FC6A5CC8D2F}" type="pres">
      <dgm:prSet presAssocID="{C51CCF14-AEEC-477E-BC55-44D9487B379F}" presName="connTx" presStyleLbl="parChTrans1D4" presStyleIdx="0" presStyleCnt="3"/>
      <dgm:spPr/>
      <dgm:t>
        <a:bodyPr/>
        <a:lstStyle/>
        <a:p>
          <a:endParaRPr lang="en-US"/>
        </a:p>
      </dgm:t>
    </dgm:pt>
    <dgm:pt modelId="{A64386D0-0484-4DF7-A80D-C17167819021}" type="pres">
      <dgm:prSet presAssocID="{0947DBE6-7FF1-49E4-AE71-CBED798E4923}" presName="root2" presStyleCnt="0"/>
      <dgm:spPr/>
      <dgm:t>
        <a:bodyPr/>
        <a:lstStyle/>
        <a:p>
          <a:endParaRPr lang="en-US"/>
        </a:p>
      </dgm:t>
    </dgm:pt>
    <dgm:pt modelId="{2CEB77CD-491B-4B79-AAA9-8A9B41BE4618}" type="pres">
      <dgm:prSet presAssocID="{0947DBE6-7FF1-49E4-AE71-CBED798E4923}" presName="LevelTwoTextNode" presStyleLbl="node4" presStyleIdx="0" presStyleCnt="3" custScaleX="102115" custScaleY="229271" custLinFactNeighborY="-929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3C13A9-5117-4E5E-9DDC-B014FCE34BB1}" type="pres">
      <dgm:prSet presAssocID="{0947DBE6-7FF1-49E4-AE71-CBED798E4923}" presName="level3hierChild" presStyleCnt="0"/>
      <dgm:spPr/>
      <dgm:t>
        <a:bodyPr/>
        <a:lstStyle/>
        <a:p>
          <a:endParaRPr lang="en-US"/>
        </a:p>
      </dgm:t>
    </dgm:pt>
    <dgm:pt modelId="{2E80A2BD-DB2E-44CA-814B-4E21694E203B}" type="pres">
      <dgm:prSet presAssocID="{03A28F98-E6A6-49DD-BD59-6339E9B0A7A0}" presName="conn2-1" presStyleLbl="parChTrans1D4" presStyleIdx="1" presStyleCnt="3"/>
      <dgm:spPr/>
      <dgm:t>
        <a:bodyPr/>
        <a:lstStyle/>
        <a:p>
          <a:endParaRPr lang="en-US"/>
        </a:p>
      </dgm:t>
    </dgm:pt>
    <dgm:pt modelId="{A2042EF7-85EE-4CC9-B187-343837539C5E}" type="pres">
      <dgm:prSet presAssocID="{03A28F98-E6A6-49DD-BD59-6339E9B0A7A0}" presName="connTx" presStyleLbl="parChTrans1D4" presStyleIdx="1" presStyleCnt="3"/>
      <dgm:spPr/>
      <dgm:t>
        <a:bodyPr/>
        <a:lstStyle/>
        <a:p>
          <a:endParaRPr lang="en-US"/>
        </a:p>
      </dgm:t>
    </dgm:pt>
    <dgm:pt modelId="{D527A95A-A942-4FA1-96FB-63C5A1221079}" type="pres">
      <dgm:prSet presAssocID="{59F5B1BC-4F59-4CAD-AA22-CF4B7CADCB93}" presName="root2" presStyleCnt="0"/>
      <dgm:spPr/>
      <dgm:t>
        <a:bodyPr/>
        <a:lstStyle/>
        <a:p>
          <a:endParaRPr lang="en-US"/>
        </a:p>
      </dgm:t>
    </dgm:pt>
    <dgm:pt modelId="{44377506-6DDE-43A6-8360-8287FFF4E7D1}" type="pres">
      <dgm:prSet presAssocID="{59F5B1BC-4F59-4CAD-AA22-CF4B7CADCB93}" presName="LevelTwoTextNode" presStyleLbl="node4" presStyleIdx="1" presStyleCnt="3" custScaleY="199487" custLinFactNeighborY="-57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14E040-0093-4ED2-9232-1E09FCC3B3FD}" type="pres">
      <dgm:prSet presAssocID="{59F5B1BC-4F59-4CAD-AA22-CF4B7CADCB93}" presName="level3hierChild" presStyleCnt="0"/>
      <dgm:spPr/>
      <dgm:t>
        <a:bodyPr/>
        <a:lstStyle/>
        <a:p>
          <a:endParaRPr lang="en-US"/>
        </a:p>
      </dgm:t>
    </dgm:pt>
    <dgm:pt modelId="{0BC276C0-9536-4816-9A73-89D8459667FB}" type="pres">
      <dgm:prSet presAssocID="{B7716CEC-4D29-4DEC-BE12-231FEDA5B054}" presName="conn2-1" presStyleLbl="parChTrans1D4" presStyleIdx="2" presStyleCnt="3"/>
      <dgm:spPr/>
      <dgm:t>
        <a:bodyPr/>
        <a:lstStyle/>
        <a:p>
          <a:endParaRPr lang="en-US"/>
        </a:p>
      </dgm:t>
    </dgm:pt>
    <dgm:pt modelId="{E858D160-866B-4D19-A7F4-D09C14227383}" type="pres">
      <dgm:prSet presAssocID="{B7716CEC-4D29-4DEC-BE12-231FEDA5B054}" presName="connTx" presStyleLbl="parChTrans1D4" presStyleIdx="2" presStyleCnt="3"/>
      <dgm:spPr/>
      <dgm:t>
        <a:bodyPr/>
        <a:lstStyle/>
        <a:p>
          <a:endParaRPr lang="en-US"/>
        </a:p>
      </dgm:t>
    </dgm:pt>
    <dgm:pt modelId="{D2C51A53-84B5-4E09-8017-16DF50157A6E}" type="pres">
      <dgm:prSet presAssocID="{A0BA3096-86C0-49F2-A8A6-7F376E30BAF0}" presName="root2" presStyleCnt="0"/>
      <dgm:spPr/>
      <dgm:t>
        <a:bodyPr/>
        <a:lstStyle/>
        <a:p>
          <a:endParaRPr lang="en-US"/>
        </a:p>
      </dgm:t>
    </dgm:pt>
    <dgm:pt modelId="{35798EEC-2F00-4C91-B48A-1E1213390534}" type="pres">
      <dgm:prSet presAssocID="{A0BA3096-86C0-49F2-A8A6-7F376E30BAF0}" presName="LevelTwoTextNode" presStyleLbl="node4" presStyleIdx="2" presStyleCnt="3" custScaleY="143221" custLinFactNeighborY="616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306EFA-4B02-4C7A-9AC4-E89256B88E64}" type="pres">
      <dgm:prSet presAssocID="{A0BA3096-86C0-49F2-A8A6-7F376E30BAF0}" presName="level3hierChild" presStyleCnt="0"/>
      <dgm:spPr/>
      <dgm:t>
        <a:bodyPr/>
        <a:lstStyle/>
        <a:p>
          <a:endParaRPr lang="en-US"/>
        </a:p>
      </dgm:t>
    </dgm:pt>
  </dgm:ptLst>
  <dgm:cxnLst>
    <dgm:cxn modelId="{FC2AA023-F725-4DB5-A22D-D6402FC717C1}" type="presOf" srcId="{A0BA3096-86C0-49F2-A8A6-7F376E30BAF0}" destId="{35798EEC-2F00-4C91-B48A-1E1213390534}" srcOrd="0" destOrd="0" presId="urn:microsoft.com/office/officeart/2008/layout/HorizontalMultiLevelHierarchy"/>
    <dgm:cxn modelId="{671255BF-EB3C-4C6A-9116-D24252F6C7D7}" type="presOf" srcId="{03A28F98-E6A6-49DD-BD59-6339E9B0A7A0}" destId="{2E80A2BD-DB2E-44CA-814B-4E21694E203B}" srcOrd="0" destOrd="0" presId="urn:microsoft.com/office/officeart/2008/layout/HorizontalMultiLevelHierarchy"/>
    <dgm:cxn modelId="{5661C066-2E21-4575-A456-C60B5FCEBF63}" type="presOf" srcId="{2912B8C7-210D-4158-B93D-D08DDBA233F8}" destId="{5BCB3CDE-F85A-46A2-8A74-38FFCB8DBA33}" srcOrd="0" destOrd="0" presId="urn:microsoft.com/office/officeart/2008/layout/HorizontalMultiLevelHierarchy"/>
    <dgm:cxn modelId="{A823FEFE-3ACE-43FB-AA2C-92B8F6424FBF}" type="presOf" srcId="{84015E92-97D2-4AA3-8B0F-4C8BF1F85F06}" destId="{FA16DDD1-795B-422A-BBAE-B474AC83D00C}" srcOrd="0" destOrd="0" presId="urn:microsoft.com/office/officeart/2008/layout/HorizontalMultiLevelHierarchy"/>
    <dgm:cxn modelId="{9FE54728-A4BF-414B-A64E-09913C0A0A81}" srcId="{04EEC46A-E57A-4316-BFD1-BC40A46565C7}" destId="{A0BA3096-86C0-49F2-A8A6-7F376E30BAF0}" srcOrd="2" destOrd="0" parTransId="{B7716CEC-4D29-4DEC-BE12-231FEDA5B054}" sibTransId="{E19F30CC-D5B6-4B06-AD3B-C72CE9F1962A}"/>
    <dgm:cxn modelId="{43176676-527E-41BC-AD6D-405A6EFCC224}" type="presOf" srcId="{59F5B1BC-4F59-4CAD-AA22-CF4B7CADCB93}" destId="{44377506-6DDE-43A6-8360-8287FFF4E7D1}" srcOrd="0" destOrd="0" presId="urn:microsoft.com/office/officeart/2008/layout/HorizontalMultiLevelHierarchy"/>
    <dgm:cxn modelId="{D5A64137-33FE-4309-82E4-726F2B5E04FF}" type="presOf" srcId="{C51CCF14-AEEC-477E-BC55-44D9487B379F}" destId="{90BF5819-4D06-4736-816D-5FC6A5CC8D2F}" srcOrd="1" destOrd="0" presId="urn:microsoft.com/office/officeart/2008/layout/HorizontalMultiLevelHierarchy"/>
    <dgm:cxn modelId="{BF320971-7D0E-4140-B439-240D2F08DF8A}" type="presOf" srcId="{6287D140-AF5F-49EF-98AA-4AB72FD0F020}" destId="{61CD4C82-3EEA-4D7B-930E-1375DFD5C2C7}" srcOrd="1" destOrd="0" presId="urn:microsoft.com/office/officeart/2008/layout/HorizontalMultiLevelHierarchy"/>
    <dgm:cxn modelId="{B1FE676B-5D1C-4E6A-8439-090F55018603}" srcId="{2912B8C7-210D-4158-B93D-D08DDBA233F8}" destId="{84015E92-97D2-4AA3-8B0F-4C8BF1F85F06}" srcOrd="0" destOrd="0" parTransId="{ED8516AE-71EE-4FC8-B775-F037370265A5}" sibTransId="{617B49A2-D32A-4E4D-AD86-37246878BF93}"/>
    <dgm:cxn modelId="{96655AD6-EC14-4DEA-8B61-383EB8EDE893}" type="presOf" srcId="{03A28F98-E6A6-49DD-BD59-6339E9B0A7A0}" destId="{A2042EF7-85EE-4CC9-B187-343837539C5E}" srcOrd="1" destOrd="0" presId="urn:microsoft.com/office/officeart/2008/layout/HorizontalMultiLevelHierarchy"/>
    <dgm:cxn modelId="{FEF6F505-0E84-490F-A4D0-DC292675BE52}" type="presOf" srcId="{B7716CEC-4D29-4DEC-BE12-231FEDA5B054}" destId="{E858D160-866B-4D19-A7F4-D09C14227383}" srcOrd="1" destOrd="0" presId="urn:microsoft.com/office/officeart/2008/layout/HorizontalMultiLevelHierarchy"/>
    <dgm:cxn modelId="{5E07E02F-99E7-4911-906E-56801D5D7C2F}" type="presOf" srcId="{0947DBE6-7FF1-49E4-AE71-CBED798E4923}" destId="{2CEB77CD-491B-4B79-AAA9-8A9B41BE4618}" srcOrd="0" destOrd="0" presId="urn:microsoft.com/office/officeart/2008/layout/HorizontalMultiLevelHierarchy"/>
    <dgm:cxn modelId="{CCBC843E-4261-4B2B-9995-246317D2375F}" srcId="{04EEC46A-E57A-4316-BFD1-BC40A46565C7}" destId="{59F5B1BC-4F59-4CAD-AA22-CF4B7CADCB93}" srcOrd="1" destOrd="0" parTransId="{03A28F98-E6A6-49DD-BD59-6339E9B0A7A0}" sibTransId="{794DF79C-0819-40F2-879B-02B694D77F6C}"/>
    <dgm:cxn modelId="{1A0D7394-AAF0-460D-B6FD-2FD1840CEC89}" type="presOf" srcId="{04EEC46A-E57A-4316-BFD1-BC40A46565C7}" destId="{B969F6D4-1B43-46D4-BA11-3BB360A4E5DA}" srcOrd="0" destOrd="0" presId="urn:microsoft.com/office/officeart/2008/layout/HorizontalMultiLevelHierarchy"/>
    <dgm:cxn modelId="{32CE25B9-62CF-4ADA-B882-04F7197D322B}" type="presOf" srcId="{ED8516AE-71EE-4FC8-B775-F037370265A5}" destId="{92FD390F-B509-41CD-BFFB-0801A1B1AD8A}" srcOrd="1" destOrd="0" presId="urn:microsoft.com/office/officeart/2008/layout/HorizontalMultiLevelHierarchy"/>
    <dgm:cxn modelId="{D9DBF9A0-2A7A-4905-A61C-CDB5E733A724}" type="presOf" srcId="{ED8516AE-71EE-4FC8-B775-F037370265A5}" destId="{D83AFFB8-C3EC-4102-A39E-335F76A5397E}" srcOrd="0" destOrd="0" presId="urn:microsoft.com/office/officeart/2008/layout/HorizontalMultiLevelHierarchy"/>
    <dgm:cxn modelId="{02718032-F97A-4961-B326-B0D61F2855AD}" srcId="{04EEC46A-E57A-4316-BFD1-BC40A46565C7}" destId="{0947DBE6-7FF1-49E4-AE71-CBED798E4923}" srcOrd="0" destOrd="0" parTransId="{C51CCF14-AEEC-477E-BC55-44D9487B379F}" sibTransId="{48343459-138B-4019-A179-3482027DDAE0}"/>
    <dgm:cxn modelId="{C8E87AB9-F3C5-468E-AE9F-1E32F0D65B0A}" type="presOf" srcId="{DAC28B8E-C453-4534-9D5A-E269D24556F3}" destId="{45090715-B806-4D56-8FD6-37DBC1FE783F}" srcOrd="0" destOrd="0" presId="urn:microsoft.com/office/officeart/2008/layout/HorizontalMultiLevelHierarchy"/>
    <dgm:cxn modelId="{25B81926-7855-45A7-AE46-2CB0D174C733}" srcId="{84015E92-97D2-4AA3-8B0F-4C8BF1F85F06}" destId="{04EEC46A-E57A-4316-BFD1-BC40A46565C7}" srcOrd="0" destOrd="0" parTransId="{6287D140-AF5F-49EF-98AA-4AB72FD0F020}" sibTransId="{2DF882D8-5CA9-4A46-BDBB-96E23C4863BA}"/>
    <dgm:cxn modelId="{DCBE6390-2BFB-4C1C-A0E6-C9315CAFD577}" type="presOf" srcId="{B7716CEC-4D29-4DEC-BE12-231FEDA5B054}" destId="{0BC276C0-9536-4816-9A73-89D8459667FB}" srcOrd="0" destOrd="0" presId="urn:microsoft.com/office/officeart/2008/layout/HorizontalMultiLevelHierarchy"/>
    <dgm:cxn modelId="{D6F7542F-AE04-48D9-A0D3-C19AA1691FFF}" srcId="{DAC28B8E-C453-4534-9D5A-E269D24556F3}" destId="{2912B8C7-210D-4158-B93D-D08DDBA233F8}" srcOrd="0" destOrd="0" parTransId="{96C7C8F2-15A4-4F01-868D-9A7641C33046}" sibTransId="{EE6D7689-2F5F-43BF-8216-01F237786A3D}"/>
    <dgm:cxn modelId="{0E9C2870-20CB-4C97-B5E9-6B0B00546DDD}" type="presOf" srcId="{C51CCF14-AEEC-477E-BC55-44D9487B379F}" destId="{3A77BB74-92A3-41A4-9879-2D3AF977FEB1}" srcOrd="0" destOrd="0" presId="urn:microsoft.com/office/officeart/2008/layout/HorizontalMultiLevelHierarchy"/>
    <dgm:cxn modelId="{7CBD3FAB-EBAF-41DE-ABCE-A53D04275A92}" type="presOf" srcId="{6287D140-AF5F-49EF-98AA-4AB72FD0F020}" destId="{65038D9C-FD0E-49E1-9142-14C03FDC5800}" srcOrd="0" destOrd="0" presId="urn:microsoft.com/office/officeart/2008/layout/HorizontalMultiLevelHierarchy"/>
    <dgm:cxn modelId="{D22C217C-7ADD-4CA8-A9F1-2AA90505B352}" type="presParOf" srcId="{45090715-B806-4D56-8FD6-37DBC1FE783F}" destId="{FEB53A38-6934-4E1D-BC8C-83A198A24139}" srcOrd="0" destOrd="0" presId="urn:microsoft.com/office/officeart/2008/layout/HorizontalMultiLevelHierarchy"/>
    <dgm:cxn modelId="{AFD2981E-565A-4EED-B481-BB1DC6E872FA}" type="presParOf" srcId="{FEB53A38-6934-4E1D-BC8C-83A198A24139}" destId="{5BCB3CDE-F85A-46A2-8A74-38FFCB8DBA33}" srcOrd="0" destOrd="0" presId="urn:microsoft.com/office/officeart/2008/layout/HorizontalMultiLevelHierarchy"/>
    <dgm:cxn modelId="{D8C735A6-79D0-44D6-AE9D-A5954FB80DBB}" type="presParOf" srcId="{FEB53A38-6934-4E1D-BC8C-83A198A24139}" destId="{8F0BD08F-3126-4BA9-8421-B536F63E4101}" srcOrd="1" destOrd="0" presId="urn:microsoft.com/office/officeart/2008/layout/HorizontalMultiLevelHierarchy"/>
    <dgm:cxn modelId="{58A817A3-6851-4047-9BE9-447C60CCFBE0}" type="presParOf" srcId="{8F0BD08F-3126-4BA9-8421-B536F63E4101}" destId="{D83AFFB8-C3EC-4102-A39E-335F76A5397E}" srcOrd="0" destOrd="0" presId="urn:microsoft.com/office/officeart/2008/layout/HorizontalMultiLevelHierarchy"/>
    <dgm:cxn modelId="{D6BFB242-6192-4D83-978E-EB320DDCBD0F}" type="presParOf" srcId="{D83AFFB8-C3EC-4102-A39E-335F76A5397E}" destId="{92FD390F-B509-41CD-BFFB-0801A1B1AD8A}" srcOrd="0" destOrd="0" presId="urn:microsoft.com/office/officeart/2008/layout/HorizontalMultiLevelHierarchy"/>
    <dgm:cxn modelId="{6C710A19-0E43-48AF-94EE-7C93B9D9A328}" type="presParOf" srcId="{8F0BD08F-3126-4BA9-8421-B536F63E4101}" destId="{B417A3F4-8694-4866-AD1B-B0D3632169D8}" srcOrd="1" destOrd="0" presId="urn:microsoft.com/office/officeart/2008/layout/HorizontalMultiLevelHierarchy"/>
    <dgm:cxn modelId="{CB576B24-BA01-43F8-BD84-77AB869EAAD8}" type="presParOf" srcId="{B417A3F4-8694-4866-AD1B-B0D3632169D8}" destId="{FA16DDD1-795B-422A-BBAE-B474AC83D00C}" srcOrd="0" destOrd="0" presId="urn:microsoft.com/office/officeart/2008/layout/HorizontalMultiLevelHierarchy"/>
    <dgm:cxn modelId="{A9483A68-B489-4626-9C5C-B0FCA5508611}" type="presParOf" srcId="{B417A3F4-8694-4866-AD1B-B0D3632169D8}" destId="{6B83AA72-96DB-447A-95D7-226F1CF701BF}" srcOrd="1" destOrd="0" presId="urn:microsoft.com/office/officeart/2008/layout/HorizontalMultiLevelHierarchy"/>
    <dgm:cxn modelId="{DE513B2E-CF6D-404E-B5BB-9689C4319174}" type="presParOf" srcId="{6B83AA72-96DB-447A-95D7-226F1CF701BF}" destId="{65038D9C-FD0E-49E1-9142-14C03FDC5800}" srcOrd="0" destOrd="0" presId="urn:microsoft.com/office/officeart/2008/layout/HorizontalMultiLevelHierarchy"/>
    <dgm:cxn modelId="{C5FEEFFC-1411-4251-9C8E-22EFEAC194A8}" type="presParOf" srcId="{65038D9C-FD0E-49E1-9142-14C03FDC5800}" destId="{61CD4C82-3EEA-4D7B-930E-1375DFD5C2C7}" srcOrd="0" destOrd="0" presId="urn:microsoft.com/office/officeart/2008/layout/HorizontalMultiLevelHierarchy"/>
    <dgm:cxn modelId="{A4AA3253-351B-4F15-B50C-B93DFDDF6817}" type="presParOf" srcId="{6B83AA72-96DB-447A-95D7-226F1CF701BF}" destId="{027AB4B3-2DD1-4611-81EA-E59E9E33BD96}" srcOrd="1" destOrd="0" presId="urn:microsoft.com/office/officeart/2008/layout/HorizontalMultiLevelHierarchy"/>
    <dgm:cxn modelId="{2028FB92-D41A-4A71-9559-98CFAEF5E093}" type="presParOf" srcId="{027AB4B3-2DD1-4611-81EA-E59E9E33BD96}" destId="{B969F6D4-1B43-46D4-BA11-3BB360A4E5DA}" srcOrd="0" destOrd="0" presId="urn:microsoft.com/office/officeart/2008/layout/HorizontalMultiLevelHierarchy"/>
    <dgm:cxn modelId="{529DBD15-FD1D-42CA-8B91-EE073A68F7A0}" type="presParOf" srcId="{027AB4B3-2DD1-4611-81EA-E59E9E33BD96}" destId="{53441EC6-953B-4ED2-A09A-F6082A5FAC2F}" srcOrd="1" destOrd="0" presId="urn:microsoft.com/office/officeart/2008/layout/HorizontalMultiLevelHierarchy"/>
    <dgm:cxn modelId="{A3D5D08B-1AF8-46E5-B9E9-0684A48A826D}" type="presParOf" srcId="{53441EC6-953B-4ED2-A09A-F6082A5FAC2F}" destId="{3A77BB74-92A3-41A4-9879-2D3AF977FEB1}" srcOrd="0" destOrd="0" presId="urn:microsoft.com/office/officeart/2008/layout/HorizontalMultiLevelHierarchy"/>
    <dgm:cxn modelId="{B65AEC08-89B9-435D-87E7-2BFAA264BC37}" type="presParOf" srcId="{3A77BB74-92A3-41A4-9879-2D3AF977FEB1}" destId="{90BF5819-4D06-4736-816D-5FC6A5CC8D2F}" srcOrd="0" destOrd="0" presId="urn:microsoft.com/office/officeart/2008/layout/HorizontalMultiLevelHierarchy"/>
    <dgm:cxn modelId="{9D557DB4-CEE6-4383-9ABC-9EA20E5F6AB6}" type="presParOf" srcId="{53441EC6-953B-4ED2-A09A-F6082A5FAC2F}" destId="{A64386D0-0484-4DF7-A80D-C17167819021}" srcOrd="1" destOrd="0" presId="urn:microsoft.com/office/officeart/2008/layout/HorizontalMultiLevelHierarchy"/>
    <dgm:cxn modelId="{9888A091-1816-4AF6-AFC9-1C69F21327AE}" type="presParOf" srcId="{A64386D0-0484-4DF7-A80D-C17167819021}" destId="{2CEB77CD-491B-4B79-AAA9-8A9B41BE4618}" srcOrd="0" destOrd="0" presId="urn:microsoft.com/office/officeart/2008/layout/HorizontalMultiLevelHierarchy"/>
    <dgm:cxn modelId="{D2E4F687-8395-4416-BA0B-2C6D991FB25B}" type="presParOf" srcId="{A64386D0-0484-4DF7-A80D-C17167819021}" destId="{6C3C13A9-5117-4E5E-9DDC-B014FCE34BB1}" srcOrd="1" destOrd="0" presId="urn:microsoft.com/office/officeart/2008/layout/HorizontalMultiLevelHierarchy"/>
    <dgm:cxn modelId="{E94BD87E-06CA-488E-AC2B-A55F57C79B9A}" type="presParOf" srcId="{53441EC6-953B-4ED2-A09A-F6082A5FAC2F}" destId="{2E80A2BD-DB2E-44CA-814B-4E21694E203B}" srcOrd="2" destOrd="0" presId="urn:microsoft.com/office/officeart/2008/layout/HorizontalMultiLevelHierarchy"/>
    <dgm:cxn modelId="{E7F9C884-038B-4791-AD4F-0FC2BFB95F9B}" type="presParOf" srcId="{2E80A2BD-DB2E-44CA-814B-4E21694E203B}" destId="{A2042EF7-85EE-4CC9-B187-343837539C5E}" srcOrd="0" destOrd="0" presId="urn:microsoft.com/office/officeart/2008/layout/HorizontalMultiLevelHierarchy"/>
    <dgm:cxn modelId="{98DCE5A1-2DE4-413B-BBD6-078F5269D7E4}" type="presParOf" srcId="{53441EC6-953B-4ED2-A09A-F6082A5FAC2F}" destId="{D527A95A-A942-4FA1-96FB-63C5A1221079}" srcOrd="3" destOrd="0" presId="urn:microsoft.com/office/officeart/2008/layout/HorizontalMultiLevelHierarchy"/>
    <dgm:cxn modelId="{4CFAC54E-A271-47AA-8067-25E9B86CA8CD}" type="presParOf" srcId="{D527A95A-A942-4FA1-96FB-63C5A1221079}" destId="{44377506-6DDE-43A6-8360-8287FFF4E7D1}" srcOrd="0" destOrd="0" presId="urn:microsoft.com/office/officeart/2008/layout/HorizontalMultiLevelHierarchy"/>
    <dgm:cxn modelId="{238905E7-93EE-47BB-BB1F-71A92F5CCD0C}" type="presParOf" srcId="{D527A95A-A942-4FA1-96FB-63C5A1221079}" destId="{3914E040-0093-4ED2-9232-1E09FCC3B3FD}" srcOrd="1" destOrd="0" presId="urn:microsoft.com/office/officeart/2008/layout/HorizontalMultiLevelHierarchy"/>
    <dgm:cxn modelId="{0AF68173-463C-46CD-B6D7-C42EAA8D1C05}" type="presParOf" srcId="{53441EC6-953B-4ED2-A09A-F6082A5FAC2F}" destId="{0BC276C0-9536-4816-9A73-89D8459667FB}" srcOrd="4" destOrd="0" presId="urn:microsoft.com/office/officeart/2008/layout/HorizontalMultiLevelHierarchy"/>
    <dgm:cxn modelId="{AD95EDA1-C05A-45AF-9F09-DB3908410696}" type="presParOf" srcId="{0BC276C0-9536-4816-9A73-89D8459667FB}" destId="{E858D160-866B-4D19-A7F4-D09C14227383}" srcOrd="0" destOrd="0" presId="urn:microsoft.com/office/officeart/2008/layout/HorizontalMultiLevelHierarchy"/>
    <dgm:cxn modelId="{9984BC17-6EBF-4E0E-9FD6-B829B8C889AA}" type="presParOf" srcId="{53441EC6-953B-4ED2-A09A-F6082A5FAC2F}" destId="{D2C51A53-84B5-4E09-8017-16DF50157A6E}" srcOrd="5" destOrd="0" presId="urn:microsoft.com/office/officeart/2008/layout/HorizontalMultiLevelHierarchy"/>
    <dgm:cxn modelId="{9ADC342D-C483-471E-BD95-4289330015A5}" type="presParOf" srcId="{D2C51A53-84B5-4E09-8017-16DF50157A6E}" destId="{35798EEC-2F00-4C91-B48A-1E1213390534}" srcOrd="0" destOrd="0" presId="urn:microsoft.com/office/officeart/2008/layout/HorizontalMultiLevelHierarchy"/>
    <dgm:cxn modelId="{BD22D645-DEB9-4F61-BE4D-8401BB1D97DA}" type="presParOf" srcId="{D2C51A53-84B5-4E09-8017-16DF50157A6E}" destId="{3E306EFA-4B02-4C7A-9AC4-E89256B88E64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2912B8C7-210D-4158-B93D-D08DDBA233F8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دوم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7-5: نیایش</a:t>
          </a:r>
          <a:endParaRPr lang="en-US" sz="2400" b="1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96C7C8F2-15A4-4F01-868D-9A7641C33046}" type="parTrans" cxnId="{D6F7542F-AE04-48D9-A0D3-C19AA1691FFF}">
      <dgm:prSet/>
      <dgm:spPr/>
      <dgm:t>
        <a:bodyPr/>
        <a:lstStyle/>
        <a:p>
          <a:endParaRPr lang="en-US"/>
        </a:p>
      </dgm:t>
    </dgm:pt>
    <dgm:pt modelId="{EE6D7689-2F5F-43BF-8216-01F237786A3D}" type="sibTrans" cxnId="{D6F7542F-AE04-48D9-A0D3-C19AA1691FFF}">
      <dgm:prSet/>
      <dgm:spPr/>
      <dgm:t>
        <a:bodyPr/>
        <a:lstStyle/>
        <a:p>
          <a:endParaRPr lang="en-US"/>
        </a:p>
      </dgm:t>
    </dgm:pt>
    <dgm:pt modelId="{04EEC46A-E57A-4316-BFD1-BC40A46565C7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اهْدِنَا الصِّرَاطَ </a:t>
          </a:r>
          <a:r>
            <a:rPr lang="en-US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</a:t>
          </a:r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الْمُسْتَقِيمَ(6)          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(نعمت داده شدگان)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6287D140-AF5F-49EF-98AA-4AB72FD0F020}" type="parTrans" cxnId="{25B81926-7855-45A7-AE46-2CB0D174C73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2DF882D8-5CA9-4A46-BDBB-96E23C4863BA}" type="sibTrans" cxnId="{25B81926-7855-45A7-AE46-2CB0D174C733}">
      <dgm:prSet/>
      <dgm:spPr/>
      <dgm:t>
        <a:bodyPr/>
        <a:lstStyle/>
        <a:p>
          <a:endParaRPr lang="en-US"/>
        </a:p>
      </dgm:t>
    </dgm:pt>
    <dgm:pt modelId="{0947DBE6-7FF1-49E4-AE71-CBED798E4923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صِرَاطَ الَّذِينَ أَنْعَمْتَ عَلَيْهِمْ    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 شاکران)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C51CCF14-AEEC-477E-BC55-44D9487B379F}" type="parTrans" cxnId="{02718032-F97A-4961-B326-B0D61F2855AD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8343459-138B-4019-A179-3482027DDAE0}" type="sibTrans" cxnId="{02718032-F97A-4961-B326-B0D61F2855AD}">
      <dgm:prSet/>
      <dgm:spPr/>
      <dgm:t>
        <a:bodyPr/>
        <a:lstStyle/>
        <a:p>
          <a:endParaRPr lang="en-US"/>
        </a:p>
      </dgm:t>
    </dgm:pt>
    <dgm:pt modelId="{59F5B1BC-4F59-4CAD-AA22-CF4B7CADCB93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غَيرْ</a:t>
          </a:r>
          <a:r>
            <a:rPr lang="en-US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الْمَغْضُوبِ عَلَيْهِمْ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(کافران)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03A28F98-E6A6-49DD-BD59-6339E9B0A7A0}" type="parTrans" cxnId="{CCBC843E-4261-4B2B-9995-246317D2375F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94DF79C-0819-40F2-879B-02B694D77F6C}" type="sibTrans" cxnId="{CCBC843E-4261-4B2B-9995-246317D2375F}">
      <dgm:prSet/>
      <dgm:spPr/>
      <dgm:t>
        <a:bodyPr/>
        <a:lstStyle/>
        <a:p>
          <a:endParaRPr lang="en-US"/>
        </a:p>
      </dgm:t>
    </dgm:pt>
    <dgm:pt modelId="{A0BA3096-86C0-49F2-A8A6-7F376E30BAF0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1800" dirty="0" smtClean="0">
              <a:latin typeface="Nabi" pitchFamily="2" charset="0"/>
              <a:cs typeface="Nabi" pitchFamily="2" charset="0"/>
            </a:rPr>
            <a:t> 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وَ لَا الضَّالِّينَ(7)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(غافلان)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B7716CEC-4D29-4DEC-BE12-231FEDA5B054}" type="parTrans" cxnId="{9FE54728-A4BF-414B-A64E-09913C0A0A8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E19F30CC-D5B6-4B06-AD3B-C72CE9F1962A}" type="sibTrans" cxnId="{9FE54728-A4BF-414B-A64E-09913C0A0A81}">
      <dgm:prSet/>
      <dgm:spPr/>
      <dgm:t>
        <a:bodyPr/>
        <a:lstStyle/>
        <a:p>
          <a:endParaRPr lang="en-US"/>
        </a:p>
      </dgm:t>
    </dgm:pt>
    <dgm:pt modelId="{84015E92-97D2-4AA3-8B0F-4C8BF1F85F06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 rtl="1"/>
          <a:r>
            <a:rPr lang="fa-IR" sz="2600" b="1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6 و 7: </a:t>
          </a:r>
          <a:r>
            <a:rPr lang="fa-IR" sz="2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طلب هدایت</a:t>
          </a:r>
          <a:endParaRPr lang="en-US" sz="2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gm:t>
    </dgm:pt>
    <dgm:pt modelId="{ED8516AE-71EE-4FC8-B775-F037370265A5}" type="parTrans" cxnId="{B1FE676B-5D1C-4E6A-8439-090F55018603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617B49A2-D32A-4E4D-AD86-37246878BF93}" type="sibTrans" cxnId="{B1FE676B-5D1C-4E6A-8439-090F55018603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B53A38-6934-4E1D-BC8C-83A198A24139}" type="pres">
      <dgm:prSet presAssocID="{2912B8C7-210D-4158-B93D-D08DDBA233F8}" presName="root1" presStyleCnt="0"/>
      <dgm:spPr/>
      <dgm:t>
        <a:bodyPr/>
        <a:lstStyle/>
        <a:p>
          <a:endParaRPr lang="en-US"/>
        </a:p>
      </dgm:t>
    </dgm:pt>
    <dgm:pt modelId="{5BCB3CDE-F85A-46A2-8A74-38FFCB8DBA33}" type="pres">
      <dgm:prSet presAssocID="{2912B8C7-210D-4158-B93D-D08DDBA233F8}" presName="LevelOneTextNode" presStyleLbl="node0" presStyleIdx="0" presStyleCnt="1" custScaleX="162928" custScaleY="109621" custLinFactNeighborX="1057" custLinFactNeighborY="-84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0BD08F-3126-4BA9-8421-B536F63E4101}" type="pres">
      <dgm:prSet presAssocID="{2912B8C7-210D-4158-B93D-D08DDBA233F8}" presName="level2hierChild" presStyleCnt="0"/>
      <dgm:spPr/>
      <dgm:t>
        <a:bodyPr/>
        <a:lstStyle/>
        <a:p>
          <a:endParaRPr lang="en-US"/>
        </a:p>
      </dgm:t>
    </dgm:pt>
    <dgm:pt modelId="{D83AFFB8-C3EC-4102-A39E-335F76A5397E}" type="pres">
      <dgm:prSet presAssocID="{ED8516AE-71EE-4FC8-B775-F037370265A5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92FD390F-B509-41CD-BFFB-0801A1B1AD8A}" type="pres">
      <dgm:prSet presAssocID="{ED8516AE-71EE-4FC8-B775-F037370265A5}" presName="connTx" presStyleLbl="parChTrans1D2" presStyleIdx="0" presStyleCnt="1"/>
      <dgm:spPr/>
      <dgm:t>
        <a:bodyPr/>
        <a:lstStyle/>
        <a:p>
          <a:endParaRPr lang="en-US"/>
        </a:p>
      </dgm:t>
    </dgm:pt>
    <dgm:pt modelId="{B417A3F4-8694-4866-AD1B-B0D3632169D8}" type="pres">
      <dgm:prSet presAssocID="{84015E92-97D2-4AA3-8B0F-4C8BF1F85F06}" presName="root2" presStyleCnt="0"/>
      <dgm:spPr/>
      <dgm:t>
        <a:bodyPr/>
        <a:lstStyle/>
        <a:p>
          <a:endParaRPr lang="en-US"/>
        </a:p>
      </dgm:t>
    </dgm:pt>
    <dgm:pt modelId="{FA16DDD1-795B-422A-BBAE-B474AC83D00C}" type="pres">
      <dgm:prSet presAssocID="{84015E92-97D2-4AA3-8B0F-4C8BF1F85F06}" presName="LevelTwoTextNode" presStyleLbl="node2" presStyleIdx="0" presStyleCnt="1" custScaleY="164877" custLinFactNeighborY="-411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B83AA72-96DB-447A-95D7-226F1CF701BF}" type="pres">
      <dgm:prSet presAssocID="{84015E92-97D2-4AA3-8B0F-4C8BF1F85F06}" presName="level3hierChild" presStyleCnt="0"/>
      <dgm:spPr/>
      <dgm:t>
        <a:bodyPr/>
        <a:lstStyle/>
        <a:p>
          <a:endParaRPr lang="en-US"/>
        </a:p>
      </dgm:t>
    </dgm:pt>
    <dgm:pt modelId="{65038D9C-FD0E-49E1-9142-14C03FDC5800}" type="pres">
      <dgm:prSet presAssocID="{6287D140-AF5F-49EF-98AA-4AB72FD0F020}" presName="conn2-1" presStyleLbl="parChTrans1D3" presStyleIdx="0" presStyleCnt="1"/>
      <dgm:spPr/>
      <dgm:t>
        <a:bodyPr/>
        <a:lstStyle/>
        <a:p>
          <a:endParaRPr lang="en-US"/>
        </a:p>
      </dgm:t>
    </dgm:pt>
    <dgm:pt modelId="{61CD4C82-3EEA-4D7B-930E-1375DFD5C2C7}" type="pres">
      <dgm:prSet presAssocID="{6287D140-AF5F-49EF-98AA-4AB72FD0F020}" presName="connTx" presStyleLbl="parChTrans1D3" presStyleIdx="0" presStyleCnt="1"/>
      <dgm:spPr/>
      <dgm:t>
        <a:bodyPr/>
        <a:lstStyle/>
        <a:p>
          <a:endParaRPr lang="en-US"/>
        </a:p>
      </dgm:t>
    </dgm:pt>
    <dgm:pt modelId="{027AB4B3-2DD1-4611-81EA-E59E9E33BD96}" type="pres">
      <dgm:prSet presAssocID="{04EEC46A-E57A-4316-BFD1-BC40A46565C7}" presName="root2" presStyleCnt="0"/>
      <dgm:spPr/>
      <dgm:t>
        <a:bodyPr/>
        <a:lstStyle/>
        <a:p>
          <a:endParaRPr lang="en-US"/>
        </a:p>
      </dgm:t>
    </dgm:pt>
    <dgm:pt modelId="{B969F6D4-1B43-46D4-BA11-3BB360A4E5DA}" type="pres">
      <dgm:prSet presAssocID="{04EEC46A-E57A-4316-BFD1-BC40A46565C7}" presName="LevelTwoTextNode" presStyleLbl="node3" presStyleIdx="0" presStyleCnt="1" custScaleY="396089" custLinFactNeighborY="-388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441EC6-953B-4ED2-A09A-F6082A5FAC2F}" type="pres">
      <dgm:prSet presAssocID="{04EEC46A-E57A-4316-BFD1-BC40A46565C7}" presName="level3hierChild" presStyleCnt="0"/>
      <dgm:spPr/>
      <dgm:t>
        <a:bodyPr/>
        <a:lstStyle/>
        <a:p>
          <a:endParaRPr lang="en-US"/>
        </a:p>
      </dgm:t>
    </dgm:pt>
    <dgm:pt modelId="{3A77BB74-92A3-41A4-9879-2D3AF977FEB1}" type="pres">
      <dgm:prSet presAssocID="{C51CCF14-AEEC-477E-BC55-44D9487B379F}" presName="conn2-1" presStyleLbl="parChTrans1D4" presStyleIdx="0" presStyleCnt="3"/>
      <dgm:spPr/>
      <dgm:t>
        <a:bodyPr/>
        <a:lstStyle/>
        <a:p>
          <a:endParaRPr lang="en-US"/>
        </a:p>
      </dgm:t>
    </dgm:pt>
    <dgm:pt modelId="{90BF5819-4D06-4736-816D-5FC6A5CC8D2F}" type="pres">
      <dgm:prSet presAssocID="{C51CCF14-AEEC-477E-BC55-44D9487B379F}" presName="connTx" presStyleLbl="parChTrans1D4" presStyleIdx="0" presStyleCnt="3"/>
      <dgm:spPr/>
      <dgm:t>
        <a:bodyPr/>
        <a:lstStyle/>
        <a:p>
          <a:endParaRPr lang="en-US"/>
        </a:p>
      </dgm:t>
    </dgm:pt>
    <dgm:pt modelId="{A64386D0-0484-4DF7-A80D-C17167819021}" type="pres">
      <dgm:prSet presAssocID="{0947DBE6-7FF1-49E4-AE71-CBED798E4923}" presName="root2" presStyleCnt="0"/>
      <dgm:spPr/>
      <dgm:t>
        <a:bodyPr/>
        <a:lstStyle/>
        <a:p>
          <a:endParaRPr lang="en-US"/>
        </a:p>
      </dgm:t>
    </dgm:pt>
    <dgm:pt modelId="{2CEB77CD-491B-4B79-AAA9-8A9B41BE4618}" type="pres">
      <dgm:prSet presAssocID="{0947DBE6-7FF1-49E4-AE71-CBED798E4923}" presName="LevelTwoTextNode" presStyleLbl="node4" presStyleIdx="0" presStyleCnt="3" custScaleX="102115" custScaleY="229271" custLinFactNeighborY="-929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3C13A9-5117-4E5E-9DDC-B014FCE34BB1}" type="pres">
      <dgm:prSet presAssocID="{0947DBE6-7FF1-49E4-AE71-CBED798E4923}" presName="level3hierChild" presStyleCnt="0"/>
      <dgm:spPr/>
      <dgm:t>
        <a:bodyPr/>
        <a:lstStyle/>
        <a:p>
          <a:endParaRPr lang="en-US"/>
        </a:p>
      </dgm:t>
    </dgm:pt>
    <dgm:pt modelId="{2E80A2BD-DB2E-44CA-814B-4E21694E203B}" type="pres">
      <dgm:prSet presAssocID="{03A28F98-E6A6-49DD-BD59-6339E9B0A7A0}" presName="conn2-1" presStyleLbl="parChTrans1D4" presStyleIdx="1" presStyleCnt="3"/>
      <dgm:spPr/>
      <dgm:t>
        <a:bodyPr/>
        <a:lstStyle/>
        <a:p>
          <a:endParaRPr lang="en-US"/>
        </a:p>
      </dgm:t>
    </dgm:pt>
    <dgm:pt modelId="{A2042EF7-85EE-4CC9-B187-343837539C5E}" type="pres">
      <dgm:prSet presAssocID="{03A28F98-E6A6-49DD-BD59-6339E9B0A7A0}" presName="connTx" presStyleLbl="parChTrans1D4" presStyleIdx="1" presStyleCnt="3"/>
      <dgm:spPr/>
      <dgm:t>
        <a:bodyPr/>
        <a:lstStyle/>
        <a:p>
          <a:endParaRPr lang="en-US"/>
        </a:p>
      </dgm:t>
    </dgm:pt>
    <dgm:pt modelId="{D527A95A-A942-4FA1-96FB-63C5A1221079}" type="pres">
      <dgm:prSet presAssocID="{59F5B1BC-4F59-4CAD-AA22-CF4B7CADCB93}" presName="root2" presStyleCnt="0"/>
      <dgm:spPr/>
      <dgm:t>
        <a:bodyPr/>
        <a:lstStyle/>
        <a:p>
          <a:endParaRPr lang="en-US"/>
        </a:p>
      </dgm:t>
    </dgm:pt>
    <dgm:pt modelId="{44377506-6DDE-43A6-8360-8287FFF4E7D1}" type="pres">
      <dgm:prSet presAssocID="{59F5B1BC-4F59-4CAD-AA22-CF4B7CADCB93}" presName="LevelTwoTextNode" presStyleLbl="node4" presStyleIdx="1" presStyleCnt="3" custScaleY="199487" custLinFactNeighborY="-57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14E040-0093-4ED2-9232-1E09FCC3B3FD}" type="pres">
      <dgm:prSet presAssocID="{59F5B1BC-4F59-4CAD-AA22-CF4B7CADCB93}" presName="level3hierChild" presStyleCnt="0"/>
      <dgm:spPr/>
      <dgm:t>
        <a:bodyPr/>
        <a:lstStyle/>
        <a:p>
          <a:endParaRPr lang="en-US"/>
        </a:p>
      </dgm:t>
    </dgm:pt>
    <dgm:pt modelId="{0BC276C0-9536-4816-9A73-89D8459667FB}" type="pres">
      <dgm:prSet presAssocID="{B7716CEC-4D29-4DEC-BE12-231FEDA5B054}" presName="conn2-1" presStyleLbl="parChTrans1D4" presStyleIdx="2" presStyleCnt="3"/>
      <dgm:spPr/>
      <dgm:t>
        <a:bodyPr/>
        <a:lstStyle/>
        <a:p>
          <a:endParaRPr lang="en-US"/>
        </a:p>
      </dgm:t>
    </dgm:pt>
    <dgm:pt modelId="{E858D160-866B-4D19-A7F4-D09C14227383}" type="pres">
      <dgm:prSet presAssocID="{B7716CEC-4D29-4DEC-BE12-231FEDA5B054}" presName="connTx" presStyleLbl="parChTrans1D4" presStyleIdx="2" presStyleCnt="3"/>
      <dgm:spPr/>
      <dgm:t>
        <a:bodyPr/>
        <a:lstStyle/>
        <a:p>
          <a:endParaRPr lang="en-US"/>
        </a:p>
      </dgm:t>
    </dgm:pt>
    <dgm:pt modelId="{D2C51A53-84B5-4E09-8017-16DF50157A6E}" type="pres">
      <dgm:prSet presAssocID="{A0BA3096-86C0-49F2-A8A6-7F376E30BAF0}" presName="root2" presStyleCnt="0"/>
      <dgm:spPr/>
      <dgm:t>
        <a:bodyPr/>
        <a:lstStyle/>
        <a:p>
          <a:endParaRPr lang="en-US"/>
        </a:p>
      </dgm:t>
    </dgm:pt>
    <dgm:pt modelId="{35798EEC-2F00-4C91-B48A-1E1213390534}" type="pres">
      <dgm:prSet presAssocID="{A0BA3096-86C0-49F2-A8A6-7F376E30BAF0}" presName="LevelTwoTextNode" presStyleLbl="node4" presStyleIdx="2" presStyleCnt="3" custScaleY="143221" custLinFactNeighborY="616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306EFA-4B02-4C7A-9AC4-E89256B88E64}" type="pres">
      <dgm:prSet presAssocID="{A0BA3096-86C0-49F2-A8A6-7F376E30BAF0}" presName="level3hierChild" presStyleCnt="0"/>
      <dgm:spPr/>
      <dgm:t>
        <a:bodyPr/>
        <a:lstStyle/>
        <a:p>
          <a:endParaRPr lang="en-US"/>
        </a:p>
      </dgm:t>
    </dgm:pt>
  </dgm:ptLst>
  <dgm:cxnLst>
    <dgm:cxn modelId="{9FE54728-A4BF-414B-A64E-09913C0A0A81}" srcId="{04EEC46A-E57A-4316-BFD1-BC40A46565C7}" destId="{A0BA3096-86C0-49F2-A8A6-7F376E30BAF0}" srcOrd="2" destOrd="0" parTransId="{B7716CEC-4D29-4DEC-BE12-231FEDA5B054}" sibTransId="{E19F30CC-D5B6-4B06-AD3B-C72CE9F1962A}"/>
    <dgm:cxn modelId="{B1FE676B-5D1C-4E6A-8439-090F55018603}" srcId="{2912B8C7-210D-4158-B93D-D08DDBA233F8}" destId="{84015E92-97D2-4AA3-8B0F-4C8BF1F85F06}" srcOrd="0" destOrd="0" parTransId="{ED8516AE-71EE-4FC8-B775-F037370265A5}" sibTransId="{617B49A2-D32A-4E4D-AD86-37246878BF93}"/>
    <dgm:cxn modelId="{FF8AFB05-D497-47FF-B3D1-ECBD94DE3745}" type="presOf" srcId="{C51CCF14-AEEC-477E-BC55-44D9487B379F}" destId="{90BF5819-4D06-4736-816D-5FC6A5CC8D2F}" srcOrd="1" destOrd="0" presId="urn:microsoft.com/office/officeart/2008/layout/HorizontalMultiLevelHierarchy"/>
    <dgm:cxn modelId="{EC1840BD-2210-4FD8-B98B-E7423E717823}" type="presOf" srcId="{2912B8C7-210D-4158-B93D-D08DDBA233F8}" destId="{5BCB3CDE-F85A-46A2-8A74-38FFCB8DBA33}" srcOrd="0" destOrd="0" presId="urn:microsoft.com/office/officeart/2008/layout/HorizontalMultiLevelHierarchy"/>
    <dgm:cxn modelId="{650E3EFF-71B3-4B19-89D1-1364E5D466E4}" type="presOf" srcId="{C51CCF14-AEEC-477E-BC55-44D9487B379F}" destId="{3A77BB74-92A3-41A4-9879-2D3AF977FEB1}" srcOrd="0" destOrd="0" presId="urn:microsoft.com/office/officeart/2008/layout/HorizontalMultiLevelHierarchy"/>
    <dgm:cxn modelId="{39130B5B-62FB-4340-8C3D-4ED02DD43A41}" type="presOf" srcId="{ED8516AE-71EE-4FC8-B775-F037370265A5}" destId="{D83AFFB8-C3EC-4102-A39E-335F76A5397E}" srcOrd="0" destOrd="0" presId="urn:microsoft.com/office/officeart/2008/layout/HorizontalMultiLevelHierarchy"/>
    <dgm:cxn modelId="{C4BAAE45-1AD6-4F21-A4B4-E32B1654F0D0}" type="presOf" srcId="{ED8516AE-71EE-4FC8-B775-F037370265A5}" destId="{92FD390F-B509-41CD-BFFB-0801A1B1AD8A}" srcOrd="1" destOrd="0" presId="urn:microsoft.com/office/officeart/2008/layout/HorizontalMultiLevelHierarchy"/>
    <dgm:cxn modelId="{CC7FE387-091B-4481-B1E0-8F810379BF84}" type="presOf" srcId="{0947DBE6-7FF1-49E4-AE71-CBED798E4923}" destId="{2CEB77CD-491B-4B79-AAA9-8A9B41BE4618}" srcOrd="0" destOrd="0" presId="urn:microsoft.com/office/officeart/2008/layout/HorizontalMultiLevelHierarchy"/>
    <dgm:cxn modelId="{CCBC843E-4261-4B2B-9995-246317D2375F}" srcId="{04EEC46A-E57A-4316-BFD1-BC40A46565C7}" destId="{59F5B1BC-4F59-4CAD-AA22-CF4B7CADCB93}" srcOrd="1" destOrd="0" parTransId="{03A28F98-E6A6-49DD-BD59-6339E9B0A7A0}" sibTransId="{794DF79C-0819-40F2-879B-02B694D77F6C}"/>
    <dgm:cxn modelId="{9E943DE0-4AEB-4340-A71B-F595F9A87ADF}" type="presOf" srcId="{DAC28B8E-C453-4534-9D5A-E269D24556F3}" destId="{45090715-B806-4D56-8FD6-37DBC1FE783F}" srcOrd="0" destOrd="0" presId="urn:microsoft.com/office/officeart/2008/layout/HorizontalMultiLevelHierarchy"/>
    <dgm:cxn modelId="{5049D92B-4781-4BBC-983C-B54C08BFC1EA}" type="presOf" srcId="{A0BA3096-86C0-49F2-A8A6-7F376E30BAF0}" destId="{35798EEC-2F00-4C91-B48A-1E1213390534}" srcOrd="0" destOrd="0" presId="urn:microsoft.com/office/officeart/2008/layout/HorizontalMultiLevelHierarchy"/>
    <dgm:cxn modelId="{22A51C7F-6024-4BF5-9B02-4BF8B1447E57}" type="presOf" srcId="{6287D140-AF5F-49EF-98AA-4AB72FD0F020}" destId="{65038D9C-FD0E-49E1-9142-14C03FDC5800}" srcOrd="0" destOrd="0" presId="urn:microsoft.com/office/officeart/2008/layout/HorizontalMultiLevelHierarchy"/>
    <dgm:cxn modelId="{43C6BC2D-BB98-490F-9F5F-3867DA844A31}" type="presOf" srcId="{04EEC46A-E57A-4316-BFD1-BC40A46565C7}" destId="{B969F6D4-1B43-46D4-BA11-3BB360A4E5DA}" srcOrd="0" destOrd="0" presId="urn:microsoft.com/office/officeart/2008/layout/HorizontalMultiLevelHierarchy"/>
    <dgm:cxn modelId="{02718032-F97A-4961-B326-B0D61F2855AD}" srcId="{04EEC46A-E57A-4316-BFD1-BC40A46565C7}" destId="{0947DBE6-7FF1-49E4-AE71-CBED798E4923}" srcOrd="0" destOrd="0" parTransId="{C51CCF14-AEEC-477E-BC55-44D9487B379F}" sibTransId="{48343459-138B-4019-A179-3482027DDAE0}"/>
    <dgm:cxn modelId="{25B81926-7855-45A7-AE46-2CB0D174C733}" srcId="{84015E92-97D2-4AA3-8B0F-4C8BF1F85F06}" destId="{04EEC46A-E57A-4316-BFD1-BC40A46565C7}" srcOrd="0" destOrd="0" parTransId="{6287D140-AF5F-49EF-98AA-4AB72FD0F020}" sibTransId="{2DF882D8-5CA9-4A46-BDBB-96E23C4863BA}"/>
    <dgm:cxn modelId="{B6F424CF-7FB2-4A61-BA61-5460D76155CB}" type="presOf" srcId="{B7716CEC-4D29-4DEC-BE12-231FEDA5B054}" destId="{E858D160-866B-4D19-A7F4-D09C14227383}" srcOrd="1" destOrd="0" presId="urn:microsoft.com/office/officeart/2008/layout/HorizontalMultiLevelHierarchy"/>
    <dgm:cxn modelId="{70387503-075A-4B39-92C6-89B03AB1C0B1}" type="presOf" srcId="{59F5B1BC-4F59-4CAD-AA22-CF4B7CADCB93}" destId="{44377506-6DDE-43A6-8360-8287FFF4E7D1}" srcOrd="0" destOrd="0" presId="urn:microsoft.com/office/officeart/2008/layout/HorizontalMultiLevelHierarchy"/>
    <dgm:cxn modelId="{27013F33-9280-41A5-A2A8-C433DAA28588}" type="presOf" srcId="{84015E92-97D2-4AA3-8B0F-4C8BF1F85F06}" destId="{FA16DDD1-795B-422A-BBAE-B474AC83D00C}" srcOrd="0" destOrd="0" presId="urn:microsoft.com/office/officeart/2008/layout/HorizontalMultiLevelHierarchy"/>
    <dgm:cxn modelId="{D6F7542F-AE04-48D9-A0D3-C19AA1691FFF}" srcId="{DAC28B8E-C453-4534-9D5A-E269D24556F3}" destId="{2912B8C7-210D-4158-B93D-D08DDBA233F8}" srcOrd="0" destOrd="0" parTransId="{96C7C8F2-15A4-4F01-868D-9A7641C33046}" sibTransId="{EE6D7689-2F5F-43BF-8216-01F237786A3D}"/>
    <dgm:cxn modelId="{16629FAD-49CB-4769-A24E-0A351931074A}" type="presOf" srcId="{6287D140-AF5F-49EF-98AA-4AB72FD0F020}" destId="{61CD4C82-3EEA-4D7B-930E-1375DFD5C2C7}" srcOrd="1" destOrd="0" presId="urn:microsoft.com/office/officeart/2008/layout/HorizontalMultiLevelHierarchy"/>
    <dgm:cxn modelId="{8486126A-0F3C-4997-B7BB-B55FF1006503}" type="presOf" srcId="{B7716CEC-4D29-4DEC-BE12-231FEDA5B054}" destId="{0BC276C0-9536-4816-9A73-89D8459667FB}" srcOrd="0" destOrd="0" presId="urn:microsoft.com/office/officeart/2008/layout/HorizontalMultiLevelHierarchy"/>
    <dgm:cxn modelId="{B197128F-43B2-4789-8755-EE903464E265}" type="presOf" srcId="{03A28F98-E6A6-49DD-BD59-6339E9B0A7A0}" destId="{2E80A2BD-DB2E-44CA-814B-4E21694E203B}" srcOrd="0" destOrd="0" presId="urn:microsoft.com/office/officeart/2008/layout/HorizontalMultiLevelHierarchy"/>
    <dgm:cxn modelId="{715DB9BC-D20A-4A85-A21F-8560DB8C78D4}" type="presOf" srcId="{03A28F98-E6A6-49DD-BD59-6339E9B0A7A0}" destId="{A2042EF7-85EE-4CC9-B187-343837539C5E}" srcOrd="1" destOrd="0" presId="urn:microsoft.com/office/officeart/2008/layout/HorizontalMultiLevelHierarchy"/>
    <dgm:cxn modelId="{1EBCEAA1-45DF-4B6F-B6C5-AF8BC02D1661}" type="presParOf" srcId="{45090715-B806-4D56-8FD6-37DBC1FE783F}" destId="{FEB53A38-6934-4E1D-BC8C-83A198A24139}" srcOrd="0" destOrd="0" presId="urn:microsoft.com/office/officeart/2008/layout/HorizontalMultiLevelHierarchy"/>
    <dgm:cxn modelId="{C3D2755F-4C03-402A-9836-7B2730AEA668}" type="presParOf" srcId="{FEB53A38-6934-4E1D-BC8C-83A198A24139}" destId="{5BCB3CDE-F85A-46A2-8A74-38FFCB8DBA33}" srcOrd="0" destOrd="0" presId="urn:microsoft.com/office/officeart/2008/layout/HorizontalMultiLevelHierarchy"/>
    <dgm:cxn modelId="{0D2B46EA-D64B-4636-9124-BE27CFCFE52B}" type="presParOf" srcId="{FEB53A38-6934-4E1D-BC8C-83A198A24139}" destId="{8F0BD08F-3126-4BA9-8421-B536F63E4101}" srcOrd="1" destOrd="0" presId="urn:microsoft.com/office/officeart/2008/layout/HorizontalMultiLevelHierarchy"/>
    <dgm:cxn modelId="{0AF3BBCF-86E6-422F-8569-B128B2D31ED1}" type="presParOf" srcId="{8F0BD08F-3126-4BA9-8421-B536F63E4101}" destId="{D83AFFB8-C3EC-4102-A39E-335F76A5397E}" srcOrd="0" destOrd="0" presId="urn:microsoft.com/office/officeart/2008/layout/HorizontalMultiLevelHierarchy"/>
    <dgm:cxn modelId="{C22E2DA6-227C-4B96-9445-E3B4DD785549}" type="presParOf" srcId="{D83AFFB8-C3EC-4102-A39E-335F76A5397E}" destId="{92FD390F-B509-41CD-BFFB-0801A1B1AD8A}" srcOrd="0" destOrd="0" presId="urn:microsoft.com/office/officeart/2008/layout/HorizontalMultiLevelHierarchy"/>
    <dgm:cxn modelId="{9DC4121E-0316-4475-909E-180176EEB335}" type="presParOf" srcId="{8F0BD08F-3126-4BA9-8421-B536F63E4101}" destId="{B417A3F4-8694-4866-AD1B-B0D3632169D8}" srcOrd="1" destOrd="0" presId="urn:microsoft.com/office/officeart/2008/layout/HorizontalMultiLevelHierarchy"/>
    <dgm:cxn modelId="{96E7908B-2C1A-4575-85E4-960D243FE99A}" type="presParOf" srcId="{B417A3F4-8694-4866-AD1B-B0D3632169D8}" destId="{FA16DDD1-795B-422A-BBAE-B474AC83D00C}" srcOrd="0" destOrd="0" presId="urn:microsoft.com/office/officeart/2008/layout/HorizontalMultiLevelHierarchy"/>
    <dgm:cxn modelId="{72416851-28F4-4220-92E1-5174F7943939}" type="presParOf" srcId="{B417A3F4-8694-4866-AD1B-B0D3632169D8}" destId="{6B83AA72-96DB-447A-95D7-226F1CF701BF}" srcOrd="1" destOrd="0" presId="urn:microsoft.com/office/officeart/2008/layout/HorizontalMultiLevelHierarchy"/>
    <dgm:cxn modelId="{4208BCC6-9AE3-48C0-9BC7-8F137A77DB98}" type="presParOf" srcId="{6B83AA72-96DB-447A-95D7-226F1CF701BF}" destId="{65038D9C-FD0E-49E1-9142-14C03FDC5800}" srcOrd="0" destOrd="0" presId="urn:microsoft.com/office/officeart/2008/layout/HorizontalMultiLevelHierarchy"/>
    <dgm:cxn modelId="{EC9DF098-E540-4CD3-ABAA-71C2CD1FB3BB}" type="presParOf" srcId="{65038D9C-FD0E-49E1-9142-14C03FDC5800}" destId="{61CD4C82-3EEA-4D7B-930E-1375DFD5C2C7}" srcOrd="0" destOrd="0" presId="urn:microsoft.com/office/officeart/2008/layout/HorizontalMultiLevelHierarchy"/>
    <dgm:cxn modelId="{4E890D6C-5D6B-488E-94C7-4ACC77D0FF76}" type="presParOf" srcId="{6B83AA72-96DB-447A-95D7-226F1CF701BF}" destId="{027AB4B3-2DD1-4611-81EA-E59E9E33BD96}" srcOrd="1" destOrd="0" presId="urn:microsoft.com/office/officeart/2008/layout/HorizontalMultiLevelHierarchy"/>
    <dgm:cxn modelId="{CC179CC8-40C4-4346-A15A-5BADC5BD1514}" type="presParOf" srcId="{027AB4B3-2DD1-4611-81EA-E59E9E33BD96}" destId="{B969F6D4-1B43-46D4-BA11-3BB360A4E5DA}" srcOrd="0" destOrd="0" presId="urn:microsoft.com/office/officeart/2008/layout/HorizontalMultiLevelHierarchy"/>
    <dgm:cxn modelId="{B0A3835A-07B2-4067-83FB-BA879343CCFA}" type="presParOf" srcId="{027AB4B3-2DD1-4611-81EA-E59E9E33BD96}" destId="{53441EC6-953B-4ED2-A09A-F6082A5FAC2F}" srcOrd="1" destOrd="0" presId="urn:microsoft.com/office/officeart/2008/layout/HorizontalMultiLevelHierarchy"/>
    <dgm:cxn modelId="{46882B12-917A-49DB-B19D-4A5339EA64ED}" type="presParOf" srcId="{53441EC6-953B-4ED2-A09A-F6082A5FAC2F}" destId="{3A77BB74-92A3-41A4-9879-2D3AF977FEB1}" srcOrd="0" destOrd="0" presId="urn:microsoft.com/office/officeart/2008/layout/HorizontalMultiLevelHierarchy"/>
    <dgm:cxn modelId="{C524D575-BB07-450C-B0BE-D31BD05F4243}" type="presParOf" srcId="{3A77BB74-92A3-41A4-9879-2D3AF977FEB1}" destId="{90BF5819-4D06-4736-816D-5FC6A5CC8D2F}" srcOrd="0" destOrd="0" presId="urn:microsoft.com/office/officeart/2008/layout/HorizontalMultiLevelHierarchy"/>
    <dgm:cxn modelId="{1320B283-4CDD-4348-9BDC-E424FBBE5E8C}" type="presParOf" srcId="{53441EC6-953B-4ED2-A09A-F6082A5FAC2F}" destId="{A64386D0-0484-4DF7-A80D-C17167819021}" srcOrd="1" destOrd="0" presId="urn:microsoft.com/office/officeart/2008/layout/HorizontalMultiLevelHierarchy"/>
    <dgm:cxn modelId="{B7B8F741-1D0E-4D21-81BB-B1C201CFA8B5}" type="presParOf" srcId="{A64386D0-0484-4DF7-A80D-C17167819021}" destId="{2CEB77CD-491B-4B79-AAA9-8A9B41BE4618}" srcOrd="0" destOrd="0" presId="urn:microsoft.com/office/officeart/2008/layout/HorizontalMultiLevelHierarchy"/>
    <dgm:cxn modelId="{6AC6AD60-1169-4759-A411-5700DD622857}" type="presParOf" srcId="{A64386D0-0484-4DF7-A80D-C17167819021}" destId="{6C3C13A9-5117-4E5E-9DDC-B014FCE34BB1}" srcOrd="1" destOrd="0" presId="urn:microsoft.com/office/officeart/2008/layout/HorizontalMultiLevelHierarchy"/>
    <dgm:cxn modelId="{55E35864-447F-4A3F-B3CF-60170911FC90}" type="presParOf" srcId="{53441EC6-953B-4ED2-A09A-F6082A5FAC2F}" destId="{2E80A2BD-DB2E-44CA-814B-4E21694E203B}" srcOrd="2" destOrd="0" presId="urn:microsoft.com/office/officeart/2008/layout/HorizontalMultiLevelHierarchy"/>
    <dgm:cxn modelId="{77E06C66-9B85-4AF5-A167-C95D971CBCA3}" type="presParOf" srcId="{2E80A2BD-DB2E-44CA-814B-4E21694E203B}" destId="{A2042EF7-85EE-4CC9-B187-343837539C5E}" srcOrd="0" destOrd="0" presId="urn:microsoft.com/office/officeart/2008/layout/HorizontalMultiLevelHierarchy"/>
    <dgm:cxn modelId="{9E0B5167-8134-47A0-83A3-2DD5EEC15518}" type="presParOf" srcId="{53441EC6-953B-4ED2-A09A-F6082A5FAC2F}" destId="{D527A95A-A942-4FA1-96FB-63C5A1221079}" srcOrd="3" destOrd="0" presId="urn:microsoft.com/office/officeart/2008/layout/HorizontalMultiLevelHierarchy"/>
    <dgm:cxn modelId="{C6AF513E-4031-4F6E-8A8C-43DA4E5CE5D4}" type="presParOf" srcId="{D527A95A-A942-4FA1-96FB-63C5A1221079}" destId="{44377506-6DDE-43A6-8360-8287FFF4E7D1}" srcOrd="0" destOrd="0" presId="urn:microsoft.com/office/officeart/2008/layout/HorizontalMultiLevelHierarchy"/>
    <dgm:cxn modelId="{71893F00-E8C5-4FAC-B955-1B6B5C2016D0}" type="presParOf" srcId="{D527A95A-A942-4FA1-96FB-63C5A1221079}" destId="{3914E040-0093-4ED2-9232-1E09FCC3B3FD}" srcOrd="1" destOrd="0" presId="urn:microsoft.com/office/officeart/2008/layout/HorizontalMultiLevelHierarchy"/>
    <dgm:cxn modelId="{C55ED806-1AD6-41D4-BE90-441505D4DE36}" type="presParOf" srcId="{53441EC6-953B-4ED2-A09A-F6082A5FAC2F}" destId="{0BC276C0-9536-4816-9A73-89D8459667FB}" srcOrd="4" destOrd="0" presId="urn:microsoft.com/office/officeart/2008/layout/HorizontalMultiLevelHierarchy"/>
    <dgm:cxn modelId="{96AD7FB6-F435-4F30-864A-AD06351C06F9}" type="presParOf" srcId="{0BC276C0-9536-4816-9A73-89D8459667FB}" destId="{E858D160-866B-4D19-A7F4-D09C14227383}" srcOrd="0" destOrd="0" presId="urn:microsoft.com/office/officeart/2008/layout/HorizontalMultiLevelHierarchy"/>
    <dgm:cxn modelId="{06B1EACD-3940-4629-BF9D-13B394F45DB3}" type="presParOf" srcId="{53441EC6-953B-4ED2-A09A-F6082A5FAC2F}" destId="{D2C51A53-84B5-4E09-8017-16DF50157A6E}" srcOrd="5" destOrd="0" presId="urn:microsoft.com/office/officeart/2008/layout/HorizontalMultiLevelHierarchy"/>
    <dgm:cxn modelId="{B8759CD3-C025-4D18-A0B5-FD124FF63B6D}" type="presParOf" srcId="{D2C51A53-84B5-4E09-8017-16DF50157A6E}" destId="{35798EEC-2F00-4C91-B48A-1E1213390534}" srcOrd="0" destOrd="0" presId="urn:microsoft.com/office/officeart/2008/layout/HorizontalMultiLevelHierarchy"/>
    <dgm:cxn modelId="{5C04F643-BA1F-41D1-AD00-6D0CE53D175E}" type="presParOf" srcId="{D2C51A53-84B5-4E09-8017-16DF50157A6E}" destId="{3E306EFA-4B02-4C7A-9AC4-E89256B88E64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2912B8C7-210D-4158-B93D-D08DDBA233F8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دوم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7-5: نیایش</a:t>
          </a:r>
          <a:endParaRPr lang="en-US" sz="2400" b="1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96C7C8F2-15A4-4F01-868D-9A7641C33046}" type="parTrans" cxnId="{D6F7542F-AE04-48D9-A0D3-C19AA1691FFF}">
      <dgm:prSet/>
      <dgm:spPr/>
      <dgm:t>
        <a:bodyPr/>
        <a:lstStyle/>
        <a:p>
          <a:endParaRPr lang="en-US"/>
        </a:p>
      </dgm:t>
    </dgm:pt>
    <dgm:pt modelId="{EE6D7689-2F5F-43BF-8216-01F237786A3D}" type="sibTrans" cxnId="{D6F7542F-AE04-48D9-A0D3-C19AA1691FFF}">
      <dgm:prSet/>
      <dgm:spPr/>
      <dgm:t>
        <a:bodyPr/>
        <a:lstStyle/>
        <a:p>
          <a:endParaRPr lang="en-US"/>
        </a:p>
      </dgm:t>
    </dgm:pt>
    <dgm:pt modelId="{04EEC46A-E57A-4316-BFD1-BC40A46565C7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اهْدِنَا الصِّرَاطَ </a:t>
          </a:r>
          <a:r>
            <a:rPr lang="en-US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</a:t>
          </a:r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الْمُسْتَقِيمَ(6)          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(نعمت داده شدگان)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6287D140-AF5F-49EF-98AA-4AB72FD0F020}" type="parTrans" cxnId="{25B81926-7855-45A7-AE46-2CB0D174C73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2DF882D8-5CA9-4A46-BDBB-96E23C4863BA}" type="sibTrans" cxnId="{25B81926-7855-45A7-AE46-2CB0D174C733}">
      <dgm:prSet/>
      <dgm:spPr/>
      <dgm:t>
        <a:bodyPr/>
        <a:lstStyle/>
        <a:p>
          <a:endParaRPr lang="en-US"/>
        </a:p>
      </dgm:t>
    </dgm:pt>
    <dgm:pt modelId="{0947DBE6-7FF1-49E4-AE71-CBED798E4923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صِرَاطَ الَّذِينَ أَنْعَمْتَ عَلَيْهِمْ    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 شاکران)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C51CCF14-AEEC-477E-BC55-44D9487B379F}" type="parTrans" cxnId="{02718032-F97A-4961-B326-B0D61F2855AD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8343459-138B-4019-A179-3482027DDAE0}" type="sibTrans" cxnId="{02718032-F97A-4961-B326-B0D61F2855AD}">
      <dgm:prSet/>
      <dgm:spPr/>
      <dgm:t>
        <a:bodyPr/>
        <a:lstStyle/>
        <a:p>
          <a:endParaRPr lang="en-US"/>
        </a:p>
      </dgm:t>
    </dgm:pt>
    <dgm:pt modelId="{59F5B1BC-4F59-4CAD-AA22-CF4B7CADCB93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غَيرْ</a:t>
          </a:r>
          <a:r>
            <a:rPr lang="en-US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الْمَغْضُوبِ عَلَيْهِمْ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(کافران)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03A28F98-E6A6-49DD-BD59-6339E9B0A7A0}" type="parTrans" cxnId="{CCBC843E-4261-4B2B-9995-246317D2375F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94DF79C-0819-40F2-879B-02B694D77F6C}" type="sibTrans" cxnId="{CCBC843E-4261-4B2B-9995-246317D2375F}">
      <dgm:prSet/>
      <dgm:spPr/>
      <dgm:t>
        <a:bodyPr/>
        <a:lstStyle/>
        <a:p>
          <a:endParaRPr lang="en-US"/>
        </a:p>
      </dgm:t>
    </dgm:pt>
    <dgm:pt modelId="{A0BA3096-86C0-49F2-A8A6-7F376E30BAF0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1800" dirty="0" smtClean="0">
              <a:latin typeface="Nabi" pitchFamily="2" charset="0"/>
              <a:cs typeface="Nabi" pitchFamily="2" charset="0"/>
            </a:rPr>
            <a:t> 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وَ لَا الضَّالِّينَ(7)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(غافلان)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B7716CEC-4D29-4DEC-BE12-231FEDA5B054}" type="parTrans" cxnId="{9FE54728-A4BF-414B-A64E-09913C0A0A8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E19F30CC-D5B6-4B06-AD3B-C72CE9F1962A}" type="sibTrans" cxnId="{9FE54728-A4BF-414B-A64E-09913C0A0A81}">
      <dgm:prSet/>
      <dgm:spPr/>
      <dgm:t>
        <a:bodyPr/>
        <a:lstStyle/>
        <a:p>
          <a:endParaRPr lang="en-US"/>
        </a:p>
      </dgm:t>
    </dgm:pt>
    <dgm:pt modelId="{84015E92-97D2-4AA3-8B0F-4C8BF1F85F06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 rtl="1"/>
          <a:r>
            <a:rPr lang="fa-IR" sz="2600" b="1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6 و 7: </a:t>
          </a:r>
          <a:r>
            <a:rPr lang="fa-IR" sz="2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طلب هدایت</a:t>
          </a:r>
          <a:endParaRPr lang="en-US" sz="2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gm:t>
    </dgm:pt>
    <dgm:pt modelId="{ED8516AE-71EE-4FC8-B775-F037370265A5}" type="parTrans" cxnId="{B1FE676B-5D1C-4E6A-8439-090F55018603}">
      <dgm:prSet>
        <dgm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617B49A2-D32A-4E4D-AD86-37246878BF93}" type="sibTrans" cxnId="{B1FE676B-5D1C-4E6A-8439-090F55018603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B53A38-6934-4E1D-BC8C-83A198A24139}" type="pres">
      <dgm:prSet presAssocID="{2912B8C7-210D-4158-B93D-D08DDBA233F8}" presName="root1" presStyleCnt="0"/>
      <dgm:spPr/>
      <dgm:t>
        <a:bodyPr/>
        <a:lstStyle/>
        <a:p>
          <a:endParaRPr lang="en-US"/>
        </a:p>
      </dgm:t>
    </dgm:pt>
    <dgm:pt modelId="{5BCB3CDE-F85A-46A2-8A74-38FFCB8DBA33}" type="pres">
      <dgm:prSet presAssocID="{2912B8C7-210D-4158-B93D-D08DDBA233F8}" presName="LevelOneTextNode" presStyleLbl="node0" presStyleIdx="0" presStyleCnt="1" custScaleX="162928" custScaleY="109621" custLinFactNeighborX="1057" custLinFactNeighborY="-84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0BD08F-3126-4BA9-8421-B536F63E4101}" type="pres">
      <dgm:prSet presAssocID="{2912B8C7-210D-4158-B93D-D08DDBA233F8}" presName="level2hierChild" presStyleCnt="0"/>
      <dgm:spPr/>
      <dgm:t>
        <a:bodyPr/>
        <a:lstStyle/>
        <a:p>
          <a:endParaRPr lang="en-US"/>
        </a:p>
      </dgm:t>
    </dgm:pt>
    <dgm:pt modelId="{D83AFFB8-C3EC-4102-A39E-335F76A5397E}" type="pres">
      <dgm:prSet presAssocID="{ED8516AE-71EE-4FC8-B775-F037370265A5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92FD390F-B509-41CD-BFFB-0801A1B1AD8A}" type="pres">
      <dgm:prSet presAssocID="{ED8516AE-71EE-4FC8-B775-F037370265A5}" presName="connTx" presStyleLbl="parChTrans1D2" presStyleIdx="0" presStyleCnt="1"/>
      <dgm:spPr/>
      <dgm:t>
        <a:bodyPr/>
        <a:lstStyle/>
        <a:p>
          <a:endParaRPr lang="en-US"/>
        </a:p>
      </dgm:t>
    </dgm:pt>
    <dgm:pt modelId="{B417A3F4-8694-4866-AD1B-B0D3632169D8}" type="pres">
      <dgm:prSet presAssocID="{84015E92-97D2-4AA3-8B0F-4C8BF1F85F06}" presName="root2" presStyleCnt="0"/>
      <dgm:spPr/>
      <dgm:t>
        <a:bodyPr/>
        <a:lstStyle/>
        <a:p>
          <a:endParaRPr lang="en-US"/>
        </a:p>
      </dgm:t>
    </dgm:pt>
    <dgm:pt modelId="{FA16DDD1-795B-422A-BBAE-B474AC83D00C}" type="pres">
      <dgm:prSet presAssocID="{84015E92-97D2-4AA3-8B0F-4C8BF1F85F06}" presName="LevelTwoTextNode" presStyleLbl="node2" presStyleIdx="0" presStyleCnt="1" custScaleY="164877" custLinFactNeighborY="-411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B83AA72-96DB-447A-95D7-226F1CF701BF}" type="pres">
      <dgm:prSet presAssocID="{84015E92-97D2-4AA3-8B0F-4C8BF1F85F06}" presName="level3hierChild" presStyleCnt="0"/>
      <dgm:spPr/>
      <dgm:t>
        <a:bodyPr/>
        <a:lstStyle/>
        <a:p>
          <a:endParaRPr lang="en-US"/>
        </a:p>
      </dgm:t>
    </dgm:pt>
    <dgm:pt modelId="{65038D9C-FD0E-49E1-9142-14C03FDC5800}" type="pres">
      <dgm:prSet presAssocID="{6287D140-AF5F-49EF-98AA-4AB72FD0F020}" presName="conn2-1" presStyleLbl="parChTrans1D3" presStyleIdx="0" presStyleCnt="1"/>
      <dgm:spPr/>
      <dgm:t>
        <a:bodyPr/>
        <a:lstStyle/>
        <a:p>
          <a:endParaRPr lang="en-US"/>
        </a:p>
      </dgm:t>
    </dgm:pt>
    <dgm:pt modelId="{61CD4C82-3EEA-4D7B-930E-1375DFD5C2C7}" type="pres">
      <dgm:prSet presAssocID="{6287D140-AF5F-49EF-98AA-4AB72FD0F020}" presName="connTx" presStyleLbl="parChTrans1D3" presStyleIdx="0" presStyleCnt="1"/>
      <dgm:spPr/>
      <dgm:t>
        <a:bodyPr/>
        <a:lstStyle/>
        <a:p>
          <a:endParaRPr lang="en-US"/>
        </a:p>
      </dgm:t>
    </dgm:pt>
    <dgm:pt modelId="{027AB4B3-2DD1-4611-81EA-E59E9E33BD96}" type="pres">
      <dgm:prSet presAssocID="{04EEC46A-E57A-4316-BFD1-BC40A46565C7}" presName="root2" presStyleCnt="0"/>
      <dgm:spPr/>
      <dgm:t>
        <a:bodyPr/>
        <a:lstStyle/>
        <a:p>
          <a:endParaRPr lang="en-US"/>
        </a:p>
      </dgm:t>
    </dgm:pt>
    <dgm:pt modelId="{B969F6D4-1B43-46D4-BA11-3BB360A4E5DA}" type="pres">
      <dgm:prSet presAssocID="{04EEC46A-E57A-4316-BFD1-BC40A46565C7}" presName="LevelTwoTextNode" presStyleLbl="node3" presStyleIdx="0" presStyleCnt="1" custScaleY="365296" custLinFactNeighborY="-388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441EC6-953B-4ED2-A09A-F6082A5FAC2F}" type="pres">
      <dgm:prSet presAssocID="{04EEC46A-E57A-4316-BFD1-BC40A46565C7}" presName="level3hierChild" presStyleCnt="0"/>
      <dgm:spPr/>
      <dgm:t>
        <a:bodyPr/>
        <a:lstStyle/>
        <a:p>
          <a:endParaRPr lang="en-US"/>
        </a:p>
      </dgm:t>
    </dgm:pt>
    <dgm:pt modelId="{3A77BB74-92A3-41A4-9879-2D3AF977FEB1}" type="pres">
      <dgm:prSet presAssocID="{C51CCF14-AEEC-477E-BC55-44D9487B379F}" presName="conn2-1" presStyleLbl="parChTrans1D4" presStyleIdx="0" presStyleCnt="3"/>
      <dgm:spPr/>
      <dgm:t>
        <a:bodyPr/>
        <a:lstStyle/>
        <a:p>
          <a:endParaRPr lang="en-US"/>
        </a:p>
      </dgm:t>
    </dgm:pt>
    <dgm:pt modelId="{90BF5819-4D06-4736-816D-5FC6A5CC8D2F}" type="pres">
      <dgm:prSet presAssocID="{C51CCF14-AEEC-477E-BC55-44D9487B379F}" presName="connTx" presStyleLbl="parChTrans1D4" presStyleIdx="0" presStyleCnt="3"/>
      <dgm:spPr/>
      <dgm:t>
        <a:bodyPr/>
        <a:lstStyle/>
        <a:p>
          <a:endParaRPr lang="en-US"/>
        </a:p>
      </dgm:t>
    </dgm:pt>
    <dgm:pt modelId="{A64386D0-0484-4DF7-A80D-C17167819021}" type="pres">
      <dgm:prSet presAssocID="{0947DBE6-7FF1-49E4-AE71-CBED798E4923}" presName="root2" presStyleCnt="0"/>
      <dgm:spPr/>
      <dgm:t>
        <a:bodyPr/>
        <a:lstStyle/>
        <a:p>
          <a:endParaRPr lang="en-US"/>
        </a:p>
      </dgm:t>
    </dgm:pt>
    <dgm:pt modelId="{2CEB77CD-491B-4B79-AAA9-8A9B41BE4618}" type="pres">
      <dgm:prSet presAssocID="{0947DBE6-7FF1-49E4-AE71-CBED798E4923}" presName="LevelTwoTextNode" presStyleLbl="node4" presStyleIdx="0" presStyleCnt="3" custScaleX="102115" custScaleY="229271" custLinFactNeighborY="-929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3C13A9-5117-4E5E-9DDC-B014FCE34BB1}" type="pres">
      <dgm:prSet presAssocID="{0947DBE6-7FF1-49E4-AE71-CBED798E4923}" presName="level3hierChild" presStyleCnt="0"/>
      <dgm:spPr/>
      <dgm:t>
        <a:bodyPr/>
        <a:lstStyle/>
        <a:p>
          <a:endParaRPr lang="en-US"/>
        </a:p>
      </dgm:t>
    </dgm:pt>
    <dgm:pt modelId="{2E80A2BD-DB2E-44CA-814B-4E21694E203B}" type="pres">
      <dgm:prSet presAssocID="{03A28F98-E6A6-49DD-BD59-6339E9B0A7A0}" presName="conn2-1" presStyleLbl="parChTrans1D4" presStyleIdx="1" presStyleCnt="3"/>
      <dgm:spPr/>
      <dgm:t>
        <a:bodyPr/>
        <a:lstStyle/>
        <a:p>
          <a:endParaRPr lang="en-US"/>
        </a:p>
      </dgm:t>
    </dgm:pt>
    <dgm:pt modelId="{A2042EF7-85EE-4CC9-B187-343837539C5E}" type="pres">
      <dgm:prSet presAssocID="{03A28F98-E6A6-49DD-BD59-6339E9B0A7A0}" presName="connTx" presStyleLbl="parChTrans1D4" presStyleIdx="1" presStyleCnt="3"/>
      <dgm:spPr/>
      <dgm:t>
        <a:bodyPr/>
        <a:lstStyle/>
        <a:p>
          <a:endParaRPr lang="en-US"/>
        </a:p>
      </dgm:t>
    </dgm:pt>
    <dgm:pt modelId="{D527A95A-A942-4FA1-96FB-63C5A1221079}" type="pres">
      <dgm:prSet presAssocID="{59F5B1BC-4F59-4CAD-AA22-CF4B7CADCB93}" presName="root2" presStyleCnt="0"/>
      <dgm:spPr/>
      <dgm:t>
        <a:bodyPr/>
        <a:lstStyle/>
        <a:p>
          <a:endParaRPr lang="en-US"/>
        </a:p>
      </dgm:t>
    </dgm:pt>
    <dgm:pt modelId="{44377506-6DDE-43A6-8360-8287FFF4E7D1}" type="pres">
      <dgm:prSet presAssocID="{59F5B1BC-4F59-4CAD-AA22-CF4B7CADCB93}" presName="LevelTwoTextNode" presStyleLbl="node4" presStyleIdx="1" presStyleCnt="3" custScaleY="199487" custLinFactNeighborY="-57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14E040-0093-4ED2-9232-1E09FCC3B3FD}" type="pres">
      <dgm:prSet presAssocID="{59F5B1BC-4F59-4CAD-AA22-CF4B7CADCB93}" presName="level3hierChild" presStyleCnt="0"/>
      <dgm:spPr/>
      <dgm:t>
        <a:bodyPr/>
        <a:lstStyle/>
        <a:p>
          <a:endParaRPr lang="en-US"/>
        </a:p>
      </dgm:t>
    </dgm:pt>
    <dgm:pt modelId="{0BC276C0-9536-4816-9A73-89D8459667FB}" type="pres">
      <dgm:prSet presAssocID="{B7716CEC-4D29-4DEC-BE12-231FEDA5B054}" presName="conn2-1" presStyleLbl="parChTrans1D4" presStyleIdx="2" presStyleCnt="3"/>
      <dgm:spPr/>
      <dgm:t>
        <a:bodyPr/>
        <a:lstStyle/>
        <a:p>
          <a:endParaRPr lang="en-US"/>
        </a:p>
      </dgm:t>
    </dgm:pt>
    <dgm:pt modelId="{E858D160-866B-4D19-A7F4-D09C14227383}" type="pres">
      <dgm:prSet presAssocID="{B7716CEC-4D29-4DEC-BE12-231FEDA5B054}" presName="connTx" presStyleLbl="parChTrans1D4" presStyleIdx="2" presStyleCnt="3"/>
      <dgm:spPr/>
      <dgm:t>
        <a:bodyPr/>
        <a:lstStyle/>
        <a:p>
          <a:endParaRPr lang="en-US"/>
        </a:p>
      </dgm:t>
    </dgm:pt>
    <dgm:pt modelId="{D2C51A53-84B5-4E09-8017-16DF50157A6E}" type="pres">
      <dgm:prSet presAssocID="{A0BA3096-86C0-49F2-A8A6-7F376E30BAF0}" presName="root2" presStyleCnt="0"/>
      <dgm:spPr/>
      <dgm:t>
        <a:bodyPr/>
        <a:lstStyle/>
        <a:p>
          <a:endParaRPr lang="en-US"/>
        </a:p>
      </dgm:t>
    </dgm:pt>
    <dgm:pt modelId="{35798EEC-2F00-4C91-B48A-1E1213390534}" type="pres">
      <dgm:prSet presAssocID="{A0BA3096-86C0-49F2-A8A6-7F376E30BAF0}" presName="LevelTwoTextNode" presStyleLbl="node4" presStyleIdx="2" presStyleCnt="3" custScaleY="143221" custLinFactNeighborY="616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306EFA-4B02-4C7A-9AC4-E89256B88E64}" type="pres">
      <dgm:prSet presAssocID="{A0BA3096-86C0-49F2-A8A6-7F376E30BAF0}" presName="level3hierChild" presStyleCnt="0"/>
      <dgm:spPr/>
      <dgm:t>
        <a:bodyPr/>
        <a:lstStyle/>
        <a:p>
          <a:endParaRPr lang="en-US"/>
        </a:p>
      </dgm:t>
    </dgm:pt>
  </dgm:ptLst>
  <dgm:cxnLst>
    <dgm:cxn modelId="{52CB45BD-6528-4EA1-9605-F51255B9E4CE}" type="presOf" srcId="{6287D140-AF5F-49EF-98AA-4AB72FD0F020}" destId="{61CD4C82-3EEA-4D7B-930E-1375DFD5C2C7}" srcOrd="1" destOrd="0" presId="urn:microsoft.com/office/officeart/2008/layout/HorizontalMultiLevelHierarchy"/>
    <dgm:cxn modelId="{07C89604-CA32-4CCE-82F4-F4936C03833D}" type="presOf" srcId="{03A28F98-E6A6-49DD-BD59-6339E9B0A7A0}" destId="{A2042EF7-85EE-4CC9-B187-343837539C5E}" srcOrd="1" destOrd="0" presId="urn:microsoft.com/office/officeart/2008/layout/HorizontalMultiLevelHierarchy"/>
    <dgm:cxn modelId="{9FE54728-A4BF-414B-A64E-09913C0A0A81}" srcId="{04EEC46A-E57A-4316-BFD1-BC40A46565C7}" destId="{A0BA3096-86C0-49F2-A8A6-7F376E30BAF0}" srcOrd="2" destOrd="0" parTransId="{B7716CEC-4D29-4DEC-BE12-231FEDA5B054}" sibTransId="{E19F30CC-D5B6-4B06-AD3B-C72CE9F1962A}"/>
    <dgm:cxn modelId="{959FF065-CD25-4F85-A4AE-907AFB909AA3}" type="presOf" srcId="{ED8516AE-71EE-4FC8-B775-F037370265A5}" destId="{92FD390F-B509-41CD-BFFB-0801A1B1AD8A}" srcOrd="1" destOrd="0" presId="urn:microsoft.com/office/officeart/2008/layout/HorizontalMultiLevelHierarchy"/>
    <dgm:cxn modelId="{B1FE676B-5D1C-4E6A-8439-090F55018603}" srcId="{2912B8C7-210D-4158-B93D-D08DDBA233F8}" destId="{84015E92-97D2-4AA3-8B0F-4C8BF1F85F06}" srcOrd="0" destOrd="0" parTransId="{ED8516AE-71EE-4FC8-B775-F037370265A5}" sibTransId="{617B49A2-D32A-4E4D-AD86-37246878BF93}"/>
    <dgm:cxn modelId="{1ECD392B-3BAD-4E5C-8012-99926C958F73}" type="presOf" srcId="{C51CCF14-AEEC-477E-BC55-44D9487B379F}" destId="{90BF5819-4D06-4736-816D-5FC6A5CC8D2F}" srcOrd="1" destOrd="0" presId="urn:microsoft.com/office/officeart/2008/layout/HorizontalMultiLevelHierarchy"/>
    <dgm:cxn modelId="{480D1321-7D26-4259-A178-B492CB2D2876}" type="presOf" srcId="{DAC28B8E-C453-4534-9D5A-E269D24556F3}" destId="{45090715-B806-4D56-8FD6-37DBC1FE783F}" srcOrd="0" destOrd="0" presId="urn:microsoft.com/office/officeart/2008/layout/HorizontalMultiLevelHierarchy"/>
    <dgm:cxn modelId="{DC8D50E6-9C06-46DC-AC54-4B090EA0DFA5}" type="presOf" srcId="{B7716CEC-4D29-4DEC-BE12-231FEDA5B054}" destId="{E858D160-866B-4D19-A7F4-D09C14227383}" srcOrd="1" destOrd="0" presId="urn:microsoft.com/office/officeart/2008/layout/HorizontalMultiLevelHierarchy"/>
    <dgm:cxn modelId="{B2ED4129-F157-4783-93C3-A03F2A15291F}" type="presOf" srcId="{B7716CEC-4D29-4DEC-BE12-231FEDA5B054}" destId="{0BC276C0-9536-4816-9A73-89D8459667FB}" srcOrd="0" destOrd="0" presId="urn:microsoft.com/office/officeart/2008/layout/HorizontalMultiLevelHierarchy"/>
    <dgm:cxn modelId="{CCBC843E-4261-4B2B-9995-246317D2375F}" srcId="{04EEC46A-E57A-4316-BFD1-BC40A46565C7}" destId="{59F5B1BC-4F59-4CAD-AA22-CF4B7CADCB93}" srcOrd="1" destOrd="0" parTransId="{03A28F98-E6A6-49DD-BD59-6339E9B0A7A0}" sibTransId="{794DF79C-0819-40F2-879B-02B694D77F6C}"/>
    <dgm:cxn modelId="{F41FDC27-ABC4-4D0F-AE34-1D2896FB70F4}" type="presOf" srcId="{A0BA3096-86C0-49F2-A8A6-7F376E30BAF0}" destId="{35798EEC-2F00-4C91-B48A-1E1213390534}" srcOrd="0" destOrd="0" presId="urn:microsoft.com/office/officeart/2008/layout/HorizontalMultiLevelHierarchy"/>
    <dgm:cxn modelId="{98DB9DD2-B7B9-4E95-9A61-1184CE4CB4CF}" type="presOf" srcId="{0947DBE6-7FF1-49E4-AE71-CBED798E4923}" destId="{2CEB77CD-491B-4B79-AAA9-8A9B41BE4618}" srcOrd="0" destOrd="0" presId="urn:microsoft.com/office/officeart/2008/layout/HorizontalMultiLevelHierarchy"/>
    <dgm:cxn modelId="{2308E4F8-CA3F-42D7-9A09-550B9C6C57BB}" type="presOf" srcId="{59F5B1BC-4F59-4CAD-AA22-CF4B7CADCB93}" destId="{44377506-6DDE-43A6-8360-8287FFF4E7D1}" srcOrd="0" destOrd="0" presId="urn:microsoft.com/office/officeart/2008/layout/HorizontalMultiLevelHierarchy"/>
    <dgm:cxn modelId="{16455C8B-CF5D-4BC6-BC69-03D1F0668FC3}" type="presOf" srcId="{04EEC46A-E57A-4316-BFD1-BC40A46565C7}" destId="{B969F6D4-1B43-46D4-BA11-3BB360A4E5DA}" srcOrd="0" destOrd="0" presId="urn:microsoft.com/office/officeart/2008/layout/HorizontalMultiLevelHierarchy"/>
    <dgm:cxn modelId="{02718032-F97A-4961-B326-B0D61F2855AD}" srcId="{04EEC46A-E57A-4316-BFD1-BC40A46565C7}" destId="{0947DBE6-7FF1-49E4-AE71-CBED798E4923}" srcOrd="0" destOrd="0" parTransId="{C51CCF14-AEEC-477E-BC55-44D9487B379F}" sibTransId="{48343459-138B-4019-A179-3482027DDAE0}"/>
    <dgm:cxn modelId="{25B81926-7855-45A7-AE46-2CB0D174C733}" srcId="{84015E92-97D2-4AA3-8B0F-4C8BF1F85F06}" destId="{04EEC46A-E57A-4316-BFD1-BC40A46565C7}" srcOrd="0" destOrd="0" parTransId="{6287D140-AF5F-49EF-98AA-4AB72FD0F020}" sibTransId="{2DF882D8-5CA9-4A46-BDBB-96E23C4863BA}"/>
    <dgm:cxn modelId="{97C4E6C4-6B96-4F93-94B1-924409742CCC}" type="presOf" srcId="{ED8516AE-71EE-4FC8-B775-F037370265A5}" destId="{D83AFFB8-C3EC-4102-A39E-335F76A5397E}" srcOrd="0" destOrd="0" presId="urn:microsoft.com/office/officeart/2008/layout/HorizontalMultiLevelHierarchy"/>
    <dgm:cxn modelId="{1B1FF399-F6C7-4059-9073-F8F323574CB4}" type="presOf" srcId="{C51CCF14-AEEC-477E-BC55-44D9487B379F}" destId="{3A77BB74-92A3-41A4-9879-2D3AF977FEB1}" srcOrd="0" destOrd="0" presId="urn:microsoft.com/office/officeart/2008/layout/HorizontalMultiLevelHierarchy"/>
    <dgm:cxn modelId="{3FBF661E-2A88-486F-B662-D74B141F6BFF}" type="presOf" srcId="{6287D140-AF5F-49EF-98AA-4AB72FD0F020}" destId="{65038D9C-FD0E-49E1-9142-14C03FDC5800}" srcOrd="0" destOrd="0" presId="urn:microsoft.com/office/officeart/2008/layout/HorizontalMultiLevelHierarchy"/>
    <dgm:cxn modelId="{D6F7542F-AE04-48D9-A0D3-C19AA1691FFF}" srcId="{DAC28B8E-C453-4534-9D5A-E269D24556F3}" destId="{2912B8C7-210D-4158-B93D-D08DDBA233F8}" srcOrd="0" destOrd="0" parTransId="{96C7C8F2-15A4-4F01-868D-9A7641C33046}" sibTransId="{EE6D7689-2F5F-43BF-8216-01F237786A3D}"/>
    <dgm:cxn modelId="{62FC380E-D1ED-4E7C-9E78-E654B0C120CF}" type="presOf" srcId="{2912B8C7-210D-4158-B93D-D08DDBA233F8}" destId="{5BCB3CDE-F85A-46A2-8A74-38FFCB8DBA33}" srcOrd="0" destOrd="0" presId="urn:microsoft.com/office/officeart/2008/layout/HorizontalMultiLevelHierarchy"/>
    <dgm:cxn modelId="{5F6F26BB-12B7-47ED-83F6-BEB48B8E2BE4}" type="presOf" srcId="{84015E92-97D2-4AA3-8B0F-4C8BF1F85F06}" destId="{FA16DDD1-795B-422A-BBAE-B474AC83D00C}" srcOrd="0" destOrd="0" presId="urn:microsoft.com/office/officeart/2008/layout/HorizontalMultiLevelHierarchy"/>
    <dgm:cxn modelId="{B2151163-ACE5-4B7E-AFBC-05DF5E57C465}" type="presOf" srcId="{03A28F98-E6A6-49DD-BD59-6339E9B0A7A0}" destId="{2E80A2BD-DB2E-44CA-814B-4E21694E203B}" srcOrd="0" destOrd="0" presId="urn:microsoft.com/office/officeart/2008/layout/HorizontalMultiLevelHierarchy"/>
    <dgm:cxn modelId="{30DF4F28-39BA-4BC3-9E61-4D0A58657043}" type="presParOf" srcId="{45090715-B806-4D56-8FD6-37DBC1FE783F}" destId="{FEB53A38-6934-4E1D-BC8C-83A198A24139}" srcOrd="0" destOrd="0" presId="urn:microsoft.com/office/officeart/2008/layout/HorizontalMultiLevelHierarchy"/>
    <dgm:cxn modelId="{355F8FD0-DE3F-46AD-B813-210FF8B13BF1}" type="presParOf" srcId="{FEB53A38-6934-4E1D-BC8C-83A198A24139}" destId="{5BCB3CDE-F85A-46A2-8A74-38FFCB8DBA33}" srcOrd="0" destOrd="0" presId="urn:microsoft.com/office/officeart/2008/layout/HorizontalMultiLevelHierarchy"/>
    <dgm:cxn modelId="{1BE29ED6-EBAA-48B2-ACF5-F1DABE0C7593}" type="presParOf" srcId="{FEB53A38-6934-4E1D-BC8C-83A198A24139}" destId="{8F0BD08F-3126-4BA9-8421-B536F63E4101}" srcOrd="1" destOrd="0" presId="urn:microsoft.com/office/officeart/2008/layout/HorizontalMultiLevelHierarchy"/>
    <dgm:cxn modelId="{6215C8FB-0FFE-4384-A712-65088AF4622E}" type="presParOf" srcId="{8F0BD08F-3126-4BA9-8421-B536F63E4101}" destId="{D83AFFB8-C3EC-4102-A39E-335F76A5397E}" srcOrd="0" destOrd="0" presId="urn:microsoft.com/office/officeart/2008/layout/HorizontalMultiLevelHierarchy"/>
    <dgm:cxn modelId="{2EDD94AC-52C4-4D9E-AC8F-525382A3238B}" type="presParOf" srcId="{D83AFFB8-C3EC-4102-A39E-335F76A5397E}" destId="{92FD390F-B509-41CD-BFFB-0801A1B1AD8A}" srcOrd="0" destOrd="0" presId="urn:microsoft.com/office/officeart/2008/layout/HorizontalMultiLevelHierarchy"/>
    <dgm:cxn modelId="{5E0C3D21-51C4-4AE6-91A8-E6243C6AAE74}" type="presParOf" srcId="{8F0BD08F-3126-4BA9-8421-B536F63E4101}" destId="{B417A3F4-8694-4866-AD1B-B0D3632169D8}" srcOrd="1" destOrd="0" presId="urn:microsoft.com/office/officeart/2008/layout/HorizontalMultiLevelHierarchy"/>
    <dgm:cxn modelId="{50ED6B83-654B-463E-8E89-6C50CAD371BF}" type="presParOf" srcId="{B417A3F4-8694-4866-AD1B-B0D3632169D8}" destId="{FA16DDD1-795B-422A-BBAE-B474AC83D00C}" srcOrd="0" destOrd="0" presId="urn:microsoft.com/office/officeart/2008/layout/HorizontalMultiLevelHierarchy"/>
    <dgm:cxn modelId="{CB33B23A-10D5-49E9-944C-1F2E63979E07}" type="presParOf" srcId="{B417A3F4-8694-4866-AD1B-B0D3632169D8}" destId="{6B83AA72-96DB-447A-95D7-226F1CF701BF}" srcOrd="1" destOrd="0" presId="urn:microsoft.com/office/officeart/2008/layout/HorizontalMultiLevelHierarchy"/>
    <dgm:cxn modelId="{4DE0F0F6-C633-4C9A-9319-77FA87CD3B20}" type="presParOf" srcId="{6B83AA72-96DB-447A-95D7-226F1CF701BF}" destId="{65038D9C-FD0E-49E1-9142-14C03FDC5800}" srcOrd="0" destOrd="0" presId="urn:microsoft.com/office/officeart/2008/layout/HorizontalMultiLevelHierarchy"/>
    <dgm:cxn modelId="{7817A2AF-0305-40D7-8DEA-9E71EDAFCDEA}" type="presParOf" srcId="{65038D9C-FD0E-49E1-9142-14C03FDC5800}" destId="{61CD4C82-3EEA-4D7B-930E-1375DFD5C2C7}" srcOrd="0" destOrd="0" presId="urn:microsoft.com/office/officeart/2008/layout/HorizontalMultiLevelHierarchy"/>
    <dgm:cxn modelId="{E8C04993-102E-473F-AD1A-C06E1E56634D}" type="presParOf" srcId="{6B83AA72-96DB-447A-95D7-226F1CF701BF}" destId="{027AB4B3-2DD1-4611-81EA-E59E9E33BD96}" srcOrd="1" destOrd="0" presId="urn:microsoft.com/office/officeart/2008/layout/HorizontalMultiLevelHierarchy"/>
    <dgm:cxn modelId="{459C3B41-D44C-4B1A-8DD7-44D5699176F4}" type="presParOf" srcId="{027AB4B3-2DD1-4611-81EA-E59E9E33BD96}" destId="{B969F6D4-1B43-46D4-BA11-3BB360A4E5DA}" srcOrd="0" destOrd="0" presId="urn:microsoft.com/office/officeart/2008/layout/HorizontalMultiLevelHierarchy"/>
    <dgm:cxn modelId="{17F0EC64-864B-4601-85B3-345DEE74CAF7}" type="presParOf" srcId="{027AB4B3-2DD1-4611-81EA-E59E9E33BD96}" destId="{53441EC6-953B-4ED2-A09A-F6082A5FAC2F}" srcOrd="1" destOrd="0" presId="urn:microsoft.com/office/officeart/2008/layout/HorizontalMultiLevelHierarchy"/>
    <dgm:cxn modelId="{3B2CFA9D-8124-4126-B010-B098445EA723}" type="presParOf" srcId="{53441EC6-953B-4ED2-A09A-F6082A5FAC2F}" destId="{3A77BB74-92A3-41A4-9879-2D3AF977FEB1}" srcOrd="0" destOrd="0" presId="urn:microsoft.com/office/officeart/2008/layout/HorizontalMultiLevelHierarchy"/>
    <dgm:cxn modelId="{A5CDC9CE-3AAE-40DA-B3DF-3F822373904E}" type="presParOf" srcId="{3A77BB74-92A3-41A4-9879-2D3AF977FEB1}" destId="{90BF5819-4D06-4736-816D-5FC6A5CC8D2F}" srcOrd="0" destOrd="0" presId="urn:microsoft.com/office/officeart/2008/layout/HorizontalMultiLevelHierarchy"/>
    <dgm:cxn modelId="{2730118A-3D4E-41C1-8F48-57D76C92CAA1}" type="presParOf" srcId="{53441EC6-953B-4ED2-A09A-F6082A5FAC2F}" destId="{A64386D0-0484-4DF7-A80D-C17167819021}" srcOrd="1" destOrd="0" presId="urn:microsoft.com/office/officeart/2008/layout/HorizontalMultiLevelHierarchy"/>
    <dgm:cxn modelId="{A9055F28-FD56-4460-9E4A-36F871C3AAF7}" type="presParOf" srcId="{A64386D0-0484-4DF7-A80D-C17167819021}" destId="{2CEB77CD-491B-4B79-AAA9-8A9B41BE4618}" srcOrd="0" destOrd="0" presId="urn:microsoft.com/office/officeart/2008/layout/HorizontalMultiLevelHierarchy"/>
    <dgm:cxn modelId="{67DD15DA-F8F3-4D9A-A4D6-EA85C7307350}" type="presParOf" srcId="{A64386D0-0484-4DF7-A80D-C17167819021}" destId="{6C3C13A9-5117-4E5E-9DDC-B014FCE34BB1}" srcOrd="1" destOrd="0" presId="urn:microsoft.com/office/officeart/2008/layout/HorizontalMultiLevelHierarchy"/>
    <dgm:cxn modelId="{C31FA781-4950-40C4-A874-38419FD635B2}" type="presParOf" srcId="{53441EC6-953B-4ED2-A09A-F6082A5FAC2F}" destId="{2E80A2BD-DB2E-44CA-814B-4E21694E203B}" srcOrd="2" destOrd="0" presId="urn:microsoft.com/office/officeart/2008/layout/HorizontalMultiLevelHierarchy"/>
    <dgm:cxn modelId="{25B62A34-F834-4EC4-9EAF-5A5B33E84F93}" type="presParOf" srcId="{2E80A2BD-DB2E-44CA-814B-4E21694E203B}" destId="{A2042EF7-85EE-4CC9-B187-343837539C5E}" srcOrd="0" destOrd="0" presId="urn:microsoft.com/office/officeart/2008/layout/HorizontalMultiLevelHierarchy"/>
    <dgm:cxn modelId="{8BD31141-D5F4-4D31-85F8-7B8DDD0D1041}" type="presParOf" srcId="{53441EC6-953B-4ED2-A09A-F6082A5FAC2F}" destId="{D527A95A-A942-4FA1-96FB-63C5A1221079}" srcOrd="3" destOrd="0" presId="urn:microsoft.com/office/officeart/2008/layout/HorizontalMultiLevelHierarchy"/>
    <dgm:cxn modelId="{F6787F60-CC2E-4F3B-8B3E-3F447211E21D}" type="presParOf" srcId="{D527A95A-A942-4FA1-96FB-63C5A1221079}" destId="{44377506-6DDE-43A6-8360-8287FFF4E7D1}" srcOrd="0" destOrd="0" presId="urn:microsoft.com/office/officeart/2008/layout/HorizontalMultiLevelHierarchy"/>
    <dgm:cxn modelId="{A512EC8E-8A0F-4C99-9E41-83AD98BBE2B6}" type="presParOf" srcId="{D527A95A-A942-4FA1-96FB-63C5A1221079}" destId="{3914E040-0093-4ED2-9232-1E09FCC3B3FD}" srcOrd="1" destOrd="0" presId="urn:microsoft.com/office/officeart/2008/layout/HorizontalMultiLevelHierarchy"/>
    <dgm:cxn modelId="{CA062B99-662F-433A-810B-98FF38A2454F}" type="presParOf" srcId="{53441EC6-953B-4ED2-A09A-F6082A5FAC2F}" destId="{0BC276C0-9536-4816-9A73-89D8459667FB}" srcOrd="4" destOrd="0" presId="urn:microsoft.com/office/officeart/2008/layout/HorizontalMultiLevelHierarchy"/>
    <dgm:cxn modelId="{15690C68-FCCF-4C4F-A0D7-6B26F45C9AA6}" type="presParOf" srcId="{0BC276C0-9536-4816-9A73-89D8459667FB}" destId="{E858D160-866B-4D19-A7F4-D09C14227383}" srcOrd="0" destOrd="0" presId="urn:microsoft.com/office/officeart/2008/layout/HorizontalMultiLevelHierarchy"/>
    <dgm:cxn modelId="{CC862D90-5C8A-4F2F-9D73-F69BFEA7EFF2}" type="presParOf" srcId="{53441EC6-953B-4ED2-A09A-F6082A5FAC2F}" destId="{D2C51A53-84B5-4E09-8017-16DF50157A6E}" srcOrd="5" destOrd="0" presId="urn:microsoft.com/office/officeart/2008/layout/HorizontalMultiLevelHierarchy"/>
    <dgm:cxn modelId="{66BFDD24-10CC-4614-B26B-4B7FF7C56C31}" type="presParOf" srcId="{D2C51A53-84B5-4E09-8017-16DF50157A6E}" destId="{35798EEC-2F00-4C91-B48A-1E1213390534}" srcOrd="0" destOrd="0" presId="urn:microsoft.com/office/officeart/2008/layout/HorizontalMultiLevelHierarchy"/>
    <dgm:cxn modelId="{E02DD34B-5117-4289-B5DA-7BE6883D0357}" type="presParOf" srcId="{D2C51A53-84B5-4E09-8017-16DF50157A6E}" destId="{3E306EFA-4B02-4C7A-9AC4-E89256B88E64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53E3CF48-8607-448A-8354-811A2CBC93BD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000" b="1" cap="none" spc="0" dirty="0" smtClean="0">
              <a:ln/>
              <a:solidFill>
                <a:sysClr val="windowText" lastClr="000000"/>
              </a:solidFill>
              <a:effectLst/>
              <a:cs typeface="B Mitra" pitchFamily="2" charset="-78"/>
            </a:rPr>
            <a:t>(خائفانه)</a:t>
          </a:r>
          <a:endParaRPr lang="en-US" sz="2000" b="1" cap="none" spc="0" dirty="0">
            <a:ln/>
            <a:solidFill>
              <a:sysClr val="windowText" lastClr="000000"/>
            </a:solidFill>
            <a:effectLst/>
            <a:cs typeface="B Mitra" pitchFamily="2" charset="-78"/>
          </a:endParaRPr>
        </a:p>
      </dgm:t>
    </dgm:pt>
    <dgm:pt modelId="{5A912568-8525-4B87-ABD6-7EEF47020B62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cap="none" spc="0" dirty="0" smtClean="0">
              <a:ln/>
              <a:solidFill>
                <a:sysClr val="windowText" lastClr="000000"/>
              </a:solidFill>
              <a:effectLst/>
              <a:cs typeface="B Mitra" pitchFamily="2" charset="-78"/>
            </a:rPr>
            <a:t>(تاجرانه)</a:t>
          </a:r>
          <a:endParaRPr lang="en-US" sz="2000" b="1" cap="none" spc="0" dirty="0">
            <a:ln/>
            <a:solidFill>
              <a:sysClr val="windowText" lastClr="000000"/>
            </a:solidFill>
            <a:effectLst/>
            <a:cs typeface="B Mitra" pitchFamily="2" charset="-78"/>
          </a:endParaRPr>
        </a:p>
      </dgm:t>
    </dgm:pt>
    <dgm:pt modelId="{41248BC7-6AE9-49C4-B92E-14EABF11E827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cap="none" spc="0" dirty="0" smtClean="0">
              <a:ln/>
              <a:solidFill>
                <a:sysClr val="windowText" lastClr="000000"/>
              </a:solidFill>
              <a:effectLst/>
              <a:cs typeface="B Mitra" pitchFamily="2" charset="-78"/>
            </a:rPr>
            <a:t>(شاکرانه)</a:t>
          </a:r>
          <a:endParaRPr lang="en-US" sz="2000" b="1" cap="none" spc="0" dirty="0">
            <a:ln/>
            <a:solidFill>
              <a:sysClr val="windowText" lastClr="000000"/>
            </a:solidFill>
            <a:effectLst/>
            <a:cs typeface="B Mitra" pitchFamily="2" charset="-78"/>
          </a:endParaRPr>
        </a:p>
      </dgm:t>
    </dgm:pt>
    <dgm:pt modelId="{12458F20-C0B0-43A3-B01F-F413B188AEF5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cap="none" spc="0" dirty="0" smtClean="0">
              <a:ln/>
              <a:solidFill>
                <a:sysClr val="windowText" lastClr="000000"/>
              </a:solidFill>
              <a:effectLst/>
              <a:cs typeface="B Mitra" pitchFamily="2" charset="-78"/>
            </a:rPr>
            <a:t>(عارفانه)</a:t>
          </a:r>
          <a:endParaRPr lang="en-US" sz="2000" b="1" cap="none" spc="0" dirty="0">
            <a:ln/>
            <a:solidFill>
              <a:sysClr val="windowText" lastClr="000000"/>
            </a:solidFill>
            <a:effectLst/>
            <a:cs typeface="B Mitra" pitchFamily="2" charset="-78"/>
          </a:endParaRPr>
        </a:p>
      </dgm:t>
    </dgm:pt>
    <dgm:pt modelId="{B37E4406-B649-45FF-8838-2435E928AF8E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ysClr val="windowText" lastClr="000000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dirty="0">
            <a:ln>
              <a:solidFill>
                <a:srgbClr val="00B451"/>
              </a:solidFill>
            </a:ln>
            <a:solidFill>
              <a:sysClr val="windowText" lastClr="000000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5A1F61AA-6DF2-483F-AD8D-60EDA6119A10}" type="sibTrans" cxnId="{27F0D362-EDDD-4E75-9EF8-6B65C10CAFE4}">
      <dgm:prSet/>
      <dgm:spPr/>
      <dgm:t>
        <a:bodyPr/>
        <a:lstStyle/>
        <a:p>
          <a:endParaRPr lang="en-US"/>
        </a:p>
      </dgm:t>
    </dgm:pt>
    <dgm:pt modelId="{55EFC8DC-8BDE-4CCC-A49C-F94646071873}" type="parTrans" cxnId="{27F0D362-EDDD-4E75-9EF8-6B65C10CAFE4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CBC05587-A1AF-4530-AC5F-B03103D0042D}" type="sibTrans" cxnId="{623703E4-715E-4D62-9AE8-4A52D36891E7}">
      <dgm:prSet/>
      <dgm:spPr/>
      <dgm:t>
        <a:bodyPr/>
        <a:lstStyle/>
        <a:p>
          <a:endParaRPr lang="en-US"/>
        </a:p>
      </dgm:t>
    </dgm:pt>
    <dgm:pt modelId="{6B96569C-A5E3-43CC-8499-193738D37370}" type="parTrans" cxnId="{623703E4-715E-4D62-9AE8-4A52D36891E7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D5ED80CD-5886-43E4-9CBB-0F0DC4E770BA}" type="sibTrans" cxnId="{AED31E2B-C7DC-4860-B4AF-8F024638A4D3}">
      <dgm:prSet/>
      <dgm:spPr/>
      <dgm:t>
        <a:bodyPr/>
        <a:lstStyle/>
        <a:p>
          <a:endParaRPr lang="en-US"/>
        </a:p>
      </dgm:t>
    </dgm:pt>
    <dgm:pt modelId="{0F504C75-74EA-4361-B232-E9B62975CEAD}" type="parTrans" cxnId="{AED31E2B-C7DC-4860-B4AF-8F024638A4D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899CD1E6-1DE2-4CF2-A306-94177216605D}" type="sibTrans" cxnId="{2DF510EA-831F-4494-8F3A-05D497DE7DBB}">
      <dgm:prSet/>
      <dgm:spPr/>
      <dgm:t>
        <a:bodyPr/>
        <a:lstStyle/>
        <a:p>
          <a:endParaRPr lang="en-US"/>
        </a:p>
      </dgm:t>
    </dgm:pt>
    <dgm:pt modelId="{F03114B9-5247-47D9-AE05-27A74D21A6EF}" type="parTrans" cxnId="{2DF510EA-831F-4494-8F3A-05D497DE7DBB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9E1E378D-AF4F-4159-B2D4-0BFD4F508353}" type="sibTrans" cxnId="{61161CAD-C9AD-4AB4-958C-D64983868FC1}">
      <dgm:prSet/>
      <dgm:spPr/>
      <dgm:t>
        <a:bodyPr/>
        <a:lstStyle/>
        <a:p>
          <a:endParaRPr lang="en-US"/>
        </a:p>
      </dgm:t>
    </dgm:pt>
    <dgm:pt modelId="{EFC53AEA-00E4-44D6-8CAE-A01F46ECAE9E}" type="parTrans" cxnId="{61161CAD-C9AD-4AB4-958C-D64983868FC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04FB59A-854B-444D-B875-4A9F4D6C8903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ysClr val="windowText" lastClr="000000"/>
              </a:solidFill>
              <a:effectLst/>
              <a:latin typeface="Nabi" pitchFamily="2" charset="0"/>
              <a:cs typeface="Nabi" pitchFamily="2" charset="0"/>
            </a:rPr>
            <a:t> بِسْمِ اللّهِ الرَّحْمَنِ الرَّحِيمِ(1)</a:t>
          </a:r>
          <a:endParaRPr lang="en-US" sz="2400" dirty="0">
            <a:ln>
              <a:solidFill>
                <a:srgbClr val="00B451"/>
              </a:solidFill>
            </a:ln>
            <a:solidFill>
              <a:sysClr val="windowText" lastClr="000000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966D7D7F-E8F1-4A14-A1C6-F2975CFAA467}" type="sibTrans" cxnId="{6F73587E-8389-4D7E-A2C9-9A2F552AE448}">
      <dgm:prSet/>
      <dgm:spPr/>
      <dgm:t>
        <a:bodyPr/>
        <a:lstStyle/>
        <a:p>
          <a:endParaRPr lang="en-US"/>
        </a:p>
      </dgm:t>
    </dgm:pt>
    <dgm:pt modelId="{D69F3890-BB7C-4338-A93B-76D08ACB1F1F}" type="parTrans" cxnId="{6F73587E-8389-4D7E-A2C9-9A2F552AE448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E92D5A2-A8CF-48E7-8E25-AD6A300E749F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cap="none" spc="0" dirty="0" smtClean="0">
              <a:ln w="12700">
                <a:solidFill>
                  <a:schemeClr val="accent2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Mitra" pitchFamily="2" charset="-78"/>
            </a:rPr>
            <a:t>سیاق اول  آیات 1-4: ستایش</a:t>
          </a:r>
          <a:endParaRPr lang="en-US" sz="2400" b="1" cap="none" spc="0" dirty="0">
            <a:ln w="12700">
              <a:solidFill>
                <a:schemeClr val="accent2"/>
              </a:solidFill>
              <a:prstDash val="solid"/>
            </a:ln>
            <a:solidFill>
              <a:sysClr val="windowText" lastClr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cs typeface="B Mitra" pitchFamily="2" charset="-78"/>
          </a:endParaRPr>
        </a:p>
      </dgm:t>
    </dgm:pt>
    <dgm:pt modelId="{001CA580-DA08-41EB-B234-05061979371F}" type="sibTrans" cxnId="{7AC986DA-6B9B-440B-905D-93726D474821}">
      <dgm:prSet/>
      <dgm:spPr/>
      <dgm:t>
        <a:bodyPr/>
        <a:lstStyle/>
        <a:p>
          <a:endParaRPr lang="en-US"/>
        </a:p>
      </dgm:t>
    </dgm:pt>
    <dgm:pt modelId="{0A220632-711F-43C0-8A35-6879A1D9DAC2}" type="parTrans" cxnId="{7AC986DA-6B9B-440B-905D-93726D474821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7A5B40-162C-4A81-8BF9-E45FCC12C794}" type="pres">
      <dgm:prSet presAssocID="{4E92D5A2-A8CF-48E7-8E25-AD6A300E749F}" presName="root1" presStyleCnt="0"/>
      <dgm:spPr/>
    </dgm:pt>
    <dgm:pt modelId="{1ED14AC5-7B4D-41C4-B901-599373EB30D0}" type="pres">
      <dgm:prSet presAssocID="{4E92D5A2-A8CF-48E7-8E25-AD6A300E749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604AF5-E816-49CF-941D-372A8D9F3A17}" type="pres">
      <dgm:prSet presAssocID="{4E92D5A2-A8CF-48E7-8E25-AD6A300E749F}" presName="level2hierChild" presStyleCnt="0"/>
      <dgm:spPr/>
    </dgm:pt>
    <dgm:pt modelId="{0460355B-AC66-4F6E-847C-06C07A3415D7}" type="pres">
      <dgm:prSet presAssocID="{D69F3890-BB7C-4338-A93B-76D08ACB1F1F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B579AB-520D-46B1-9A07-487FE37266A9}" type="pres">
      <dgm:prSet presAssocID="{D69F3890-BB7C-4338-A93B-76D08ACB1F1F}" presName="connTx" presStyleLbl="parChTrans1D2" presStyleIdx="0" presStyleCnt="2"/>
      <dgm:spPr/>
      <dgm:t>
        <a:bodyPr/>
        <a:lstStyle/>
        <a:p>
          <a:endParaRPr lang="en-US"/>
        </a:p>
      </dgm:t>
    </dgm:pt>
    <dgm:pt modelId="{5DDD3B44-5216-4348-8A16-AF6E4DF6FFF4}" type="pres">
      <dgm:prSet presAssocID="{704FB59A-854B-444D-B875-4A9F4D6C8903}" presName="root2" presStyleCnt="0"/>
      <dgm:spPr/>
    </dgm:pt>
    <dgm:pt modelId="{3FE0A3A9-176B-4359-B4E2-B28151A5D076}" type="pres">
      <dgm:prSet presAssocID="{704FB59A-854B-444D-B875-4A9F4D6C8903}" presName="LevelTwoTextNode" presStyleLbl="node2" presStyleIdx="0" presStyleCnt="2" custScaleX="138562" custScaleY="121919" custLinFactNeighborX="-3868" custLinFactNeighborY="-172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3AF9A5-987B-4191-ABB8-527F0D2A1572}" type="pres">
      <dgm:prSet presAssocID="{704FB59A-854B-444D-B875-4A9F4D6C8903}" presName="level3hierChild" presStyleCnt="0"/>
      <dgm:spPr/>
    </dgm:pt>
    <dgm:pt modelId="{9D14F9CA-4A45-4862-84B8-B32E4E454E9B}" type="pres">
      <dgm:prSet presAssocID="{EFC53AEA-00E4-44D6-8CAE-A01F46ECAE9E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7C1F90F0-5C6E-486E-B4B2-705B266652D2}" type="pres">
      <dgm:prSet presAssocID="{EFC53AEA-00E4-44D6-8CAE-A01F46ECAE9E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3275F5B-2D90-4319-AA47-547641C664F2}" type="pres">
      <dgm:prSet presAssocID="{B37E4406-B649-45FF-8838-2435E928AF8E}" presName="root2" presStyleCnt="0"/>
      <dgm:spPr/>
    </dgm:pt>
    <dgm:pt modelId="{2FEEA866-05AF-47C8-BDE3-0B12FA7456D8}" type="pres">
      <dgm:prSet presAssocID="{B37E4406-B649-45FF-8838-2435E928AF8E}" presName="LevelTwoTextNode" presStyleLbl="node2" presStyleIdx="1" presStyleCnt="2" custScaleX="79801" custLinFactNeighborY="779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871C29-337E-481D-99E0-8B3A22F455E2}" type="pres">
      <dgm:prSet presAssocID="{B37E4406-B649-45FF-8838-2435E928AF8E}" presName="level3hierChild" presStyleCnt="0"/>
      <dgm:spPr/>
    </dgm:pt>
    <dgm:pt modelId="{8CAF16AF-53BF-43B8-B38A-3445349BC241}" type="pres">
      <dgm:prSet presAssocID="{F03114B9-5247-47D9-AE05-27A74D21A6EF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0B964415-A6D6-40B4-A4B3-BDCE9CBC26E7}" type="pres">
      <dgm:prSet presAssocID="{F03114B9-5247-47D9-AE05-27A74D21A6EF}" presName="connTx" presStyleLbl="parChTrans1D3" presStyleIdx="0" presStyleCnt="4"/>
      <dgm:spPr/>
      <dgm:t>
        <a:bodyPr/>
        <a:lstStyle/>
        <a:p>
          <a:endParaRPr lang="en-US"/>
        </a:p>
      </dgm:t>
    </dgm:pt>
    <dgm:pt modelId="{9EDA3553-41CE-429D-A1A3-03837F22791E}" type="pres">
      <dgm:prSet presAssocID="{12458F20-C0B0-43A3-B01F-F413B188AEF5}" presName="root2" presStyleCnt="0"/>
      <dgm:spPr/>
    </dgm:pt>
    <dgm:pt modelId="{2ABF4A61-82EF-4C85-B932-273BB17DFD9B}" type="pres">
      <dgm:prSet presAssocID="{12458F20-C0B0-43A3-B01F-F413B188AEF5}" presName="LevelTwoTextNode" presStyleLbl="node3" presStyleIdx="0" presStyleCnt="4" custLinFactNeighborY="379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271C56-3068-4132-BF8E-B81863975864}" type="pres">
      <dgm:prSet presAssocID="{12458F20-C0B0-43A3-B01F-F413B188AEF5}" presName="level3hierChild" presStyleCnt="0"/>
      <dgm:spPr/>
    </dgm:pt>
    <dgm:pt modelId="{C8A1BC53-52CB-440F-9468-0533C6623BDE}" type="pres">
      <dgm:prSet presAssocID="{0F504C75-74EA-4361-B232-E9B62975CEAD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14646957-165D-450A-8B0A-2CD8D5ED8F38}" type="pres">
      <dgm:prSet presAssocID="{0F504C75-74EA-4361-B232-E9B62975CEAD}" presName="connTx" presStyleLbl="parChTrans1D3" presStyleIdx="1" presStyleCnt="4"/>
      <dgm:spPr/>
      <dgm:t>
        <a:bodyPr/>
        <a:lstStyle/>
        <a:p>
          <a:endParaRPr lang="en-US"/>
        </a:p>
      </dgm:t>
    </dgm:pt>
    <dgm:pt modelId="{86C6271F-566A-40D2-83BF-1A8DFD0FE804}" type="pres">
      <dgm:prSet presAssocID="{41248BC7-6AE9-49C4-B92E-14EABF11E827}" presName="root2" presStyleCnt="0"/>
      <dgm:spPr/>
    </dgm:pt>
    <dgm:pt modelId="{3E9D0FF5-6891-42D0-94BB-494CE7DED499}" type="pres">
      <dgm:prSet presAssocID="{41248BC7-6AE9-49C4-B92E-14EABF11E827}" presName="LevelTwoTextNode" presStyleLbl="node3" presStyleIdx="1" presStyleCnt="4" custScaleY="133623" custLinFactNeighborY="266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71BF34-9006-428A-B4C7-09837F2B9418}" type="pres">
      <dgm:prSet presAssocID="{41248BC7-6AE9-49C4-B92E-14EABF11E827}" presName="level3hierChild" presStyleCnt="0"/>
      <dgm:spPr/>
    </dgm:pt>
    <dgm:pt modelId="{8C343E6E-2C68-4358-8988-182F8C3D569C}" type="pres">
      <dgm:prSet presAssocID="{6B96569C-A5E3-43CC-8499-193738D37370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C83EF80F-F672-4615-BC4F-B85C56D9AB46}" type="pres">
      <dgm:prSet presAssocID="{6B96569C-A5E3-43CC-8499-193738D37370}" presName="connTx" presStyleLbl="parChTrans1D3" presStyleIdx="2" presStyleCnt="4"/>
      <dgm:spPr/>
      <dgm:t>
        <a:bodyPr/>
        <a:lstStyle/>
        <a:p>
          <a:endParaRPr lang="en-US"/>
        </a:p>
      </dgm:t>
    </dgm:pt>
    <dgm:pt modelId="{441DC334-E51E-4E0F-BD38-2F879A66808A}" type="pres">
      <dgm:prSet presAssocID="{5A912568-8525-4B87-ABD6-7EEF47020B62}" presName="root2" presStyleCnt="0"/>
      <dgm:spPr/>
    </dgm:pt>
    <dgm:pt modelId="{779A305B-AF19-4DC3-837C-54C1231FABF3}" type="pres">
      <dgm:prSet presAssocID="{5A912568-8525-4B87-ABD6-7EEF47020B62}" presName="LevelTwoTextNode" presStyleLbl="node3" presStyleIdx="2" presStyleCnt="4" custScaleY="126941" custLinFactNeighborY="12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7CFD09-11E2-4FA9-BFB8-1BBC144A4D57}" type="pres">
      <dgm:prSet presAssocID="{5A912568-8525-4B87-ABD6-7EEF47020B62}" presName="level3hierChild" presStyleCnt="0"/>
      <dgm:spPr/>
    </dgm:pt>
    <dgm:pt modelId="{46157FC4-4EC8-4C37-94C3-158819265B6D}" type="pres">
      <dgm:prSet presAssocID="{55EFC8DC-8BDE-4CCC-A49C-F94646071873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3584F0A-3554-4E0A-AAD1-06AC5AE90B6D}" type="pres">
      <dgm:prSet presAssocID="{55EFC8DC-8BDE-4CCC-A49C-F94646071873}" presName="connTx" presStyleLbl="parChTrans1D3" presStyleIdx="3" presStyleCnt="4"/>
      <dgm:spPr/>
      <dgm:t>
        <a:bodyPr/>
        <a:lstStyle/>
        <a:p>
          <a:endParaRPr lang="en-US"/>
        </a:p>
      </dgm:t>
    </dgm:pt>
    <dgm:pt modelId="{17C69202-179A-4E99-9761-D00DAF12476F}" type="pres">
      <dgm:prSet presAssocID="{53E3CF48-8607-448A-8354-811A2CBC93BD}" presName="root2" presStyleCnt="0"/>
      <dgm:spPr/>
    </dgm:pt>
    <dgm:pt modelId="{EC79F2BE-04FF-4C65-A648-E4C67A3C71A2}" type="pres">
      <dgm:prSet presAssocID="{53E3CF48-8607-448A-8354-811A2CBC93BD}" presName="LevelTwoTextNode" presStyleLbl="node3" presStyleIdx="3" presStyleCnt="4" custScaleX="101197" custScaleY="129201" custLinFactNeighborY="10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01B4DF-AEEC-47DC-84B7-96C38D0266A6}" type="pres">
      <dgm:prSet presAssocID="{53E3CF48-8607-448A-8354-811A2CBC93BD}" presName="level3hierChild" presStyleCnt="0"/>
      <dgm:spPr/>
    </dgm:pt>
  </dgm:ptLst>
  <dgm:cxnLst>
    <dgm:cxn modelId="{6B665802-2583-4DFC-A3E9-96C691AF940E}" type="presOf" srcId="{EFC53AEA-00E4-44D6-8CAE-A01F46ECAE9E}" destId="{7C1F90F0-5C6E-486E-B4B2-705B266652D2}" srcOrd="1" destOrd="0" presId="urn:microsoft.com/office/officeart/2008/layout/HorizontalMultiLevelHierarchy"/>
    <dgm:cxn modelId="{2DF510EA-831F-4494-8F3A-05D497DE7DBB}" srcId="{B37E4406-B649-45FF-8838-2435E928AF8E}" destId="{12458F20-C0B0-43A3-B01F-F413B188AEF5}" srcOrd="0" destOrd="0" parTransId="{F03114B9-5247-47D9-AE05-27A74D21A6EF}" sibTransId="{899CD1E6-1DE2-4CF2-A306-94177216605D}"/>
    <dgm:cxn modelId="{2B195873-7117-48D2-802C-A0C5797C776B}" type="presOf" srcId="{D69F3890-BB7C-4338-A93B-76D08ACB1F1F}" destId="{0460355B-AC66-4F6E-847C-06C07A3415D7}" srcOrd="0" destOrd="0" presId="urn:microsoft.com/office/officeart/2008/layout/HorizontalMultiLevelHierarchy"/>
    <dgm:cxn modelId="{27F0D362-EDDD-4E75-9EF8-6B65C10CAFE4}" srcId="{B37E4406-B649-45FF-8838-2435E928AF8E}" destId="{53E3CF48-8607-448A-8354-811A2CBC93BD}" srcOrd="3" destOrd="0" parTransId="{55EFC8DC-8BDE-4CCC-A49C-F94646071873}" sibTransId="{5A1F61AA-6DF2-483F-AD8D-60EDA6119A10}"/>
    <dgm:cxn modelId="{6FB1DA00-88D3-4B50-BFD7-8383349758A1}" type="presOf" srcId="{6B96569C-A5E3-43CC-8499-193738D37370}" destId="{C83EF80F-F672-4615-BC4F-B85C56D9AB46}" srcOrd="1" destOrd="0" presId="urn:microsoft.com/office/officeart/2008/layout/HorizontalMultiLevelHierarchy"/>
    <dgm:cxn modelId="{ADDA73D8-1C55-4127-8E06-159999248D6A}" type="presOf" srcId="{F03114B9-5247-47D9-AE05-27A74D21A6EF}" destId="{8CAF16AF-53BF-43B8-B38A-3445349BC241}" srcOrd="0" destOrd="0" presId="urn:microsoft.com/office/officeart/2008/layout/HorizontalMultiLevelHierarchy"/>
    <dgm:cxn modelId="{C9B733AD-0D6C-4CFF-9357-132951463122}" type="presOf" srcId="{0F504C75-74EA-4361-B232-E9B62975CEAD}" destId="{14646957-165D-450A-8B0A-2CD8D5ED8F38}" srcOrd="1" destOrd="0" presId="urn:microsoft.com/office/officeart/2008/layout/HorizontalMultiLevelHierarchy"/>
    <dgm:cxn modelId="{7AC986DA-6B9B-440B-905D-93726D474821}" srcId="{DAC28B8E-C453-4534-9D5A-E269D24556F3}" destId="{4E92D5A2-A8CF-48E7-8E25-AD6A300E749F}" srcOrd="0" destOrd="0" parTransId="{0A220632-711F-43C0-8A35-6879A1D9DAC2}" sibTransId="{001CA580-DA08-41EB-B234-05061979371F}"/>
    <dgm:cxn modelId="{623703E4-715E-4D62-9AE8-4A52D36891E7}" srcId="{B37E4406-B649-45FF-8838-2435E928AF8E}" destId="{5A912568-8525-4B87-ABD6-7EEF47020B62}" srcOrd="2" destOrd="0" parTransId="{6B96569C-A5E3-43CC-8499-193738D37370}" sibTransId="{CBC05587-A1AF-4530-AC5F-B03103D0042D}"/>
    <dgm:cxn modelId="{8BD96AFA-024A-45C0-9429-14B41D8110C8}" type="presOf" srcId="{4E92D5A2-A8CF-48E7-8E25-AD6A300E749F}" destId="{1ED14AC5-7B4D-41C4-B901-599373EB30D0}" srcOrd="0" destOrd="0" presId="urn:microsoft.com/office/officeart/2008/layout/HorizontalMultiLevelHierarchy"/>
    <dgm:cxn modelId="{6F097642-84BA-4020-818B-024C5A657572}" type="presOf" srcId="{5A912568-8525-4B87-ABD6-7EEF47020B62}" destId="{779A305B-AF19-4DC3-837C-54C1231FABF3}" srcOrd="0" destOrd="0" presId="urn:microsoft.com/office/officeart/2008/layout/HorizontalMultiLevelHierarchy"/>
    <dgm:cxn modelId="{49F22A53-B134-4DC0-AA47-3FD7D872BA4A}" type="presOf" srcId="{EFC53AEA-00E4-44D6-8CAE-A01F46ECAE9E}" destId="{9D14F9CA-4A45-4862-84B8-B32E4E454E9B}" srcOrd="0" destOrd="0" presId="urn:microsoft.com/office/officeart/2008/layout/HorizontalMultiLevelHierarchy"/>
    <dgm:cxn modelId="{BBEE5DA8-5F5C-4CC0-BF51-ABD36D1DB0B2}" type="presOf" srcId="{B37E4406-B649-45FF-8838-2435E928AF8E}" destId="{2FEEA866-05AF-47C8-BDE3-0B12FA7456D8}" srcOrd="0" destOrd="0" presId="urn:microsoft.com/office/officeart/2008/layout/HorizontalMultiLevelHierarchy"/>
    <dgm:cxn modelId="{01DFCF42-F302-4C03-A92E-20974B97965E}" type="presOf" srcId="{53E3CF48-8607-448A-8354-811A2CBC93BD}" destId="{EC79F2BE-04FF-4C65-A648-E4C67A3C71A2}" srcOrd="0" destOrd="0" presId="urn:microsoft.com/office/officeart/2008/layout/HorizontalMultiLevelHierarchy"/>
    <dgm:cxn modelId="{95902E86-F4A6-41E2-910E-151F35D41945}" type="presOf" srcId="{0F504C75-74EA-4361-B232-E9B62975CEAD}" destId="{C8A1BC53-52CB-440F-9468-0533C6623BDE}" srcOrd="0" destOrd="0" presId="urn:microsoft.com/office/officeart/2008/layout/HorizontalMultiLevelHierarchy"/>
    <dgm:cxn modelId="{61161CAD-C9AD-4AB4-958C-D64983868FC1}" srcId="{4E92D5A2-A8CF-48E7-8E25-AD6A300E749F}" destId="{B37E4406-B649-45FF-8838-2435E928AF8E}" srcOrd="1" destOrd="0" parTransId="{EFC53AEA-00E4-44D6-8CAE-A01F46ECAE9E}" sibTransId="{9E1E378D-AF4F-4159-B2D4-0BFD4F508353}"/>
    <dgm:cxn modelId="{6F73587E-8389-4D7E-A2C9-9A2F552AE448}" srcId="{4E92D5A2-A8CF-48E7-8E25-AD6A300E749F}" destId="{704FB59A-854B-444D-B875-4A9F4D6C8903}" srcOrd="0" destOrd="0" parTransId="{D69F3890-BB7C-4338-A93B-76D08ACB1F1F}" sibTransId="{966D7D7F-E8F1-4A14-A1C6-F2975CFAA467}"/>
    <dgm:cxn modelId="{9717171A-2614-46ED-9B38-CC26D88234A2}" type="presOf" srcId="{12458F20-C0B0-43A3-B01F-F413B188AEF5}" destId="{2ABF4A61-82EF-4C85-B932-273BB17DFD9B}" srcOrd="0" destOrd="0" presId="urn:microsoft.com/office/officeart/2008/layout/HorizontalMultiLevelHierarchy"/>
    <dgm:cxn modelId="{B31CAE85-B1FC-4096-B467-3954ED6034BC}" type="presOf" srcId="{55EFC8DC-8BDE-4CCC-A49C-F94646071873}" destId="{46157FC4-4EC8-4C37-94C3-158819265B6D}" srcOrd="0" destOrd="0" presId="urn:microsoft.com/office/officeart/2008/layout/HorizontalMultiLevelHierarchy"/>
    <dgm:cxn modelId="{208F6796-ABCC-49A9-85DF-E3EF647E43D3}" type="presOf" srcId="{55EFC8DC-8BDE-4CCC-A49C-F94646071873}" destId="{C3584F0A-3554-4E0A-AAD1-06AC5AE90B6D}" srcOrd="1" destOrd="0" presId="urn:microsoft.com/office/officeart/2008/layout/HorizontalMultiLevelHierarchy"/>
    <dgm:cxn modelId="{A4A6C256-F4C2-4292-AB8F-5C26C0B69CC8}" type="presOf" srcId="{D69F3890-BB7C-4338-A93B-76D08ACB1F1F}" destId="{53B579AB-520D-46B1-9A07-487FE37266A9}" srcOrd="1" destOrd="0" presId="urn:microsoft.com/office/officeart/2008/layout/HorizontalMultiLevelHierarchy"/>
    <dgm:cxn modelId="{5B090C80-693C-47FF-8717-DC711E989304}" type="presOf" srcId="{704FB59A-854B-444D-B875-4A9F4D6C8903}" destId="{3FE0A3A9-176B-4359-B4E2-B28151A5D076}" srcOrd="0" destOrd="0" presId="urn:microsoft.com/office/officeart/2008/layout/HorizontalMultiLevelHierarchy"/>
    <dgm:cxn modelId="{66C4DCD2-2D23-4192-9667-D859595BE8AB}" type="presOf" srcId="{41248BC7-6AE9-49C4-B92E-14EABF11E827}" destId="{3E9D0FF5-6891-42D0-94BB-494CE7DED499}" srcOrd="0" destOrd="0" presId="urn:microsoft.com/office/officeart/2008/layout/HorizontalMultiLevelHierarchy"/>
    <dgm:cxn modelId="{BD6B0087-5837-4A4A-8D73-79BBF19AA359}" type="presOf" srcId="{DAC28B8E-C453-4534-9D5A-E269D24556F3}" destId="{45090715-B806-4D56-8FD6-37DBC1FE783F}" srcOrd="0" destOrd="0" presId="urn:microsoft.com/office/officeart/2008/layout/HorizontalMultiLevelHierarchy"/>
    <dgm:cxn modelId="{AED31E2B-C7DC-4860-B4AF-8F024638A4D3}" srcId="{B37E4406-B649-45FF-8838-2435E928AF8E}" destId="{41248BC7-6AE9-49C4-B92E-14EABF11E827}" srcOrd="1" destOrd="0" parTransId="{0F504C75-74EA-4361-B232-E9B62975CEAD}" sibTransId="{D5ED80CD-5886-43E4-9CBB-0F0DC4E770BA}"/>
    <dgm:cxn modelId="{DCFEC6F7-8397-4A0C-ACD1-2DBC44BB4D10}" type="presOf" srcId="{6B96569C-A5E3-43CC-8499-193738D37370}" destId="{8C343E6E-2C68-4358-8988-182F8C3D569C}" srcOrd="0" destOrd="0" presId="urn:microsoft.com/office/officeart/2008/layout/HorizontalMultiLevelHierarchy"/>
    <dgm:cxn modelId="{F9FD1479-9AB3-4C6E-9629-4BE13F1819F0}" type="presOf" srcId="{F03114B9-5247-47D9-AE05-27A74D21A6EF}" destId="{0B964415-A6D6-40B4-A4B3-BDCE9CBC26E7}" srcOrd="1" destOrd="0" presId="urn:microsoft.com/office/officeart/2008/layout/HorizontalMultiLevelHierarchy"/>
    <dgm:cxn modelId="{B09441F2-5720-4DF9-8DE9-0167DEE8A612}" type="presParOf" srcId="{45090715-B806-4D56-8FD6-37DBC1FE783F}" destId="{887A5B40-162C-4A81-8BF9-E45FCC12C794}" srcOrd="0" destOrd="0" presId="urn:microsoft.com/office/officeart/2008/layout/HorizontalMultiLevelHierarchy"/>
    <dgm:cxn modelId="{FC3B39AB-BE22-4045-A1AF-01F94030015A}" type="presParOf" srcId="{887A5B40-162C-4A81-8BF9-E45FCC12C794}" destId="{1ED14AC5-7B4D-41C4-B901-599373EB30D0}" srcOrd="0" destOrd="0" presId="urn:microsoft.com/office/officeart/2008/layout/HorizontalMultiLevelHierarchy"/>
    <dgm:cxn modelId="{71CBE038-9476-4AC9-BBF7-5A265CC9F808}" type="presParOf" srcId="{887A5B40-162C-4A81-8BF9-E45FCC12C794}" destId="{F2604AF5-E816-49CF-941D-372A8D9F3A17}" srcOrd="1" destOrd="0" presId="urn:microsoft.com/office/officeart/2008/layout/HorizontalMultiLevelHierarchy"/>
    <dgm:cxn modelId="{025FEC06-0AF9-4E66-B56B-9DDDF90FC688}" type="presParOf" srcId="{F2604AF5-E816-49CF-941D-372A8D9F3A17}" destId="{0460355B-AC66-4F6E-847C-06C07A3415D7}" srcOrd="0" destOrd="0" presId="urn:microsoft.com/office/officeart/2008/layout/HorizontalMultiLevelHierarchy"/>
    <dgm:cxn modelId="{2BAC0BCC-8CAE-4944-A314-90C201CE3EF3}" type="presParOf" srcId="{0460355B-AC66-4F6E-847C-06C07A3415D7}" destId="{53B579AB-520D-46B1-9A07-487FE37266A9}" srcOrd="0" destOrd="0" presId="urn:microsoft.com/office/officeart/2008/layout/HorizontalMultiLevelHierarchy"/>
    <dgm:cxn modelId="{1CF801CF-3FA9-4298-8F73-5456576BB2EB}" type="presParOf" srcId="{F2604AF5-E816-49CF-941D-372A8D9F3A17}" destId="{5DDD3B44-5216-4348-8A16-AF6E4DF6FFF4}" srcOrd="1" destOrd="0" presId="urn:microsoft.com/office/officeart/2008/layout/HorizontalMultiLevelHierarchy"/>
    <dgm:cxn modelId="{C6AD7B67-8D04-4A63-8BF5-81DD433D244C}" type="presParOf" srcId="{5DDD3B44-5216-4348-8A16-AF6E4DF6FFF4}" destId="{3FE0A3A9-176B-4359-B4E2-B28151A5D076}" srcOrd="0" destOrd="0" presId="urn:microsoft.com/office/officeart/2008/layout/HorizontalMultiLevelHierarchy"/>
    <dgm:cxn modelId="{ADD8AA45-DE78-4B4B-A3E9-1247BA1C504B}" type="presParOf" srcId="{5DDD3B44-5216-4348-8A16-AF6E4DF6FFF4}" destId="{483AF9A5-987B-4191-ABB8-527F0D2A1572}" srcOrd="1" destOrd="0" presId="urn:microsoft.com/office/officeart/2008/layout/HorizontalMultiLevelHierarchy"/>
    <dgm:cxn modelId="{943C3492-D8A2-4E89-9C84-263C1DF20188}" type="presParOf" srcId="{F2604AF5-E816-49CF-941D-372A8D9F3A17}" destId="{9D14F9CA-4A45-4862-84B8-B32E4E454E9B}" srcOrd="2" destOrd="0" presId="urn:microsoft.com/office/officeart/2008/layout/HorizontalMultiLevelHierarchy"/>
    <dgm:cxn modelId="{EB444E1F-80EB-4D32-BDD4-58949FBC61CE}" type="presParOf" srcId="{9D14F9CA-4A45-4862-84B8-B32E4E454E9B}" destId="{7C1F90F0-5C6E-486E-B4B2-705B266652D2}" srcOrd="0" destOrd="0" presId="urn:microsoft.com/office/officeart/2008/layout/HorizontalMultiLevelHierarchy"/>
    <dgm:cxn modelId="{171875DC-DA60-4DC0-831B-60AD6EA73221}" type="presParOf" srcId="{F2604AF5-E816-49CF-941D-372A8D9F3A17}" destId="{A3275F5B-2D90-4319-AA47-547641C664F2}" srcOrd="3" destOrd="0" presId="urn:microsoft.com/office/officeart/2008/layout/HorizontalMultiLevelHierarchy"/>
    <dgm:cxn modelId="{E524D86C-C731-4B28-BBD6-3DA0E3216F48}" type="presParOf" srcId="{A3275F5B-2D90-4319-AA47-547641C664F2}" destId="{2FEEA866-05AF-47C8-BDE3-0B12FA7456D8}" srcOrd="0" destOrd="0" presId="urn:microsoft.com/office/officeart/2008/layout/HorizontalMultiLevelHierarchy"/>
    <dgm:cxn modelId="{B0389FCB-6D20-4996-B176-4A218F0711DD}" type="presParOf" srcId="{A3275F5B-2D90-4319-AA47-547641C664F2}" destId="{D3871C29-337E-481D-99E0-8B3A22F455E2}" srcOrd="1" destOrd="0" presId="urn:microsoft.com/office/officeart/2008/layout/HorizontalMultiLevelHierarchy"/>
    <dgm:cxn modelId="{DFCC0612-15E3-4AD8-A678-EC3B6B29C5F4}" type="presParOf" srcId="{D3871C29-337E-481D-99E0-8B3A22F455E2}" destId="{8CAF16AF-53BF-43B8-B38A-3445349BC241}" srcOrd="0" destOrd="0" presId="urn:microsoft.com/office/officeart/2008/layout/HorizontalMultiLevelHierarchy"/>
    <dgm:cxn modelId="{C0BCBAE2-1C07-4731-9558-FD3EBDEC7203}" type="presParOf" srcId="{8CAF16AF-53BF-43B8-B38A-3445349BC241}" destId="{0B964415-A6D6-40B4-A4B3-BDCE9CBC26E7}" srcOrd="0" destOrd="0" presId="urn:microsoft.com/office/officeart/2008/layout/HorizontalMultiLevelHierarchy"/>
    <dgm:cxn modelId="{D02B9E5C-E56F-4E83-8B5A-F68BAC53D26C}" type="presParOf" srcId="{D3871C29-337E-481D-99E0-8B3A22F455E2}" destId="{9EDA3553-41CE-429D-A1A3-03837F22791E}" srcOrd="1" destOrd="0" presId="urn:microsoft.com/office/officeart/2008/layout/HorizontalMultiLevelHierarchy"/>
    <dgm:cxn modelId="{5694BCA0-1CF8-482E-8294-EB9E4D15B0D4}" type="presParOf" srcId="{9EDA3553-41CE-429D-A1A3-03837F22791E}" destId="{2ABF4A61-82EF-4C85-B932-273BB17DFD9B}" srcOrd="0" destOrd="0" presId="urn:microsoft.com/office/officeart/2008/layout/HorizontalMultiLevelHierarchy"/>
    <dgm:cxn modelId="{59BAF3A7-C730-4F5E-AF64-463940642AC4}" type="presParOf" srcId="{9EDA3553-41CE-429D-A1A3-03837F22791E}" destId="{32271C56-3068-4132-BF8E-B81863975864}" srcOrd="1" destOrd="0" presId="urn:microsoft.com/office/officeart/2008/layout/HorizontalMultiLevelHierarchy"/>
    <dgm:cxn modelId="{816A3A81-5CDB-42A5-8758-E3426A72AD03}" type="presParOf" srcId="{D3871C29-337E-481D-99E0-8B3A22F455E2}" destId="{C8A1BC53-52CB-440F-9468-0533C6623BDE}" srcOrd="2" destOrd="0" presId="urn:microsoft.com/office/officeart/2008/layout/HorizontalMultiLevelHierarchy"/>
    <dgm:cxn modelId="{43DD9EB1-02DE-4999-B8F8-CA80A3CD507B}" type="presParOf" srcId="{C8A1BC53-52CB-440F-9468-0533C6623BDE}" destId="{14646957-165D-450A-8B0A-2CD8D5ED8F38}" srcOrd="0" destOrd="0" presId="urn:microsoft.com/office/officeart/2008/layout/HorizontalMultiLevelHierarchy"/>
    <dgm:cxn modelId="{7120A1D3-F12D-4B0A-9F37-8B4AF4F9E659}" type="presParOf" srcId="{D3871C29-337E-481D-99E0-8B3A22F455E2}" destId="{86C6271F-566A-40D2-83BF-1A8DFD0FE804}" srcOrd="3" destOrd="0" presId="urn:microsoft.com/office/officeart/2008/layout/HorizontalMultiLevelHierarchy"/>
    <dgm:cxn modelId="{65EE2AE9-C4A6-4D71-B40A-39954F332CA6}" type="presParOf" srcId="{86C6271F-566A-40D2-83BF-1A8DFD0FE804}" destId="{3E9D0FF5-6891-42D0-94BB-494CE7DED499}" srcOrd="0" destOrd="0" presId="urn:microsoft.com/office/officeart/2008/layout/HorizontalMultiLevelHierarchy"/>
    <dgm:cxn modelId="{284A46F9-A93A-4B93-BF97-8B7380A21A18}" type="presParOf" srcId="{86C6271F-566A-40D2-83BF-1A8DFD0FE804}" destId="{D771BF34-9006-428A-B4C7-09837F2B9418}" srcOrd="1" destOrd="0" presId="urn:microsoft.com/office/officeart/2008/layout/HorizontalMultiLevelHierarchy"/>
    <dgm:cxn modelId="{E21ECA74-E927-4652-A186-412496F0BDC5}" type="presParOf" srcId="{D3871C29-337E-481D-99E0-8B3A22F455E2}" destId="{8C343E6E-2C68-4358-8988-182F8C3D569C}" srcOrd="4" destOrd="0" presId="urn:microsoft.com/office/officeart/2008/layout/HorizontalMultiLevelHierarchy"/>
    <dgm:cxn modelId="{0BBF42E9-1DD7-4CF5-A556-9BC34F7A70C4}" type="presParOf" srcId="{8C343E6E-2C68-4358-8988-182F8C3D569C}" destId="{C83EF80F-F672-4615-BC4F-B85C56D9AB46}" srcOrd="0" destOrd="0" presId="urn:microsoft.com/office/officeart/2008/layout/HorizontalMultiLevelHierarchy"/>
    <dgm:cxn modelId="{8C141B54-5A1F-49D2-9D49-FEEE2A760385}" type="presParOf" srcId="{D3871C29-337E-481D-99E0-8B3A22F455E2}" destId="{441DC334-E51E-4E0F-BD38-2F879A66808A}" srcOrd="5" destOrd="0" presId="urn:microsoft.com/office/officeart/2008/layout/HorizontalMultiLevelHierarchy"/>
    <dgm:cxn modelId="{02A52B20-8639-4318-A04B-280BE511CA38}" type="presParOf" srcId="{441DC334-E51E-4E0F-BD38-2F879A66808A}" destId="{779A305B-AF19-4DC3-837C-54C1231FABF3}" srcOrd="0" destOrd="0" presId="urn:microsoft.com/office/officeart/2008/layout/HorizontalMultiLevelHierarchy"/>
    <dgm:cxn modelId="{1C04CA0C-D462-484D-8A5E-6371BC9B1279}" type="presParOf" srcId="{441DC334-E51E-4E0F-BD38-2F879A66808A}" destId="{8D7CFD09-11E2-4FA9-BFB8-1BBC144A4D57}" srcOrd="1" destOrd="0" presId="urn:microsoft.com/office/officeart/2008/layout/HorizontalMultiLevelHierarchy"/>
    <dgm:cxn modelId="{AAE26826-4FFF-4653-BA34-867651B6A078}" type="presParOf" srcId="{D3871C29-337E-481D-99E0-8B3A22F455E2}" destId="{46157FC4-4EC8-4C37-94C3-158819265B6D}" srcOrd="6" destOrd="0" presId="urn:microsoft.com/office/officeart/2008/layout/HorizontalMultiLevelHierarchy"/>
    <dgm:cxn modelId="{0B8BF8B1-3540-4124-91FA-462923003B5A}" type="presParOf" srcId="{46157FC4-4EC8-4C37-94C3-158819265B6D}" destId="{C3584F0A-3554-4E0A-AAD1-06AC5AE90B6D}" srcOrd="0" destOrd="0" presId="urn:microsoft.com/office/officeart/2008/layout/HorizontalMultiLevelHierarchy"/>
    <dgm:cxn modelId="{84E89D97-4B83-4E4A-9593-C5E7C301B413}" type="presParOf" srcId="{D3871C29-337E-481D-99E0-8B3A22F455E2}" destId="{17C69202-179A-4E99-9761-D00DAF12476F}" srcOrd="7" destOrd="0" presId="urn:microsoft.com/office/officeart/2008/layout/HorizontalMultiLevelHierarchy"/>
    <dgm:cxn modelId="{2EB3001C-F8B7-4BAA-940B-C2A5F91DC31A}" type="presParOf" srcId="{17C69202-179A-4E99-9761-D00DAF12476F}" destId="{EC79F2BE-04FF-4C65-A648-E4C67A3C71A2}" srcOrd="0" destOrd="0" presId="urn:microsoft.com/office/officeart/2008/layout/HorizontalMultiLevelHierarchy"/>
    <dgm:cxn modelId="{2B8965FA-E311-4133-B536-DA3C97A3CC7C}" type="presParOf" srcId="{17C69202-179A-4E99-9761-D00DAF12476F}" destId="{4D01B4DF-AEEC-47DC-84B7-96C38D0266A6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53E3CF48-8607-448A-8354-811A2CBC93BD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4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5A912568-8525-4B87-ABD6-7EEF47020B62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4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41248BC7-6AE9-49C4-B92E-14EABF11E827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4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12458F20-C0B0-43A3-B01F-F413B188AEF5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4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B37E4406-B649-45FF-8838-2435E928AF8E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5A1F61AA-6DF2-483F-AD8D-60EDA6119A10}" type="sibTrans" cxnId="{27F0D362-EDDD-4E75-9EF8-6B65C10CAFE4}">
      <dgm:prSet/>
      <dgm:spPr/>
      <dgm:t>
        <a:bodyPr/>
        <a:lstStyle/>
        <a:p>
          <a:endParaRPr lang="en-US"/>
        </a:p>
      </dgm:t>
    </dgm:pt>
    <dgm:pt modelId="{55EFC8DC-8BDE-4CCC-A49C-F94646071873}" type="parTrans" cxnId="{27F0D362-EDDD-4E75-9EF8-6B65C10CAFE4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CBC05587-A1AF-4530-AC5F-B03103D0042D}" type="sibTrans" cxnId="{623703E4-715E-4D62-9AE8-4A52D36891E7}">
      <dgm:prSet/>
      <dgm:spPr/>
      <dgm:t>
        <a:bodyPr/>
        <a:lstStyle/>
        <a:p>
          <a:endParaRPr lang="en-US"/>
        </a:p>
      </dgm:t>
    </dgm:pt>
    <dgm:pt modelId="{6B96569C-A5E3-43CC-8499-193738D37370}" type="parTrans" cxnId="{623703E4-715E-4D62-9AE8-4A52D36891E7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D5ED80CD-5886-43E4-9CBB-0F0DC4E770BA}" type="sibTrans" cxnId="{AED31E2B-C7DC-4860-B4AF-8F024638A4D3}">
      <dgm:prSet/>
      <dgm:spPr/>
      <dgm:t>
        <a:bodyPr/>
        <a:lstStyle/>
        <a:p>
          <a:endParaRPr lang="en-US"/>
        </a:p>
      </dgm:t>
    </dgm:pt>
    <dgm:pt modelId="{0F504C75-74EA-4361-B232-E9B62975CEAD}" type="parTrans" cxnId="{AED31E2B-C7DC-4860-B4AF-8F024638A4D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899CD1E6-1DE2-4CF2-A306-94177216605D}" type="sibTrans" cxnId="{2DF510EA-831F-4494-8F3A-05D497DE7DBB}">
      <dgm:prSet/>
      <dgm:spPr/>
      <dgm:t>
        <a:bodyPr/>
        <a:lstStyle/>
        <a:p>
          <a:endParaRPr lang="en-US"/>
        </a:p>
      </dgm:t>
    </dgm:pt>
    <dgm:pt modelId="{F03114B9-5247-47D9-AE05-27A74D21A6EF}" type="parTrans" cxnId="{2DF510EA-831F-4494-8F3A-05D497DE7DBB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9E1E378D-AF4F-4159-B2D4-0BFD4F508353}" type="sibTrans" cxnId="{61161CAD-C9AD-4AB4-958C-D64983868FC1}">
      <dgm:prSet/>
      <dgm:spPr/>
      <dgm:t>
        <a:bodyPr/>
        <a:lstStyle/>
        <a:p>
          <a:endParaRPr lang="en-US"/>
        </a:p>
      </dgm:t>
    </dgm:pt>
    <dgm:pt modelId="{EFC53AEA-00E4-44D6-8CAE-A01F46ECAE9E}" type="parTrans" cxnId="{61161CAD-C9AD-4AB4-958C-D64983868FC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04FB59A-854B-444D-B875-4A9F4D6C8903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 </a:t>
          </a:r>
          <a:r>
            <a:rPr lang="fa-IR" sz="24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بِسْمِ اللّهِ </a:t>
          </a:r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الرَّحْمَنِ الرَّحِيمِ(1)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966D7D7F-E8F1-4A14-A1C6-F2975CFAA467}" type="sibTrans" cxnId="{6F73587E-8389-4D7E-A2C9-9A2F552AE448}">
      <dgm:prSet/>
      <dgm:spPr/>
      <dgm:t>
        <a:bodyPr/>
        <a:lstStyle/>
        <a:p>
          <a:endParaRPr lang="en-US"/>
        </a:p>
      </dgm:t>
    </dgm:pt>
    <dgm:pt modelId="{D69F3890-BB7C-4338-A93B-76D08ACB1F1F}" type="parTrans" cxnId="{6F73587E-8389-4D7E-A2C9-9A2F552AE448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E92D5A2-A8CF-48E7-8E25-AD6A300E749F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001CA580-DA08-41EB-B234-05061979371F}" type="sibTrans" cxnId="{7AC986DA-6B9B-440B-905D-93726D474821}">
      <dgm:prSet/>
      <dgm:spPr/>
      <dgm:t>
        <a:bodyPr/>
        <a:lstStyle/>
        <a:p>
          <a:endParaRPr lang="en-US"/>
        </a:p>
      </dgm:t>
    </dgm:pt>
    <dgm:pt modelId="{0A220632-711F-43C0-8A35-6879A1D9DAC2}" type="parTrans" cxnId="{7AC986DA-6B9B-440B-905D-93726D474821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7A5B40-162C-4A81-8BF9-E45FCC12C794}" type="pres">
      <dgm:prSet presAssocID="{4E92D5A2-A8CF-48E7-8E25-AD6A300E749F}" presName="root1" presStyleCnt="0"/>
      <dgm:spPr/>
    </dgm:pt>
    <dgm:pt modelId="{1ED14AC5-7B4D-41C4-B901-599373EB30D0}" type="pres">
      <dgm:prSet presAssocID="{4E92D5A2-A8CF-48E7-8E25-AD6A300E749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604AF5-E816-49CF-941D-372A8D9F3A17}" type="pres">
      <dgm:prSet presAssocID="{4E92D5A2-A8CF-48E7-8E25-AD6A300E749F}" presName="level2hierChild" presStyleCnt="0"/>
      <dgm:spPr/>
    </dgm:pt>
    <dgm:pt modelId="{0460355B-AC66-4F6E-847C-06C07A3415D7}" type="pres">
      <dgm:prSet presAssocID="{D69F3890-BB7C-4338-A93B-76D08ACB1F1F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B579AB-520D-46B1-9A07-487FE37266A9}" type="pres">
      <dgm:prSet presAssocID="{D69F3890-BB7C-4338-A93B-76D08ACB1F1F}" presName="connTx" presStyleLbl="parChTrans1D2" presStyleIdx="0" presStyleCnt="2"/>
      <dgm:spPr/>
      <dgm:t>
        <a:bodyPr/>
        <a:lstStyle/>
        <a:p>
          <a:endParaRPr lang="en-US"/>
        </a:p>
      </dgm:t>
    </dgm:pt>
    <dgm:pt modelId="{5DDD3B44-5216-4348-8A16-AF6E4DF6FFF4}" type="pres">
      <dgm:prSet presAssocID="{704FB59A-854B-444D-B875-4A9F4D6C8903}" presName="root2" presStyleCnt="0"/>
      <dgm:spPr/>
    </dgm:pt>
    <dgm:pt modelId="{3FE0A3A9-176B-4359-B4E2-B28151A5D076}" type="pres">
      <dgm:prSet presAssocID="{704FB59A-854B-444D-B875-4A9F4D6C8903}" presName="LevelTwoTextNode" presStyleLbl="node2" presStyleIdx="0" presStyleCnt="2" custScaleX="138562" custScaleY="121919" custLinFactNeighborX="-3868" custLinFactNeighborY="-172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3AF9A5-987B-4191-ABB8-527F0D2A1572}" type="pres">
      <dgm:prSet presAssocID="{704FB59A-854B-444D-B875-4A9F4D6C8903}" presName="level3hierChild" presStyleCnt="0"/>
      <dgm:spPr/>
    </dgm:pt>
    <dgm:pt modelId="{9D14F9CA-4A45-4862-84B8-B32E4E454E9B}" type="pres">
      <dgm:prSet presAssocID="{EFC53AEA-00E4-44D6-8CAE-A01F46ECAE9E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7C1F90F0-5C6E-486E-B4B2-705B266652D2}" type="pres">
      <dgm:prSet presAssocID="{EFC53AEA-00E4-44D6-8CAE-A01F46ECAE9E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3275F5B-2D90-4319-AA47-547641C664F2}" type="pres">
      <dgm:prSet presAssocID="{B37E4406-B649-45FF-8838-2435E928AF8E}" presName="root2" presStyleCnt="0"/>
      <dgm:spPr/>
    </dgm:pt>
    <dgm:pt modelId="{2FEEA866-05AF-47C8-BDE3-0B12FA7456D8}" type="pres">
      <dgm:prSet presAssocID="{B37E4406-B649-45FF-8838-2435E928AF8E}" presName="LevelTwoTextNode" presStyleLbl="node2" presStyleIdx="1" presStyleCnt="2" custScaleX="79801" custLinFactNeighborY="779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871C29-337E-481D-99E0-8B3A22F455E2}" type="pres">
      <dgm:prSet presAssocID="{B37E4406-B649-45FF-8838-2435E928AF8E}" presName="level3hierChild" presStyleCnt="0"/>
      <dgm:spPr/>
    </dgm:pt>
    <dgm:pt modelId="{8CAF16AF-53BF-43B8-B38A-3445349BC241}" type="pres">
      <dgm:prSet presAssocID="{F03114B9-5247-47D9-AE05-27A74D21A6EF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0B964415-A6D6-40B4-A4B3-BDCE9CBC26E7}" type="pres">
      <dgm:prSet presAssocID="{F03114B9-5247-47D9-AE05-27A74D21A6EF}" presName="connTx" presStyleLbl="parChTrans1D3" presStyleIdx="0" presStyleCnt="4"/>
      <dgm:spPr/>
      <dgm:t>
        <a:bodyPr/>
        <a:lstStyle/>
        <a:p>
          <a:endParaRPr lang="en-US"/>
        </a:p>
      </dgm:t>
    </dgm:pt>
    <dgm:pt modelId="{9EDA3553-41CE-429D-A1A3-03837F22791E}" type="pres">
      <dgm:prSet presAssocID="{12458F20-C0B0-43A3-B01F-F413B188AEF5}" presName="root2" presStyleCnt="0"/>
      <dgm:spPr/>
    </dgm:pt>
    <dgm:pt modelId="{2ABF4A61-82EF-4C85-B932-273BB17DFD9B}" type="pres">
      <dgm:prSet presAssocID="{12458F20-C0B0-43A3-B01F-F413B188AEF5}" presName="LevelTwoTextNode" presStyleLbl="node3" presStyleIdx="0" presStyleCnt="4" custLinFactNeighborY="379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271C56-3068-4132-BF8E-B81863975864}" type="pres">
      <dgm:prSet presAssocID="{12458F20-C0B0-43A3-B01F-F413B188AEF5}" presName="level3hierChild" presStyleCnt="0"/>
      <dgm:spPr/>
    </dgm:pt>
    <dgm:pt modelId="{C8A1BC53-52CB-440F-9468-0533C6623BDE}" type="pres">
      <dgm:prSet presAssocID="{0F504C75-74EA-4361-B232-E9B62975CEAD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14646957-165D-450A-8B0A-2CD8D5ED8F38}" type="pres">
      <dgm:prSet presAssocID="{0F504C75-74EA-4361-B232-E9B62975CEAD}" presName="connTx" presStyleLbl="parChTrans1D3" presStyleIdx="1" presStyleCnt="4"/>
      <dgm:spPr/>
      <dgm:t>
        <a:bodyPr/>
        <a:lstStyle/>
        <a:p>
          <a:endParaRPr lang="en-US"/>
        </a:p>
      </dgm:t>
    </dgm:pt>
    <dgm:pt modelId="{86C6271F-566A-40D2-83BF-1A8DFD0FE804}" type="pres">
      <dgm:prSet presAssocID="{41248BC7-6AE9-49C4-B92E-14EABF11E827}" presName="root2" presStyleCnt="0"/>
      <dgm:spPr/>
    </dgm:pt>
    <dgm:pt modelId="{3E9D0FF5-6891-42D0-94BB-494CE7DED499}" type="pres">
      <dgm:prSet presAssocID="{41248BC7-6AE9-49C4-B92E-14EABF11E827}" presName="LevelTwoTextNode" presStyleLbl="node3" presStyleIdx="1" presStyleCnt="4" custScaleY="133623" custLinFactNeighborY="266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71BF34-9006-428A-B4C7-09837F2B9418}" type="pres">
      <dgm:prSet presAssocID="{41248BC7-6AE9-49C4-B92E-14EABF11E827}" presName="level3hierChild" presStyleCnt="0"/>
      <dgm:spPr/>
    </dgm:pt>
    <dgm:pt modelId="{8C343E6E-2C68-4358-8988-182F8C3D569C}" type="pres">
      <dgm:prSet presAssocID="{6B96569C-A5E3-43CC-8499-193738D37370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C83EF80F-F672-4615-BC4F-B85C56D9AB46}" type="pres">
      <dgm:prSet presAssocID="{6B96569C-A5E3-43CC-8499-193738D37370}" presName="connTx" presStyleLbl="parChTrans1D3" presStyleIdx="2" presStyleCnt="4"/>
      <dgm:spPr/>
      <dgm:t>
        <a:bodyPr/>
        <a:lstStyle/>
        <a:p>
          <a:endParaRPr lang="en-US"/>
        </a:p>
      </dgm:t>
    </dgm:pt>
    <dgm:pt modelId="{441DC334-E51E-4E0F-BD38-2F879A66808A}" type="pres">
      <dgm:prSet presAssocID="{5A912568-8525-4B87-ABD6-7EEF47020B62}" presName="root2" presStyleCnt="0"/>
      <dgm:spPr/>
    </dgm:pt>
    <dgm:pt modelId="{779A305B-AF19-4DC3-837C-54C1231FABF3}" type="pres">
      <dgm:prSet presAssocID="{5A912568-8525-4B87-ABD6-7EEF47020B62}" presName="LevelTwoTextNode" presStyleLbl="node3" presStyleIdx="2" presStyleCnt="4" custScaleY="126941" custLinFactNeighborY="12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7CFD09-11E2-4FA9-BFB8-1BBC144A4D57}" type="pres">
      <dgm:prSet presAssocID="{5A912568-8525-4B87-ABD6-7EEF47020B62}" presName="level3hierChild" presStyleCnt="0"/>
      <dgm:spPr/>
    </dgm:pt>
    <dgm:pt modelId="{46157FC4-4EC8-4C37-94C3-158819265B6D}" type="pres">
      <dgm:prSet presAssocID="{55EFC8DC-8BDE-4CCC-A49C-F94646071873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3584F0A-3554-4E0A-AAD1-06AC5AE90B6D}" type="pres">
      <dgm:prSet presAssocID="{55EFC8DC-8BDE-4CCC-A49C-F94646071873}" presName="connTx" presStyleLbl="parChTrans1D3" presStyleIdx="3" presStyleCnt="4"/>
      <dgm:spPr/>
      <dgm:t>
        <a:bodyPr/>
        <a:lstStyle/>
        <a:p>
          <a:endParaRPr lang="en-US"/>
        </a:p>
      </dgm:t>
    </dgm:pt>
    <dgm:pt modelId="{17C69202-179A-4E99-9761-D00DAF12476F}" type="pres">
      <dgm:prSet presAssocID="{53E3CF48-8607-448A-8354-811A2CBC93BD}" presName="root2" presStyleCnt="0"/>
      <dgm:spPr/>
    </dgm:pt>
    <dgm:pt modelId="{EC79F2BE-04FF-4C65-A648-E4C67A3C71A2}" type="pres">
      <dgm:prSet presAssocID="{53E3CF48-8607-448A-8354-811A2CBC93BD}" presName="LevelTwoTextNode" presStyleLbl="node3" presStyleIdx="3" presStyleCnt="4" custScaleX="101197" custScaleY="129201" custLinFactNeighborY="10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01B4DF-AEEC-47DC-84B7-96C38D0266A6}" type="pres">
      <dgm:prSet presAssocID="{53E3CF48-8607-448A-8354-811A2CBC93BD}" presName="level3hierChild" presStyleCnt="0"/>
      <dgm:spPr/>
    </dgm:pt>
  </dgm:ptLst>
  <dgm:cxnLst>
    <dgm:cxn modelId="{7758E563-3C49-4E68-9646-1E6833246FF8}" type="presOf" srcId="{B37E4406-B649-45FF-8838-2435E928AF8E}" destId="{2FEEA866-05AF-47C8-BDE3-0B12FA7456D8}" srcOrd="0" destOrd="0" presId="urn:microsoft.com/office/officeart/2008/layout/HorizontalMultiLevelHierarchy"/>
    <dgm:cxn modelId="{2DF510EA-831F-4494-8F3A-05D497DE7DBB}" srcId="{B37E4406-B649-45FF-8838-2435E928AF8E}" destId="{12458F20-C0B0-43A3-B01F-F413B188AEF5}" srcOrd="0" destOrd="0" parTransId="{F03114B9-5247-47D9-AE05-27A74D21A6EF}" sibTransId="{899CD1E6-1DE2-4CF2-A306-94177216605D}"/>
    <dgm:cxn modelId="{27F0D362-EDDD-4E75-9EF8-6B65C10CAFE4}" srcId="{B37E4406-B649-45FF-8838-2435E928AF8E}" destId="{53E3CF48-8607-448A-8354-811A2CBC93BD}" srcOrd="3" destOrd="0" parTransId="{55EFC8DC-8BDE-4CCC-A49C-F94646071873}" sibTransId="{5A1F61AA-6DF2-483F-AD8D-60EDA6119A10}"/>
    <dgm:cxn modelId="{6DD2C664-9498-459A-94E5-0FB352F28970}" type="presOf" srcId="{704FB59A-854B-444D-B875-4A9F4D6C8903}" destId="{3FE0A3A9-176B-4359-B4E2-B28151A5D076}" srcOrd="0" destOrd="0" presId="urn:microsoft.com/office/officeart/2008/layout/HorizontalMultiLevelHierarchy"/>
    <dgm:cxn modelId="{6C8DD620-7E69-449E-A23D-0BA04751E297}" type="presOf" srcId="{4E92D5A2-A8CF-48E7-8E25-AD6A300E749F}" destId="{1ED14AC5-7B4D-41C4-B901-599373EB30D0}" srcOrd="0" destOrd="0" presId="urn:microsoft.com/office/officeart/2008/layout/HorizontalMultiLevelHierarchy"/>
    <dgm:cxn modelId="{DB8D29B6-A979-4E67-8D68-E965EC918F44}" type="presOf" srcId="{55EFC8DC-8BDE-4CCC-A49C-F94646071873}" destId="{C3584F0A-3554-4E0A-AAD1-06AC5AE90B6D}" srcOrd="1" destOrd="0" presId="urn:microsoft.com/office/officeart/2008/layout/HorizontalMultiLevelHierarchy"/>
    <dgm:cxn modelId="{FD1ED3BA-2E70-43DF-ACE6-81065233F895}" type="presOf" srcId="{EFC53AEA-00E4-44D6-8CAE-A01F46ECAE9E}" destId="{9D14F9CA-4A45-4862-84B8-B32E4E454E9B}" srcOrd="0" destOrd="0" presId="urn:microsoft.com/office/officeart/2008/layout/HorizontalMultiLevelHierarchy"/>
    <dgm:cxn modelId="{7AC986DA-6B9B-440B-905D-93726D474821}" srcId="{DAC28B8E-C453-4534-9D5A-E269D24556F3}" destId="{4E92D5A2-A8CF-48E7-8E25-AD6A300E749F}" srcOrd="0" destOrd="0" parTransId="{0A220632-711F-43C0-8A35-6879A1D9DAC2}" sibTransId="{001CA580-DA08-41EB-B234-05061979371F}"/>
    <dgm:cxn modelId="{623703E4-715E-4D62-9AE8-4A52D36891E7}" srcId="{B37E4406-B649-45FF-8838-2435E928AF8E}" destId="{5A912568-8525-4B87-ABD6-7EEF47020B62}" srcOrd="2" destOrd="0" parTransId="{6B96569C-A5E3-43CC-8499-193738D37370}" sibTransId="{CBC05587-A1AF-4530-AC5F-B03103D0042D}"/>
    <dgm:cxn modelId="{668F6A3C-CA9D-468D-A7AC-B557223C21B5}" type="presOf" srcId="{F03114B9-5247-47D9-AE05-27A74D21A6EF}" destId="{0B964415-A6D6-40B4-A4B3-BDCE9CBC26E7}" srcOrd="1" destOrd="0" presId="urn:microsoft.com/office/officeart/2008/layout/HorizontalMultiLevelHierarchy"/>
    <dgm:cxn modelId="{70BC6734-E7B8-4831-AE8B-DF34BA61205F}" type="presOf" srcId="{DAC28B8E-C453-4534-9D5A-E269D24556F3}" destId="{45090715-B806-4D56-8FD6-37DBC1FE783F}" srcOrd="0" destOrd="0" presId="urn:microsoft.com/office/officeart/2008/layout/HorizontalMultiLevelHierarchy"/>
    <dgm:cxn modelId="{DA587D4B-91DC-467A-9EC9-094D79F8E6E1}" type="presOf" srcId="{F03114B9-5247-47D9-AE05-27A74D21A6EF}" destId="{8CAF16AF-53BF-43B8-B38A-3445349BC241}" srcOrd="0" destOrd="0" presId="urn:microsoft.com/office/officeart/2008/layout/HorizontalMultiLevelHierarchy"/>
    <dgm:cxn modelId="{61161CAD-C9AD-4AB4-958C-D64983868FC1}" srcId="{4E92D5A2-A8CF-48E7-8E25-AD6A300E749F}" destId="{B37E4406-B649-45FF-8838-2435E928AF8E}" srcOrd="1" destOrd="0" parTransId="{EFC53AEA-00E4-44D6-8CAE-A01F46ECAE9E}" sibTransId="{9E1E378D-AF4F-4159-B2D4-0BFD4F508353}"/>
    <dgm:cxn modelId="{85F3D577-0CF2-433A-BA91-7F50A2FC56AC}" type="presOf" srcId="{6B96569C-A5E3-43CC-8499-193738D37370}" destId="{8C343E6E-2C68-4358-8988-182F8C3D569C}" srcOrd="0" destOrd="0" presId="urn:microsoft.com/office/officeart/2008/layout/HorizontalMultiLevelHierarchy"/>
    <dgm:cxn modelId="{B3631AAD-DC7B-4113-A846-93B97A94D083}" type="presOf" srcId="{55EFC8DC-8BDE-4CCC-A49C-F94646071873}" destId="{46157FC4-4EC8-4C37-94C3-158819265B6D}" srcOrd="0" destOrd="0" presId="urn:microsoft.com/office/officeart/2008/layout/HorizontalMultiLevelHierarchy"/>
    <dgm:cxn modelId="{6F73587E-8389-4D7E-A2C9-9A2F552AE448}" srcId="{4E92D5A2-A8CF-48E7-8E25-AD6A300E749F}" destId="{704FB59A-854B-444D-B875-4A9F4D6C8903}" srcOrd="0" destOrd="0" parTransId="{D69F3890-BB7C-4338-A93B-76D08ACB1F1F}" sibTransId="{966D7D7F-E8F1-4A14-A1C6-F2975CFAA467}"/>
    <dgm:cxn modelId="{D3F6CCEB-2FE5-44FF-9B1E-615DF131CB7F}" type="presOf" srcId="{0F504C75-74EA-4361-B232-E9B62975CEAD}" destId="{C8A1BC53-52CB-440F-9468-0533C6623BDE}" srcOrd="0" destOrd="0" presId="urn:microsoft.com/office/officeart/2008/layout/HorizontalMultiLevelHierarchy"/>
    <dgm:cxn modelId="{28D52262-5B78-4469-9491-79694AEF93EE}" type="presOf" srcId="{0F504C75-74EA-4361-B232-E9B62975CEAD}" destId="{14646957-165D-450A-8B0A-2CD8D5ED8F38}" srcOrd="1" destOrd="0" presId="urn:microsoft.com/office/officeart/2008/layout/HorizontalMultiLevelHierarchy"/>
    <dgm:cxn modelId="{9959B4CE-25D3-4E64-8E8A-328047FB1D14}" type="presOf" srcId="{5A912568-8525-4B87-ABD6-7EEF47020B62}" destId="{779A305B-AF19-4DC3-837C-54C1231FABF3}" srcOrd="0" destOrd="0" presId="urn:microsoft.com/office/officeart/2008/layout/HorizontalMultiLevelHierarchy"/>
    <dgm:cxn modelId="{D34B6F8B-658A-4AAC-B4CE-3870E6D10718}" type="presOf" srcId="{53E3CF48-8607-448A-8354-811A2CBC93BD}" destId="{EC79F2BE-04FF-4C65-A648-E4C67A3C71A2}" srcOrd="0" destOrd="0" presId="urn:microsoft.com/office/officeart/2008/layout/HorizontalMultiLevelHierarchy"/>
    <dgm:cxn modelId="{367CB347-FB6F-4E7A-95B3-F8BA379C181C}" type="presOf" srcId="{6B96569C-A5E3-43CC-8499-193738D37370}" destId="{C83EF80F-F672-4615-BC4F-B85C56D9AB46}" srcOrd="1" destOrd="0" presId="urn:microsoft.com/office/officeart/2008/layout/HorizontalMultiLevelHierarchy"/>
    <dgm:cxn modelId="{AED31E2B-C7DC-4860-B4AF-8F024638A4D3}" srcId="{B37E4406-B649-45FF-8838-2435E928AF8E}" destId="{41248BC7-6AE9-49C4-B92E-14EABF11E827}" srcOrd="1" destOrd="0" parTransId="{0F504C75-74EA-4361-B232-E9B62975CEAD}" sibTransId="{D5ED80CD-5886-43E4-9CBB-0F0DC4E770BA}"/>
    <dgm:cxn modelId="{470073A0-F250-44B5-A97B-AA2EF533BBE9}" type="presOf" srcId="{41248BC7-6AE9-49C4-B92E-14EABF11E827}" destId="{3E9D0FF5-6891-42D0-94BB-494CE7DED499}" srcOrd="0" destOrd="0" presId="urn:microsoft.com/office/officeart/2008/layout/HorizontalMultiLevelHierarchy"/>
    <dgm:cxn modelId="{6EF759C0-18EA-481E-8554-1C42E88B17A3}" type="presOf" srcId="{EFC53AEA-00E4-44D6-8CAE-A01F46ECAE9E}" destId="{7C1F90F0-5C6E-486E-B4B2-705B266652D2}" srcOrd="1" destOrd="0" presId="urn:microsoft.com/office/officeart/2008/layout/HorizontalMultiLevelHierarchy"/>
    <dgm:cxn modelId="{9CCAF570-CAD4-4F96-A2C2-19B5F7A4FDE6}" type="presOf" srcId="{D69F3890-BB7C-4338-A93B-76D08ACB1F1F}" destId="{53B579AB-520D-46B1-9A07-487FE37266A9}" srcOrd="1" destOrd="0" presId="urn:microsoft.com/office/officeart/2008/layout/HorizontalMultiLevelHierarchy"/>
    <dgm:cxn modelId="{1761F1DC-07D1-4582-9FAA-CA8F0BAA4A5D}" type="presOf" srcId="{12458F20-C0B0-43A3-B01F-F413B188AEF5}" destId="{2ABF4A61-82EF-4C85-B932-273BB17DFD9B}" srcOrd="0" destOrd="0" presId="urn:microsoft.com/office/officeart/2008/layout/HorizontalMultiLevelHierarchy"/>
    <dgm:cxn modelId="{69B59940-2233-4B7E-BC59-4D61E11E5E21}" type="presOf" srcId="{D69F3890-BB7C-4338-A93B-76D08ACB1F1F}" destId="{0460355B-AC66-4F6E-847C-06C07A3415D7}" srcOrd="0" destOrd="0" presId="urn:microsoft.com/office/officeart/2008/layout/HorizontalMultiLevelHierarchy"/>
    <dgm:cxn modelId="{4A7F59B4-7A84-499E-A138-04EF8FB2E033}" type="presParOf" srcId="{45090715-B806-4D56-8FD6-37DBC1FE783F}" destId="{887A5B40-162C-4A81-8BF9-E45FCC12C794}" srcOrd="0" destOrd="0" presId="urn:microsoft.com/office/officeart/2008/layout/HorizontalMultiLevelHierarchy"/>
    <dgm:cxn modelId="{1149DCF7-18E1-487D-9F20-E54921D965CE}" type="presParOf" srcId="{887A5B40-162C-4A81-8BF9-E45FCC12C794}" destId="{1ED14AC5-7B4D-41C4-B901-599373EB30D0}" srcOrd="0" destOrd="0" presId="urn:microsoft.com/office/officeart/2008/layout/HorizontalMultiLevelHierarchy"/>
    <dgm:cxn modelId="{7C3E3949-EBDC-4FB8-B700-C6136DDC9946}" type="presParOf" srcId="{887A5B40-162C-4A81-8BF9-E45FCC12C794}" destId="{F2604AF5-E816-49CF-941D-372A8D9F3A17}" srcOrd="1" destOrd="0" presId="urn:microsoft.com/office/officeart/2008/layout/HorizontalMultiLevelHierarchy"/>
    <dgm:cxn modelId="{044B1672-DDAD-4DDB-9335-B9B609F1364C}" type="presParOf" srcId="{F2604AF5-E816-49CF-941D-372A8D9F3A17}" destId="{0460355B-AC66-4F6E-847C-06C07A3415D7}" srcOrd="0" destOrd="0" presId="urn:microsoft.com/office/officeart/2008/layout/HorizontalMultiLevelHierarchy"/>
    <dgm:cxn modelId="{54494B49-5710-4AEF-AF5C-24AAD32C154E}" type="presParOf" srcId="{0460355B-AC66-4F6E-847C-06C07A3415D7}" destId="{53B579AB-520D-46B1-9A07-487FE37266A9}" srcOrd="0" destOrd="0" presId="urn:microsoft.com/office/officeart/2008/layout/HorizontalMultiLevelHierarchy"/>
    <dgm:cxn modelId="{C6435425-69DD-4BE2-8032-73BB0A097083}" type="presParOf" srcId="{F2604AF5-E816-49CF-941D-372A8D9F3A17}" destId="{5DDD3B44-5216-4348-8A16-AF6E4DF6FFF4}" srcOrd="1" destOrd="0" presId="urn:microsoft.com/office/officeart/2008/layout/HorizontalMultiLevelHierarchy"/>
    <dgm:cxn modelId="{66CCD734-7C97-4958-9B37-ACBDDC89D7CC}" type="presParOf" srcId="{5DDD3B44-5216-4348-8A16-AF6E4DF6FFF4}" destId="{3FE0A3A9-176B-4359-B4E2-B28151A5D076}" srcOrd="0" destOrd="0" presId="urn:microsoft.com/office/officeart/2008/layout/HorizontalMultiLevelHierarchy"/>
    <dgm:cxn modelId="{A7C09520-F181-4ADB-9FC1-A30565EA5FCC}" type="presParOf" srcId="{5DDD3B44-5216-4348-8A16-AF6E4DF6FFF4}" destId="{483AF9A5-987B-4191-ABB8-527F0D2A1572}" srcOrd="1" destOrd="0" presId="urn:microsoft.com/office/officeart/2008/layout/HorizontalMultiLevelHierarchy"/>
    <dgm:cxn modelId="{A10BBAD8-16CF-469F-B116-B39C219C970E}" type="presParOf" srcId="{F2604AF5-E816-49CF-941D-372A8D9F3A17}" destId="{9D14F9CA-4A45-4862-84B8-B32E4E454E9B}" srcOrd="2" destOrd="0" presId="urn:microsoft.com/office/officeart/2008/layout/HorizontalMultiLevelHierarchy"/>
    <dgm:cxn modelId="{7E50700A-BED4-4935-AEA2-2E64045A1544}" type="presParOf" srcId="{9D14F9CA-4A45-4862-84B8-B32E4E454E9B}" destId="{7C1F90F0-5C6E-486E-B4B2-705B266652D2}" srcOrd="0" destOrd="0" presId="urn:microsoft.com/office/officeart/2008/layout/HorizontalMultiLevelHierarchy"/>
    <dgm:cxn modelId="{331F90EE-E876-489F-B92D-D14F87B3F386}" type="presParOf" srcId="{F2604AF5-E816-49CF-941D-372A8D9F3A17}" destId="{A3275F5B-2D90-4319-AA47-547641C664F2}" srcOrd="3" destOrd="0" presId="urn:microsoft.com/office/officeart/2008/layout/HorizontalMultiLevelHierarchy"/>
    <dgm:cxn modelId="{492CEE2F-7101-445E-86F8-397901D4C965}" type="presParOf" srcId="{A3275F5B-2D90-4319-AA47-547641C664F2}" destId="{2FEEA866-05AF-47C8-BDE3-0B12FA7456D8}" srcOrd="0" destOrd="0" presId="urn:microsoft.com/office/officeart/2008/layout/HorizontalMultiLevelHierarchy"/>
    <dgm:cxn modelId="{B592BB26-7137-4671-A949-9A7B4C765805}" type="presParOf" srcId="{A3275F5B-2D90-4319-AA47-547641C664F2}" destId="{D3871C29-337E-481D-99E0-8B3A22F455E2}" srcOrd="1" destOrd="0" presId="urn:microsoft.com/office/officeart/2008/layout/HorizontalMultiLevelHierarchy"/>
    <dgm:cxn modelId="{4BD8D963-8B51-4519-BECE-4760AE58CA33}" type="presParOf" srcId="{D3871C29-337E-481D-99E0-8B3A22F455E2}" destId="{8CAF16AF-53BF-43B8-B38A-3445349BC241}" srcOrd="0" destOrd="0" presId="urn:microsoft.com/office/officeart/2008/layout/HorizontalMultiLevelHierarchy"/>
    <dgm:cxn modelId="{3820D71A-EE2C-40DB-B199-76F9284FB4AB}" type="presParOf" srcId="{8CAF16AF-53BF-43B8-B38A-3445349BC241}" destId="{0B964415-A6D6-40B4-A4B3-BDCE9CBC26E7}" srcOrd="0" destOrd="0" presId="urn:microsoft.com/office/officeart/2008/layout/HorizontalMultiLevelHierarchy"/>
    <dgm:cxn modelId="{666F550A-DFD2-4FF7-9EDD-0C47935C22BE}" type="presParOf" srcId="{D3871C29-337E-481D-99E0-8B3A22F455E2}" destId="{9EDA3553-41CE-429D-A1A3-03837F22791E}" srcOrd="1" destOrd="0" presId="urn:microsoft.com/office/officeart/2008/layout/HorizontalMultiLevelHierarchy"/>
    <dgm:cxn modelId="{1B107508-6C1D-4CB9-9D95-46C6B2A3A4DE}" type="presParOf" srcId="{9EDA3553-41CE-429D-A1A3-03837F22791E}" destId="{2ABF4A61-82EF-4C85-B932-273BB17DFD9B}" srcOrd="0" destOrd="0" presId="urn:microsoft.com/office/officeart/2008/layout/HorizontalMultiLevelHierarchy"/>
    <dgm:cxn modelId="{921589C7-E67F-4259-9785-3441BBBBE18E}" type="presParOf" srcId="{9EDA3553-41CE-429D-A1A3-03837F22791E}" destId="{32271C56-3068-4132-BF8E-B81863975864}" srcOrd="1" destOrd="0" presId="urn:microsoft.com/office/officeart/2008/layout/HorizontalMultiLevelHierarchy"/>
    <dgm:cxn modelId="{C730FFBB-573A-4C48-9EBE-63113BE13B12}" type="presParOf" srcId="{D3871C29-337E-481D-99E0-8B3A22F455E2}" destId="{C8A1BC53-52CB-440F-9468-0533C6623BDE}" srcOrd="2" destOrd="0" presId="urn:microsoft.com/office/officeart/2008/layout/HorizontalMultiLevelHierarchy"/>
    <dgm:cxn modelId="{810DBA5A-C7FF-4D7F-B75F-97A871F4347B}" type="presParOf" srcId="{C8A1BC53-52CB-440F-9468-0533C6623BDE}" destId="{14646957-165D-450A-8B0A-2CD8D5ED8F38}" srcOrd="0" destOrd="0" presId="urn:microsoft.com/office/officeart/2008/layout/HorizontalMultiLevelHierarchy"/>
    <dgm:cxn modelId="{42311923-FF22-4778-A759-8AE2DFF14C12}" type="presParOf" srcId="{D3871C29-337E-481D-99E0-8B3A22F455E2}" destId="{86C6271F-566A-40D2-83BF-1A8DFD0FE804}" srcOrd="3" destOrd="0" presId="urn:microsoft.com/office/officeart/2008/layout/HorizontalMultiLevelHierarchy"/>
    <dgm:cxn modelId="{461C8911-D089-4777-AA79-E675DFCA5807}" type="presParOf" srcId="{86C6271F-566A-40D2-83BF-1A8DFD0FE804}" destId="{3E9D0FF5-6891-42D0-94BB-494CE7DED499}" srcOrd="0" destOrd="0" presId="urn:microsoft.com/office/officeart/2008/layout/HorizontalMultiLevelHierarchy"/>
    <dgm:cxn modelId="{4DD8C6A5-8EC9-415A-B595-CF1A880C54E8}" type="presParOf" srcId="{86C6271F-566A-40D2-83BF-1A8DFD0FE804}" destId="{D771BF34-9006-428A-B4C7-09837F2B9418}" srcOrd="1" destOrd="0" presId="urn:microsoft.com/office/officeart/2008/layout/HorizontalMultiLevelHierarchy"/>
    <dgm:cxn modelId="{85A1B0CA-D211-414B-A1D3-A2F1B91BD568}" type="presParOf" srcId="{D3871C29-337E-481D-99E0-8B3A22F455E2}" destId="{8C343E6E-2C68-4358-8988-182F8C3D569C}" srcOrd="4" destOrd="0" presId="urn:microsoft.com/office/officeart/2008/layout/HorizontalMultiLevelHierarchy"/>
    <dgm:cxn modelId="{8ED09422-A501-410F-843C-C5BE59A306C3}" type="presParOf" srcId="{8C343E6E-2C68-4358-8988-182F8C3D569C}" destId="{C83EF80F-F672-4615-BC4F-B85C56D9AB46}" srcOrd="0" destOrd="0" presId="urn:microsoft.com/office/officeart/2008/layout/HorizontalMultiLevelHierarchy"/>
    <dgm:cxn modelId="{AC48B447-66EB-463F-9BF3-8862445606CF}" type="presParOf" srcId="{D3871C29-337E-481D-99E0-8B3A22F455E2}" destId="{441DC334-E51E-4E0F-BD38-2F879A66808A}" srcOrd="5" destOrd="0" presId="urn:microsoft.com/office/officeart/2008/layout/HorizontalMultiLevelHierarchy"/>
    <dgm:cxn modelId="{71BFBA2F-5D9B-4BC1-9274-82044AEADD1C}" type="presParOf" srcId="{441DC334-E51E-4E0F-BD38-2F879A66808A}" destId="{779A305B-AF19-4DC3-837C-54C1231FABF3}" srcOrd="0" destOrd="0" presId="urn:microsoft.com/office/officeart/2008/layout/HorizontalMultiLevelHierarchy"/>
    <dgm:cxn modelId="{7B683012-64F2-4E97-99B6-E20819BD94D9}" type="presParOf" srcId="{441DC334-E51E-4E0F-BD38-2F879A66808A}" destId="{8D7CFD09-11E2-4FA9-BFB8-1BBC144A4D57}" srcOrd="1" destOrd="0" presId="urn:microsoft.com/office/officeart/2008/layout/HorizontalMultiLevelHierarchy"/>
    <dgm:cxn modelId="{367D8AC9-664C-41F1-9CA2-90BA7D32E1AC}" type="presParOf" srcId="{D3871C29-337E-481D-99E0-8B3A22F455E2}" destId="{46157FC4-4EC8-4C37-94C3-158819265B6D}" srcOrd="6" destOrd="0" presId="urn:microsoft.com/office/officeart/2008/layout/HorizontalMultiLevelHierarchy"/>
    <dgm:cxn modelId="{F52BFB43-1072-41DD-AA72-C85296371382}" type="presParOf" srcId="{46157FC4-4EC8-4C37-94C3-158819265B6D}" destId="{C3584F0A-3554-4E0A-AAD1-06AC5AE90B6D}" srcOrd="0" destOrd="0" presId="urn:microsoft.com/office/officeart/2008/layout/HorizontalMultiLevelHierarchy"/>
    <dgm:cxn modelId="{25B477E3-23B4-4159-9C06-E81649F2FBBC}" type="presParOf" srcId="{D3871C29-337E-481D-99E0-8B3A22F455E2}" destId="{17C69202-179A-4E99-9761-D00DAF12476F}" srcOrd="7" destOrd="0" presId="urn:microsoft.com/office/officeart/2008/layout/HorizontalMultiLevelHierarchy"/>
    <dgm:cxn modelId="{5919A4BF-437F-485F-8A26-34E516925592}" type="presParOf" srcId="{17C69202-179A-4E99-9761-D00DAF12476F}" destId="{EC79F2BE-04FF-4C65-A648-E4C67A3C71A2}" srcOrd="0" destOrd="0" presId="urn:microsoft.com/office/officeart/2008/layout/HorizontalMultiLevelHierarchy"/>
    <dgm:cxn modelId="{AED5CB7D-BE4A-4ACD-A293-507BF7A7CAFF}" type="presParOf" srcId="{17C69202-179A-4E99-9761-D00DAF12476F}" destId="{4D01B4DF-AEEC-47DC-84B7-96C38D0266A6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53E3CF48-8607-448A-8354-811A2CBC93BD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5A912568-8525-4B87-ABD6-7EEF47020B62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41248BC7-6AE9-49C4-B92E-14EABF11E827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12458F20-C0B0-43A3-B01F-F413B188AEF5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B37E4406-B649-45FF-8838-2435E928AF8E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5A1F61AA-6DF2-483F-AD8D-60EDA6119A10}" type="sibTrans" cxnId="{27F0D362-EDDD-4E75-9EF8-6B65C10CAFE4}">
      <dgm:prSet/>
      <dgm:spPr/>
      <dgm:t>
        <a:bodyPr/>
        <a:lstStyle/>
        <a:p>
          <a:endParaRPr lang="en-US"/>
        </a:p>
      </dgm:t>
    </dgm:pt>
    <dgm:pt modelId="{55EFC8DC-8BDE-4CCC-A49C-F94646071873}" type="parTrans" cxnId="{27F0D362-EDDD-4E75-9EF8-6B65C10CAFE4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CBC05587-A1AF-4530-AC5F-B03103D0042D}" type="sibTrans" cxnId="{623703E4-715E-4D62-9AE8-4A52D36891E7}">
      <dgm:prSet/>
      <dgm:spPr/>
      <dgm:t>
        <a:bodyPr/>
        <a:lstStyle/>
        <a:p>
          <a:endParaRPr lang="en-US"/>
        </a:p>
      </dgm:t>
    </dgm:pt>
    <dgm:pt modelId="{6B96569C-A5E3-43CC-8499-193738D37370}" type="parTrans" cxnId="{623703E4-715E-4D62-9AE8-4A52D36891E7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D5ED80CD-5886-43E4-9CBB-0F0DC4E770BA}" type="sibTrans" cxnId="{AED31E2B-C7DC-4860-B4AF-8F024638A4D3}">
      <dgm:prSet/>
      <dgm:spPr/>
      <dgm:t>
        <a:bodyPr/>
        <a:lstStyle/>
        <a:p>
          <a:endParaRPr lang="en-US"/>
        </a:p>
      </dgm:t>
    </dgm:pt>
    <dgm:pt modelId="{0F504C75-74EA-4361-B232-E9B62975CEAD}" type="parTrans" cxnId="{AED31E2B-C7DC-4860-B4AF-8F024638A4D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899CD1E6-1DE2-4CF2-A306-94177216605D}" type="sibTrans" cxnId="{2DF510EA-831F-4494-8F3A-05D497DE7DBB}">
      <dgm:prSet/>
      <dgm:spPr/>
      <dgm:t>
        <a:bodyPr/>
        <a:lstStyle/>
        <a:p>
          <a:endParaRPr lang="en-US"/>
        </a:p>
      </dgm:t>
    </dgm:pt>
    <dgm:pt modelId="{F03114B9-5247-47D9-AE05-27A74D21A6EF}" type="parTrans" cxnId="{2DF510EA-831F-4494-8F3A-05D497DE7DBB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9E1E378D-AF4F-4159-B2D4-0BFD4F508353}" type="sibTrans" cxnId="{61161CAD-C9AD-4AB4-958C-D64983868FC1}">
      <dgm:prSet/>
      <dgm:spPr/>
      <dgm:t>
        <a:bodyPr/>
        <a:lstStyle/>
        <a:p>
          <a:endParaRPr lang="en-US"/>
        </a:p>
      </dgm:t>
    </dgm:pt>
    <dgm:pt modelId="{EFC53AEA-00E4-44D6-8CAE-A01F46ECAE9E}" type="parTrans" cxnId="{61161CAD-C9AD-4AB4-958C-D64983868FC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04FB59A-854B-444D-B875-4A9F4D6C8903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اللّهِ </a:t>
          </a:r>
          <a:r>
            <a:rPr lang="fa-IR" sz="24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الرَّحْمَن</a:t>
          </a:r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ِ الرَّحِيمِ(1)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966D7D7F-E8F1-4A14-A1C6-F2975CFAA467}" type="sibTrans" cxnId="{6F73587E-8389-4D7E-A2C9-9A2F552AE448}">
      <dgm:prSet/>
      <dgm:spPr/>
      <dgm:t>
        <a:bodyPr/>
        <a:lstStyle/>
        <a:p>
          <a:endParaRPr lang="en-US"/>
        </a:p>
      </dgm:t>
    </dgm:pt>
    <dgm:pt modelId="{D69F3890-BB7C-4338-A93B-76D08ACB1F1F}" type="parTrans" cxnId="{6F73587E-8389-4D7E-A2C9-9A2F552AE448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E92D5A2-A8CF-48E7-8E25-AD6A300E749F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001CA580-DA08-41EB-B234-05061979371F}" type="sibTrans" cxnId="{7AC986DA-6B9B-440B-905D-93726D474821}">
      <dgm:prSet/>
      <dgm:spPr/>
      <dgm:t>
        <a:bodyPr/>
        <a:lstStyle/>
        <a:p>
          <a:endParaRPr lang="en-US"/>
        </a:p>
      </dgm:t>
    </dgm:pt>
    <dgm:pt modelId="{0A220632-711F-43C0-8A35-6879A1D9DAC2}" type="parTrans" cxnId="{7AC986DA-6B9B-440B-905D-93726D474821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7A5B40-162C-4A81-8BF9-E45FCC12C794}" type="pres">
      <dgm:prSet presAssocID="{4E92D5A2-A8CF-48E7-8E25-AD6A300E749F}" presName="root1" presStyleCnt="0"/>
      <dgm:spPr/>
    </dgm:pt>
    <dgm:pt modelId="{1ED14AC5-7B4D-41C4-B901-599373EB30D0}" type="pres">
      <dgm:prSet presAssocID="{4E92D5A2-A8CF-48E7-8E25-AD6A300E749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604AF5-E816-49CF-941D-372A8D9F3A17}" type="pres">
      <dgm:prSet presAssocID="{4E92D5A2-A8CF-48E7-8E25-AD6A300E749F}" presName="level2hierChild" presStyleCnt="0"/>
      <dgm:spPr/>
    </dgm:pt>
    <dgm:pt modelId="{0460355B-AC66-4F6E-847C-06C07A3415D7}" type="pres">
      <dgm:prSet presAssocID="{D69F3890-BB7C-4338-A93B-76D08ACB1F1F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B579AB-520D-46B1-9A07-487FE37266A9}" type="pres">
      <dgm:prSet presAssocID="{D69F3890-BB7C-4338-A93B-76D08ACB1F1F}" presName="connTx" presStyleLbl="parChTrans1D2" presStyleIdx="0" presStyleCnt="2"/>
      <dgm:spPr/>
      <dgm:t>
        <a:bodyPr/>
        <a:lstStyle/>
        <a:p>
          <a:endParaRPr lang="en-US"/>
        </a:p>
      </dgm:t>
    </dgm:pt>
    <dgm:pt modelId="{5DDD3B44-5216-4348-8A16-AF6E4DF6FFF4}" type="pres">
      <dgm:prSet presAssocID="{704FB59A-854B-444D-B875-4A9F4D6C8903}" presName="root2" presStyleCnt="0"/>
      <dgm:spPr/>
    </dgm:pt>
    <dgm:pt modelId="{3FE0A3A9-176B-4359-B4E2-B28151A5D076}" type="pres">
      <dgm:prSet presAssocID="{704FB59A-854B-444D-B875-4A9F4D6C8903}" presName="LevelTwoTextNode" presStyleLbl="node2" presStyleIdx="0" presStyleCnt="2" custScaleX="138562" custScaleY="121919" custLinFactNeighborX="-3868" custLinFactNeighborY="-172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3AF9A5-987B-4191-ABB8-527F0D2A1572}" type="pres">
      <dgm:prSet presAssocID="{704FB59A-854B-444D-B875-4A9F4D6C8903}" presName="level3hierChild" presStyleCnt="0"/>
      <dgm:spPr/>
    </dgm:pt>
    <dgm:pt modelId="{9D14F9CA-4A45-4862-84B8-B32E4E454E9B}" type="pres">
      <dgm:prSet presAssocID="{EFC53AEA-00E4-44D6-8CAE-A01F46ECAE9E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7C1F90F0-5C6E-486E-B4B2-705B266652D2}" type="pres">
      <dgm:prSet presAssocID="{EFC53AEA-00E4-44D6-8CAE-A01F46ECAE9E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3275F5B-2D90-4319-AA47-547641C664F2}" type="pres">
      <dgm:prSet presAssocID="{B37E4406-B649-45FF-8838-2435E928AF8E}" presName="root2" presStyleCnt="0"/>
      <dgm:spPr/>
    </dgm:pt>
    <dgm:pt modelId="{2FEEA866-05AF-47C8-BDE3-0B12FA7456D8}" type="pres">
      <dgm:prSet presAssocID="{B37E4406-B649-45FF-8838-2435E928AF8E}" presName="LevelTwoTextNode" presStyleLbl="node2" presStyleIdx="1" presStyleCnt="2" custScaleX="79801" custLinFactNeighborY="779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871C29-337E-481D-99E0-8B3A22F455E2}" type="pres">
      <dgm:prSet presAssocID="{B37E4406-B649-45FF-8838-2435E928AF8E}" presName="level3hierChild" presStyleCnt="0"/>
      <dgm:spPr/>
    </dgm:pt>
    <dgm:pt modelId="{8CAF16AF-53BF-43B8-B38A-3445349BC241}" type="pres">
      <dgm:prSet presAssocID="{F03114B9-5247-47D9-AE05-27A74D21A6EF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0B964415-A6D6-40B4-A4B3-BDCE9CBC26E7}" type="pres">
      <dgm:prSet presAssocID="{F03114B9-5247-47D9-AE05-27A74D21A6EF}" presName="connTx" presStyleLbl="parChTrans1D3" presStyleIdx="0" presStyleCnt="4"/>
      <dgm:spPr/>
      <dgm:t>
        <a:bodyPr/>
        <a:lstStyle/>
        <a:p>
          <a:endParaRPr lang="en-US"/>
        </a:p>
      </dgm:t>
    </dgm:pt>
    <dgm:pt modelId="{9EDA3553-41CE-429D-A1A3-03837F22791E}" type="pres">
      <dgm:prSet presAssocID="{12458F20-C0B0-43A3-B01F-F413B188AEF5}" presName="root2" presStyleCnt="0"/>
      <dgm:spPr/>
    </dgm:pt>
    <dgm:pt modelId="{2ABF4A61-82EF-4C85-B932-273BB17DFD9B}" type="pres">
      <dgm:prSet presAssocID="{12458F20-C0B0-43A3-B01F-F413B188AEF5}" presName="LevelTwoTextNode" presStyleLbl="node3" presStyleIdx="0" presStyleCnt="4" custLinFactNeighborY="379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271C56-3068-4132-BF8E-B81863975864}" type="pres">
      <dgm:prSet presAssocID="{12458F20-C0B0-43A3-B01F-F413B188AEF5}" presName="level3hierChild" presStyleCnt="0"/>
      <dgm:spPr/>
    </dgm:pt>
    <dgm:pt modelId="{C8A1BC53-52CB-440F-9468-0533C6623BDE}" type="pres">
      <dgm:prSet presAssocID="{0F504C75-74EA-4361-B232-E9B62975CEAD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14646957-165D-450A-8B0A-2CD8D5ED8F38}" type="pres">
      <dgm:prSet presAssocID="{0F504C75-74EA-4361-B232-E9B62975CEAD}" presName="connTx" presStyleLbl="parChTrans1D3" presStyleIdx="1" presStyleCnt="4"/>
      <dgm:spPr/>
      <dgm:t>
        <a:bodyPr/>
        <a:lstStyle/>
        <a:p>
          <a:endParaRPr lang="en-US"/>
        </a:p>
      </dgm:t>
    </dgm:pt>
    <dgm:pt modelId="{86C6271F-566A-40D2-83BF-1A8DFD0FE804}" type="pres">
      <dgm:prSet presAssocID="{41248BC7-6AE9-49C4-B92E-14EABF11E827}" presName="root2" presStyleCnt="0"/>
      <dgm:spPr/>
    </dgm:pt>
    <dgm:pt modelId="{3E9D0FF5-6891-42D0-94BB-494CE7DED499}" type="pres">
      <dgm:prSet presAssocID="{41248BC7-6AE9-49C4-B92E-14EABF11E827}" presName="LevelTwoTextNode" presStyleLbl="node3" presStyleIdx="1" presStyleCnt="4" custScaleY="133623" custLinFactNeighborY="266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71BF34-9006-428A-B4C7-09837F2B9418}" type="pres">
      <dgm:prSet presAssocID="{41248BC7-6AE9-49C4-B92E-14EABF11E827}" presName="level3hierChild" presStyleCnt="0"/>
      <dgm:spPr/>
    </dgm:pt>
    <dgm:pt modelId="{8C343E6E-2C68-4358-8988-182F8C3D569C}" type="pres">
      <dgm:prSet presAssocID="{6B96569C-A5E3-43CC-8499-193738D37370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C83EF80F-F672-4615-BC4F-B85C56D9AB46}" type="pres">
      <dgm:prSet presAssocID="{6B96569C-A5E3-43CC-8499-193738D37370}" presName="connTx" presStyleLbl="parChTrans1D3" presStyleIdx="2" presStyleCnt="4"/>
      <dgm:spPr/>
      <dgm:t>
        <a:bodyPr/>
        <a:lstStyle/>
        <a:p>
          <a:endParaRPr lang="en-US"/>
        </a:p>
      </dgm:t>
    </dgm:pt>
    <dgm:pt modelId="{441DC334-E51E-4E0F-BD38-2F879A66808A}" type="pres">
      <dgm:prSet presAssocID="{5A912568-8525-4B87-ABD6-7EEF47020B62}" presName="root2" presStyleCnt="0"/>
      <dgm:spPr/>
    </dgm:pt>
    <dgm:pt modelId="{779A305B-AF19-4DC3-837C-54C1231FABF3}" type="pres">
      <dgm:prSet presAssocID="{5A912568-8525-4B87-ABD6-7EEF47020B62}" presName="LevelTwoTextNode" presStyleLbl="node3" presStyleIdx="2" presStyleCnt="4" custScaleY="126941" custLinFactNeighborY="12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7CFD09-11E2-4FA9-BFB8-1BBC144A4D57}" type="pres">
      <dgm:prSet presAssocID="{5A912568-8525-4B87-ABD6-7EEF47020B62}" presName="level3hierChild" presStyleCnt="0"/>
      <dgm:spPr/>
    </dgm:pt>
    <dgm:pt modelId="{46157FC4-4EC8-4C37-94C3-158819265B6D}" type="pres">
      <dgm:prSet presAssocID="{55EFC8DC-8BDE-4CCC-A49C-F94646071873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3584F0A-3554-4E0A-AAD1-06AC5AE90B6D}" type="pres">
      <dgm:prSet presAssocID="{55EFC8DC-8BDE-4CCC-A49C-F94646071873}" presName="connTx" presStyleLbl="parChTrans1D3" presStyleIdx="3" presStyleCnt="4"/>
      <dgm:spPr/>
      <dgm:t>
        <a:bodyPr/>
        <a:lstStyle/>
        <a:p>
          <a:endParaRPr lang="en-US"/>
        </a:p>
      </dgm:t>
    </dgm:pt>
    <dgm:pt modelId="{17C69202-179A-4E99-9761-D00DAF12476F}" type="pres">
      <dgm:prSet presAssocID="{53E3CF48-8607-448A-8354-811A2CBC93BD}" presName="root2" presStyleCnt="0"/>
      <dgm:spPr/>
    </dgm:pt>
    <dgm:pt modelId="{EC79F2BE-04FF-4C65-A648-E4C67A3C71A2}" type="pres">
      <dgm:prSet presAssocID="{53E3CF48-8607-448A-8354-811A2CBC93BD}" presName="LevelTwoTextNode" presStyleLbl="node3" presStyleIdx="3" presStyleCnt="4" custScaleX="101197" custScaleY="129201" custLinFactNeighborY="10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01B4DF-AEEC-47DC-84B7-96C38D0266A6}" type="pres">
      <dgm:prSet presAssocID="{53E3CF48-8607-448A-8354-811A2CBC93BD}" presName="level3hierChild" presStyleCnt="0"/>
      <dgm:spPr/>
    </dgm:pt>
  </dgm:ptLst>
  <dgm:cxnLst>
    <dgm:cxn modelId="{80B5060E-CA4C-4253-A52E-7CCFD82165D3}" type="presOf" srcId="{704FB59A-854B-444D-B875-4A9F4D6C8903}" destId="{3FE0A3A9-176B-4359-B4E2-B28151A5D076}" srcOrd="0" destOrd="0" presId="urn:microsoft.com/office/officeart/2008/layout/HorizontalMultiLevelHierarchy"/>
    <dgm:cxn modelId="{867B17F8-4DDE-4AD0-8319-33AD3E962E0E}" type="presOf" srcId="{EFC53AEA-00E4-44D6-8CAE-A01F46ECAE9E}" destId="{7C1F90F0-5C6E-486E-B4B2-705B266652D2}" srcOrd="1" destOrd="0" presId="urn:microsoft.com/office/officeart/2008/layout/HorizontalMultiLevelHierarchy"/>
    <dgm:cxn modelId="{2DF510EA-831F-4494-8F3A-05D497DE7DBB}" srcId="{B37E4406-B649-45FF-8838-2435E928AF8E}" destId="{12458F20-C0B0-43A3-B01F-F413B188AEF5}" srcOrd="0" destOrd="0" parTransId="{F03114B9-5247-47D9-AE05-27A74D21A6EF}" sibTransId="{899CD1E6-1DE2-4CF2-A306-94177216605D}"/>
    <dgm:cxn modelId="{27F0D362-EDDD-4E75-9EF8-6B65C10CAFE4}" srcId="{B37E4406-B649-45FF-8838-2435E928AF8E}" destId="{53E3CF48-8607-448A-8354-811A2CBC93BD}" srcOrd="3" destOrd="0" parTransId="{55EFC8DC-8BDE-4CCC-A49C-F94646071873}" sibTransId="{5A1F61AA-6DF2-483F-AD8D-60EDA6119A10}"/>
    <dgm:cxn modelId="{C21BC7DB-9DEE-4FC2-9BB9-B0320106EECF}" type="presOf" srcId="{55EFC8DC-8BDE-4CCC-A49C-F94646071873}" destId="{C3584F0A-3554-4E0A-AAD1-06AC5AE90B6D}" srcOrd="1" destOrd="0" presId="urn:microsoft.com/office/officeart/2008/layout/HorizontalMultiLevelHierarchy"/>
    <dgm:cxn modelId="{E5A8521C-FE0A-4999-8550-575EBEB23399}" type="presOf" srcId="{41248BC7-6AE9-49C4-B92E-14EABF11E827}" destId="{3E9D0FF5-6891-42D0-94BB-494CE7DED499}" srcOrd="0" destOrd="0" presId="urn:microsoft.com/office/officeart/2008/layout/HorizontalMultiLevelHierarchy"/>
    <dgm:cxn modelId="{2B42A870-DDB1-45F5-9A4C-B5B2D9566C26}" type="presOf" srcId="{6B96569C-A5E3-43CC-8499-193738D37370}" destId="{8C343E6E-2C68-4358-8988-182F8C3D569C}" srcOrd="0" destOrd="0" presId="urn:microsoft.com/office/officeart/2008/layout/HorizontalMultiLevelHierarchy"/>
    <dgm:cxn modelId="{E8674955-75B0-4EDE-BFFC-96F26DCA6B92}" type="presOf" srcId="{5A912568-8525-4B87-ABD6-7EEF47020B62}" destId="{779A305B-AF19-4DC3-837C-54C1231FABF3}" srcOrd="0" destOrd="0" presId="urn:microsoft.com/office/officeart/2008/layout/HorizontalMultiLevelHierarchy"/>
    <dgm:cxn modelId="{7D51940E-E06F-4332-9C84-E2973CA07F5A}" type="presOf" srcId="{F03114B9-5247-47D9-AE05-27A74D21A6EF}" destId="{8CAF16AF-53BF-43B8-B38A-3445349BC241}" srcOrd="0" destOrd="0" presId="urn:microsoft.com/office/officeart/2008/layout/HorizontalMultiLevelHierarchy"/>
    <dgm:cxn modelId="{7AC986DA-6B9B-440B-905D-93726D474821}" srcId="{DAC28B8E-C453-4534-9D5A-E269D24556F3}" destId="{4E92D5A2-A8CF-48E7-8E25-AD6A300E749F}" srcOrd="0" destOrd="0" parTransId="{0A220632-711F-43C0-8A35-6879A1D9DAC2}" sibTransId="{001CA580-DA08-41EB-B234-05061979371F}"/>
    <dgm:cxn modelId="{623703E4-715E-4D62-9AE8-4A52D36891E7}" srcId="{B37E4406-B649-45FF-8838-2435E928AF8E}" destId="{5A912568-8525-4B87-ABD6-7EEF47020B62}" srcOrd="2" destOrd="0" parTransId="{6B96569C-A5E3-43CC-8499-193738D37370}" sibTransId="{CBC05587-A1AF-4530-AC5F-B03103D0042D}"/>
    <dgm:cxn modelId="{9A62A761-4FAD-4B52-8A41-5D708B2C4110}" type="presOf" srcId="{EFC53AEA-00E4-44D6-8CAE-A01F46ECAE9E}" destId="{9D14F9CA-4A45-4862-84B8-B32E4E454E9B}" srcOrd="0" destOrd="0" presId="urn:microsoft.com/office/officeart/2008/layout/HorizontalMultiLevelHierarchy"/>
    <dgm:cxn modelId="{910F9934-1B79-4474-9387-3C84DD5FF355}" type="presOf" srcId="{12458F20-C0B0-43A3-B01F-F413B188AEF5}" destId="{2ABF4A61-82EF-4C85-B932-273BB17DFD9B}" srcOrd="0" destOrd="0" presId="urn:microsoft.com/office/officeart/2008/layout/HorizontalMultiLevelHierarchy"/>
    <dgm:cxn modelId="{61161CAD-C9AD-4AB4-958C-D64983868FC1}" srcId="{4E92D5A2-A8CF-48E7-8E25-AD6A300E749F}" destId="{B37E4406-B649-45FF-8838-2435E928AF8E}" srcOrd="1" destOrd="0" parTransId="{EFC53AEA-00E4-44D6-8CAE-A01F46ECAE9E}" sibTransId="{9E1E378D-AF4F-4159-B2D4-0BFD4F508353}"/>
    <dgm:cxn modelId="{4BE1520C-C762-47EC-BB5F-168BE3B85BFF}" type="presOf" srcId="{0F504C75-74EA-4361-B232-E9B62975CEAD}" destId="{C8A1BC53-52CB-440F-9468-0533C6623BDE}" srcOrd="0" destOrd="0" presId="urn:microsoft.com/office/officeart/2008/layout/HorizontalMultiLevelHierarchy"/>
    <dgm:cxn modelId="{6F73587E-8389-4D7E-A2C9-9A2F552AE448}" srcId="{4E92D5A2-A8CF-48E7-8E25-AD6A300E749F}" destId="{704FB59A-854B-444D-B875-4A9F4D6C8903}" srcOrd="0" destOrd="0" parTransId="{D69F3890-BB7C-4338-A93B-76D08ACB1F1F}" sibTransId="{966D7D7F-E8F1-4A14-A1C6-F2975CFAA467}"/>
    <dgm:cxn modelId="{FB86AD0A-0748-4CC2-AF33-2A1F20C6EABB}" type="presOf" srcId="{D69F3890-BB7C-4338-A93B-76D08ACB1F1F}" destId="{0460355B-AC66-4F6E-847C-06C07A3415D7}" srcOrd="0" destOrd="0" presId="urn:microsoft.com/office/officeart/2008/layout/HorizontalMultiLevelHierarchy"/>
    <dgm:cxn modelId="{1C3C1716-62B8-4621-9B58-6EA08B476AF8}" type="presOf" srcId="{53E3CF48-8607-448A-8354-811A2CBC93BD}" destId="{EC79F2BE-04FF-4C65-A648-E4C67A3C71A2}" srcOrd="0" destOrd="0" presId="urn:microsoft.com/office/officeart/2008/layout/HorizontalMultiLevelHierarchy"/>
    <dgm:cxn modelId="{BF7DA756-EBD2-422D-9239-5D1EA5AC6012}" type="presOf" srcId="{F03114B9-5247-47D9-AE05-27A74D21A6EF}" destId="{0B964415-A6D6-40B4-A4B3-BDCE9CBC26E7}" srcOrd="1" destOrd="0" presId="urn:microsoft.com/office/officeart/2008/layout/HorizontalMultiLevelHierarchy"/>
    <dgm:cxn modelId="{0F5D094F-13A2-42A9-9BDC-9BE7BCF2CEFE}" type="presOf" srcId="{55EFC8DC-8BDE-4CCC-A49C-F94646071873}" destId="{46157FC4-4EC8-4C37-94C3-158819265B6D}" srcOrd="0" destOrd="0" presId="urn:microsoft.com/office/officeart/2008/layout/HorizontalMultiLevelHierarchy"/>
    <dgm:cxn modelId="{84C5986E-1387-429C-9F54-C7456F02AF54}" type="presOf" srcId="{D69F3890-BB7C-4338-A93B-76D08ACB1F1F}" destId="{53B579AB-520D-46B1-9A07-487FE37266A9}" srcOrd="1" destOrd="0" presId="urn:microsoft.com/office/officeart/2008/layout/HorizontalMultiLevelHierarchy"/>
    <dgm:cxn modelId="{18F0D7C7-11A3-4712-8288-7BB29A7270D3}" type="presOf" srcId="{DAC28B8E-C453-4534-9D5A-E269D24556F3}" destId="{45090715-B806-4D56-8FD6-37DBC1FE783F}" srcOrd="0" destOrd="0" presId="urn:microsoft.com/office/officeart/2008/layout/HorizontalMultiLevelHierarchy"/>
    <dgm:cxn modelId="{AED31E2B-C7DC-4860-B4AF-8F024638A4D3}" srcId="{B37E4406-B649-45FF-8838-2435E928AF8E}" destId="{41248BC7-6AE9-49C4-B92E-14EABF11E827}" srcOrd="1" destOrd="0" parTransId="{0F504C75-74EA-4361-B232-E9B62975CEAD}" sibTransId="{D5ED80CD-5886-43E4-9CBB-0F0DC4E770BA}"/>
    <dgm:cxn modelId="{4CBA1203-04A3-4BD9-8E09-23FDFA60AECE}" type="presOf" srcId="{4E92D5A2-A8CF-48E7-8E25-AD6A300E749F}" destId="{1ED14AC5-7B4D-41C4-B901-599373EB30D0}" srcOrd="0" destOrd="0" presId="urn:microsoft.com/office/officeart/2008/layout/HorizontalMultiLevelHierarchy"/>
    <dgm:cxn modelId="{FD851616-B427-4D94-9101-E692545831DE}" type="presOf" srcId="{B37E4406-B649-45FF-8838-2435E928AF8E}" destId="{2FEEA866-05AF-47C8-BDE3-0B12FA7456D8}" srcOrd="0" destOrd="0" presId="urn:microsoft.com/office/officeart/2008/layout/HorizontalMultiLevelHierarchy"/>
    <dgm:cxn modelId="{FEA3E2BF-1AEE-454B-8A7F-6C211B84E8A1}" type="presOf" srcId="{6B96569C-A5E3-43CC-8499-193738D37370}" destId="{C83EF80F-F672-4615-BC4F-B85C56D9AB46}" srcOrd="1" destOrd="0" presId="urn:microsoft.com/office/officeart/2008/layout/HorizontalMultiLevelHierarchy"/>
    <dgm:cxn modelId="{5298A572-3E65-44BB-89B4-B1E2FB0EE839}" type="presOf" srcId="{0F504C75-74EA-4361-B232-E9B62975CEAD}" destId="{14646957-165D-450A-8B0A-2CD8D5ED8F38}" srcOrd="1" destOrd="0" presId="urn:microsoft.com/office/officeart/2008/layout/HorizontalMultiLevelHierarchy"/>
    <dgm:cxn modelId="{6C68852B-6358-40BE-AD87-537D1AA48238}" type="presParOf" srcId="{45090715-B806-4D56-8FD6-37DBC1FE783F}" destId="{887A5B40-162C-4A81-8BF9-E45FCC12C794}" srcOrd="0" destOrd="0" presId="urn:microsoft.com/office/officeart/2008/layout/HorizontalMultiLevelHierarchy"/>
    <dgm:cxn modelId="{9EDF8D47-1025-4293-A429-4D5555E1C759}" type="presParOf" srcId="{887A5B40-162C-4A81-8BF9-E45FCC12C794}" destId="{1ED14AC5-7B4D-41C4-B901-599373EB30D0}" srcOrd="0" destOrd="0" presId="urn:microsoft.com/office/officeart/2008/layout/HorizontalMultiLevelHierarchy"/>
    <dgm:cxn modelId="{4FA13182-11CF-46CC-A8C3-BB1E52A2FAB0}" type="presParOf" srcId="{887A5B40-162C-4A81-8BF9-E45FCC12C794}" destId="{F2604AF5-E816-49CF-941D-372A8D9F3A17}" srcOrd="1" destOrd="0" presId="urn:microsoft.com/office/officeart/2008/layout/HorizontalMultiLevelHierarchy"/>
    <dgm:cxn modelId="{0DF5DF65-0E01-45F3-8637-7FF4EFB374F4}" type="presParOf" srcId="{F2604AF5-E816-49CF-941D-372A8D9F3A17}" destId="{0460355B-AC66-4F6E-847C-06C07A3415D7}" srcOrd="0" destOrd="0" presId="urn:microsoft.com/office/officeart/2008/layout/HorizontalMultiLevelHierarchy"/>
    <dgm:cxn modelId="{26881451-ABED-47DF-89E7-780A8F90D4DE}" type="presParOf" srcId="{0460355B-AC66-4F6E-847C-06C07A3415D7}" destId="{53B579AB-520D-46B1-9A07-487FE37266A9}" srcOrd="0" destOrd="0" presId="urn:microsoft.com/office/officeart/2008/layout/HorizontalMultiLevelHierarchy"/>
    <dgm:cxn modelId="{D978DC5C-FEBE-41CB-B09B-620C282EDB7C}" type="presParOf" srcId="{F2604AF5-E816-49CF-941D-372A8D9F3A17}" destId="{5DDD3B44-5216-4348-8A16-AF6E4DF6FFF4}" srcOrd="1" destOrd="0" presId="urn:microsoft.com/office/officeart/2008/layout/HorizontalMultiLevelHierarchy"/>
    <dgm:cxn modelId="{AD45FBD0-2B0F-43FB-88B0-8772D72C96F9}" type="presParOf" srcId="{5DDD3B44-5216-4348-8A16-AF6E4DF6FFF4}" destId="{3FE0A3A9-176B-4359-B4E2-B28151A5D076}" srcOrd="0" destOrd="0" presId="urn:microsoft.com/office/officeart/2008/layout/HorizontalMultiLevelHierarchy"/>
    <dgm:cxn modelId="{74F827CA-D192-4C49-B936-C8F2192783B5}" type="presParOf" srcId="{5DDD3B44-5216-4348-8A16-AF6E4DF6FFF4}" destId="{483AF9A5-987B-4191-ABB8-527F0D2A1572}" srcOrd="1" destOrd="0" presId="urn:microsoft.com/office/officeart/2008/layout/HorizontalMultiLevelHierarchy"/>
    <dgm:cxn modelId="{06394A65-CD4A-4454-8086-41918868339C}" type="presParOf" srcId="{F2604AF5-E816-49CF-941D-372A8D9F3A17}" destId="{9D14F9CA-4A45-4862-84B8-B32E4E454E9B}" srcOrd="2" destOrd="0" presId="urn:microsoft.com/office/officeart/2008/layout/HorizontalMultiLevelHierarchy"/>
    <dgm:cxn modelId="{3D012EBD-628C-4BDF-A39E-440B91ABC98B}" type="presParOf" srcId="{9D14F9CA-4A45-4862-84B8-B32E4E454E9B}" destId="{7C1F90F0-5C6E-486E-B4B2-705B266652D2}" srcOrd="0" destOrd="0" presId="urn:microsoft.com/office/officeart/2008/layout/HorizontalMultiLevelHierarchy"/>
    <dgm:cxn modelId="{EC64EE9E-A11B-4251-8392-386B4D7DA04A}" type="presParOf" srcId="{F2604AF5-E816-49CF-941D-372A8D9F3A17}" destId="{A3275F5B-2D90-4319-AA47-547641C664F2}" srcOrd="3" destOrd="0" presId="urn:microsoft.com/office/officeart/2008/layout/HorizontalMultiLevelHierarchy"/>
    <dgm:cxn modelId="{15FA7475-5445-4913-A1B1-9C5265FCD1E9}" type="presParOf" srcId="{A3275F5B-2D90-4319-AA47-547641C664F2}" destId="{2FEEA866-05AF-47C8-BDE3-0B12FA7456D8}" srcOrd="0" destOrd="0" presId="urn:microsoft.com/office/officeart/2008/layout/HorizontalMultiLevelHierarchy"/>
    <dgm:cxn modelId="{0CD2A417-6B9A-4013-85B0-80195751EEE0}" type="presParOf" srcId="{A3275F5B-2D90-4319-AA47-547641C664F2}" destId="{D3871C29-337E-481D-99E0-8B3A22F455E2}" srcOrd="1" destOrd="0" presId="urn:microsoft.com/office/officeart/2008/layout/HorizontalMultiLevelHierarchy"/>
    <dgm:cxn modelId="{6932A29B-4B65-4854-BB60-388A2575970A}" type="presParOf" srcId="{D3871C29-337E-481D-99E0-8B3A22F455E2}" destId="{8CAF16AF-53BF-43B8-B38A-3445349BC241}" srcOrd="0" destOrd="0" presId="urn:microsoft.com/office/officeart/2008/layout/HorizontalMultiLevelHierarchy"/>
    <dgm:cxn modelId="{2229A51C-552A-464D-9D7D-8A2697BE53AA}" type="presParOf" srcId="{8CAF16AF-53BF-43B8-B38A-3445349BC241}" destId="{0B964415-A6D6-40B4-A4B3-BDCE9CBC26E7}" srcOrd="0" destOrd="0" presId="urn:microsoft.com/office/officeart/2008/layout/HorizontalMultiLevelHierarchy"/>
    <dgm:cxn modelId="{9D2871F7-57B9-447B-8FF2-CFA42917FB7F}" type="presParOf" srcId="{D3871C29-337E-481D-99E0-8B3A22F455E2}" destId="{9EDA3553-41CE-429D-A1A3-03837F22791E}" srcOrd="1" destOrd="0" presId="urn:microsoft.com/office/officeart/2008/layout/HorizontalMultiLevelHierarchy"/>
    <dgm:cxn modelId="{89491E77-1E80-42AF-9A76-638235B82EB1}" type="presParOf" srcId="{9EDA3553-41CE-429D-A1A3-03837F22791E}" destId="{2ABF4A61-82EF-4C85-B932-273BB17DFD9B}" srcOrd="0" destOrd="0" presId="urn:microsoft.com/office/officeart/2008/layout/HorizontalMultiLevelHierarchy"/>
    <dgm:cxn modelId="{F52ACFDE-D9D7-4EC3-BA51-EB08813A07D9}" type="presParOf" srcId="{9EDA3553-41CE-429D-A1A3-03837F22791E}" destId="{32271C56-3068-4132-BF8E-B81863975864}" srcOrd="1" destOrd="0" presId="urn:microsoft.com/office/officeart/2008/layout/HorizontalMultiLevelHierarchy"/>
    <dgm:cxn modelId="{F9864E11-641F-43ED-8397-289D8A7DF904}" type="presParOf" srcId="{D3871C29-337E-481D-99E0-8B3A22F455E2}" destId="{C8A1BC53-52CB-440F-9468-0533C6623BDE}" srcOrd="2" destOrd="0" presId="urn:microsoft.com/office/officeart/2008/layout/HorizontalMultiLevelHierarchy"/>
    <dgm:cxn modelId="{C76BBCD2-734C-4C71-81EA-04F9616ED604}" type="presParOf" srcId="{C8A1BC53-52CB-440F-9468-0533C6623BDE}" destId="{14646957-165D-450A-8B0A-2CD8D5ED8F38}" srcOrd="0" destOrd="0" presId="urn:microsoft.com/office/officeart/2008/layout/HorizontalMultiLevelHierarchy"/>
    <dgm:cxn modelId="{1AE3ADB4-2A72-4C47-BE14-FC7CF3541816}" type="presParOf" srcId="{D3871C29-337E-481D-99E0-8B3A22F455E2}" destId="{86C6271F-566A-40D2-83BF-1A8DFD0FE804}" srcOrd="3" destOrd="0" presId="urn:microsoft.com/office/officeart/2008/layout/HorizontalMultiLevelHierarchy"/>
    <dgm:cxn modelId="{DE356B03-B971-43B1-BCBD-E41C5BAC9BFD}" type="presParOf" srcId="{86C6271F-566A-40D2-83BF-1A8DFD0FE804}" destId="{3E9D0FF5-6891-42D0-94BB-494CE7DED499}" srcOrd="0" destOrd="0" presId="urn:microsoft.com/office/officeart/2008/layout/HorizontalMultiLevelHierarchy"/>
    <dgm:cxn modelId="{8A56D1E3-E170-41DE-97CC-3965D0789B76}" type="presParOf" srcId="{86C6271F-566A-40D2-83BF-1A8DFD0FE804}" destId="{D771BF34-9006-428A-B4C7-09837F2B9418}" srcOrd="1" destOrd="0" presId="urn:microsoft.com/office/officeart/2008/layout/HorizontalMultiLevelHierarchy"/>
    <dgm:cxn modelId="{529ED0BF-2274-4F9A-8874-E9900ADEF21B}" type="presParOf" srcId="{D3871C29-337E-481D-99E0-8B3A22F455E2}" destId="{8C343E6E-2C68-4358-8988-182F8C3D569C}" srcOrd="4" destOrd="0" presId="urn:microsoft.com/office/officeart/2008/layout/HorizontalMultiLevelHierarchy"/>
    <dgm:cxn modelId="{0A96AFEB-A36D-4C95-8F0E-B3EF43DC2D63}" type="presParOf" srcId="{8C343E6E-2C68-4358-8988-182F8C3D569C}" destId="{C83EF80F-F672-4615-BC4F-B85C56D9AB46}" srcOrd="0" destOrd="0" presId="urn:microsoft.com/office/officeart/2008/layout/HorizontalMultiLevelHierarchy"/>
    <dgm:cxn modelId="{D3E4D010-2EB9-4A91-8A92-550C620A6B52}" type="presParOf" srcId="{D3871C29-337E-481D-99E0-8B3A22F455E2}" destId="{441DC334-E51E-4E0F-BD38-2F879A66808A}" srcOrd="5" destOrd="0" presId="urn:microsoft.com/office/officeart/2008/layout/HorizontalMultiLevelHierarchy"/>
    <dgm:cxn modelId="{F7AC1C8A-F6B7-427A-AC5B-2D62973BC59F}" type="presParOf" srcId="{441DC334-E51E-4E0F-BD38-2F879A66808A}" destId="{779A305B-AF19-4DC3-837C-54C1231FABF3}" srcOrd="0" destOrd="0" presId="urn:microsoft.com/office/officeart/2008/layout/HorizontalMultiLevelHierarchy"/>
    <dgm:cxn modelId="{7D0C10C5-9449-4435-9CA8-F0E7991791B9}" type="presParOf" srcId="{441DC334-E51E-4E0F-BD38-2F879A66808A}" destId="{8D7CFD09-11E2-4FA9-BFB8-1BBC144A4D57}" srcOrd="1" destOrd="0" presId="urn:microsoft.com/office/officeart/2008/layout/HorizontalMultiLevelHierarchy"/>
    <dgm:cxn modelId="{55BBAF93-7723-4FCD-BE9C-5D2722B7E0D8}" type="presParOf" srcId="{D3871C29-337E-481D-99E0-8B3A22F455E2}" destId="{46157FC4-4EC8-4C37-94C3-158819265B6D}" srcOrd="6" destOrd="0" presId="urn:microsoft.com/office/officeart/2008/layout/HorizontalMultiLevelHierarchy"/>
    <dgm:cxn modelId="{40F07812-CFC2-4834-BA90-A0DC90D264FD}" type="presParOf" srcId="{46157FC4-4EC8-4C37-94C3-158819265B6D}" destId="{C3584F0A-3554-4E0A-AAD1-06AC5AE90B6D}" srcOrd="0" destOrd="0" presId="urn:microsoft.com/office/officeart/2008/layout/HorizontalMultiLevelHierarchy"/>
    <dgm:cxn modelId="{3ECACC1D-2EB7-49E5-999A-A6EB136D7854}" type="presParOf" srcId="{D3871C29-337E-481D-99E0-8B3A22F455E2}" destId="{17C69202-179A-4E99-9761-D00DAF12476F}" srcOrd="7" destOrd="0" presId="urn:microsoft.com/office/officeart/2008/layout/HorizontalMultiLevelHierarchy"/>
    <dgm:cxn modelId="{072E6FEC-F13B-4310-B990-C3355D1A74BB}" type="presParOf" srcId="{17C69202-179A-4E99-9761-D00DAF12476F}" destId="{EC79F2BE-04FF-4C65-A648-E4C67A3C71A2}" srcOrd="0" destOrd="0" presId="urn:microsoft.com/office/officeart/2008/layout/HorizontalMultiLevelHierarchy"/>
    <dgm:cxn modelId="{DD476323-D03F-480E-B23A-2750D3C67B55}" type="presParOf" srcId="{17C69202-179A-4E99-9761-D00DAF12476F}" destId="{4D01B4DF-AEEC-47DC-84B7-96C38D0266A6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53E3CF48-8607-448A-8354-811A2CBC93BD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خائفانه)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5A912568-8525-4B87-ABD6-7EEF47020B62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41248BC7-6AE9-49C4-B92E-14EABF11E827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12458F20-C0B0-43A3-B01F-F413B188AEF5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B37E4406-B649-45FF-8838-2435E928AF8E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الْحَمْد</a:t>
          </a:r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ُ 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5A1F61AA-6DF2-483F-AD8D-60EDA6119A10}" type="sibTrans" cxnId="{27F0D362-EDDD-4E75-9EF8-6B65C10CAFE4}">
      <dgm:prSet/>
      <dgm:spPr/>
      <dgm:t>
        <a:bodyPr/>
        <a:lstStyle/>
        <a:p>
          <a:endParaRPr lang="en-US"/>
        </a:p>
      </dgm:t>
    </dgm:pt>
    <dgm:pt modelId="{55EFC8DC-8BDE-4CCC-A49C-F94646071873}" type="parTrans" cxnId="{27F0D362-EDDD-4E75-9EF8-6B65C10CAFE4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CBC05587-A1AF-4530-AC5F-B03103D0042D}" type="sibTrans" cxnId="{623703E4-715E-4D62-9AE8-4A52D36891E7}">
      <dgm:prSet/>
      <dgm:spPr/>
      <dgm:t>
        <a:bodyPr/>
        <a:lstStyle/>
        <a:p>
          <a:endParaRPr lang="en-US"/>
        </a:p>
      </dgm:t>
    </dgm:pt>
    <dgm:pt modelId="{6B96569C-A5E3-43CC-8499-193738D37370}" type="parTrans" cxnId="{623703E4-715E-4D62-9AE8-4A52D36891E7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D5ED80CD-5886-43E4-9CBB-0F0DC4E770BA}" type="sibTrans" cxnId="{AED31E2B-C7DC-4860-B4AF-8F024638A4D3}">
      <dgm:prSet/>
      <dgm:spPr/>
      <dgm:t>
        <a:bodyPr/>
        <a:lstStyle/>
        <a:p>
          <a:endParaRPr lang="en-US"/>
        </a:p>
      </dgm:t>
    </dgm:pt>
    <dgm:pt modelId="{0F504C75-74EA-4361-B232-E9B62975CEAD}" type="parTrans" cxnId="{AED31E2B-C7DC-4860-B4AF-8F024638A4D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899CD1E6-1DE2-4CF2-A306-94177216605D}" type="sibTrans" cxnId="{2DF510EA-831F-4494-8F3A-05D497DE7DBB}">
      <dgm:prSet/>
      <dgm:spPr/>
      <dgm:t>
        <a:bodyPr/>
        <a:lstStyle/>
        <a:p>
          <a:endParaRPr lang="en-US"/>
        </a:p>
      </dgm:t>
    </dgm:pt>
    <dgm:pt modelId="{F03114B9-5247-47D9-AE05-27A74D21A6EF}" type="parTrans" cxnId="{2DF510EA-831F-4494-8F3A-05D497DE7DBB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9E1E378D-AF4F-4159-B2D4-0BFD4F508353}" type="sibTrans" cxnId="{61161CAD-C9AD-4AB4-958C-D64983868FC1}">
      <dgm:prSet/>
      <dgm:spPr/>
      <dgm:t>
        <a:bodyPr/>
        <a:lstStyle/>
        <a:p>
          <a:endParaRPr lang="en-US"/>
        </a:p>
      </dgm:t>
    </dgm:pt>
    <dgm:pt modelId="{EFC53AEA-00E4-44D6-8CAE-A01F46ECAE9E}" type="parTrans" cxnId="{61161CAD-C9AD-4AB4-958C-D64983868FC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04FB59A-854B-444D-B875-4A9F4D6C8903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اللّهِ الرَّحْمَنِ الرَّحِيمِ(1)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966D7D7F-E8F1-4A14-A1C6-F2975CFAA467}" type="sibTrans" cxnId="{6F73587E-8389-4D7E-A2C9-9A2F552AE448}">
      <dgm:prSet/>
      <dgm:spPr/>
      <dgm:t>
        <a:bodyPr/>
        <a:lstStyle/>
        <a:p>
          <a:endParaRPr lang="en-US"/>
        </a:p>
      </dgm:t>
    </dgm:pt>
    <dgm:pt modelId="{D69F3890-BB7C-4338-A93B-76D08ACB1F1F}" type="parTrans" cxnId="{6F73587E-8389-4D7E-A2C9-9A2F552AE448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E92D5A2-A8CF-48E7-8E25-AD6A300E749F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001CA580-DA08-41EB-B234-05061979371F}" type="sibTrans" cxnId="{7AC986DA-6B9B-440B-905D-93726D474821}">
      <dgm:prSet/>
      <dgm:spPr/>
      <dgm:t>
        <a:bodyPr/>
        <a:lstStyle/>
        <a:p>
          <a:endParaRPr lang="en-US"/>
        </a:p>
      </dgm:t>
    </dgm:pt>
    <dgm:pt modelId="{0A220632-711F-43C0-8A35-6879A1D9DAC2}" type="parTrans" cxnId="{7AC986DA-6B9B-440B-905D-93726D474821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7A5B40-162C-4A81-8BF9-E45FCC12C794}" type="pres">
      <dgm:prSet presAssocID="{4E92D5A2-A8CF-48E7-8E25-AD6A300E749F}" presName="root1" presStyleCnt="0"/>
      <dgm:spPr/>
    </dgm:pt>
    <dgm:pt modelId="{1ED14AC5-7B4D-41C4-B901-599373EB30D0}" type="pres">
      <dgm:prSet presAssocID="{4E92D5A2-A8CF-48E7-8E25-AD6A300E749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604AF5-E816-49CF-941D-372A8D9F3A17}" type="pres">
      <dgm:prSet presAssocID="{4E92D5A2-A8CF-48E7-8E25-AD6A300E749F}" presName="level2hierChild" presStyleCnt="0"/>
      <dgm:spPr/>
    </dgm:pt>
    <dgm:pt modelId="{0460355B-AC66-4F6E-847C-06C07A3415D7}" type="pres">
      <dgm:prSet presAssocID="{D69F3890-BB7C-4338-A93B-76D08ACB1F1F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B579AB-520D-46B1-9A07-487FE37266A9}" type="pres">
      <dgm:prSet presAssocID="{D69F3890-BB7C-4338-A93B-76D08ACB1F1F}" presName="connTx" presStyleLbl="parChTrans1D2" presStyleIdx="0" presStyleCnt="2"/>
      <dgm:spPr/>
      <dgm:t>
        <a:bodyPr/>
        <a:lstStyle/>
        <a:p>
          <a:endParaRPr lang="en-US"/>
        </a:p>
      </dgm:t>
    </dgm:pt>
    <dgm:pt modelId="{5DDD3B44-5216-4348-8A16-AF6E4DF6FFF4}" type="pres">
      <dgm:prSet presAssocID="{704FB59A-854B-444D-B875-4A9F4D6C8903}" presName="root2" presStyleCnt="0"/>
      <dgm:spPr/>
    </dgm:pt>
    <dgm:pt modelId="{3FE0A3A9-176B-4359-B4E2-B28151A5D076}" type="pres">
      <dgm:prSet presAssocID="{704FB59A-854B-444D-B875-4A9F4D6C8903}" presName="LevelTwoTextNode" presStyleLbl="node2" presStyleIdx="0" presStyleCnt="2" custScaleX="138562" custScaleY="121919" custLinFactNeighborX="-3868" custLinFactNeighborY="-172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3AF9A5-987B-4191-ABB8-527F0D2A1572}" type="pres">
      <dgm:prSet presAssocID="{704FB59A-854B-444D-B875-4A9F4D6C8903}" presName="level3hierChild" presStyleCnt="0"/>
      <dgm:spPr/>
    </dgm:pt>
    <dgm:pt modelId="{9D14F9CA-4A45-4862-84B8-B32E4E454E9B}" type="pres">
      <dgm:prSet presAssocID="{EFC53AEA-00E4-44D6-8CAE-A01F46ECAE9E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7C1F90F0-5C6E-486E-B4B2-705B266652D2}" type="pres">
      <dgm:prSet presAssocID="{EFC53AEA-00E4-44D6-8CAE-A01F46ECAE9E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3275F5B-2D90-4319-AA47-547641C664F2}" type="pres">
      <dgm:prSet presAssocID="{B37E4406-B649-45FF-8838-2435E928AF8E}" presName="root2" presStyleCnt="0"/>
      <dgm:spPr/>
    </dgm:pt>
    <dgm:pt modelId="{2FEEA866-05AF-47C8-BDE3-0B12FA7456D8}" type="pres">
      <dgm:prSet presAssocID="{B37E4406-B649-45FF-8838-2435E928AF8E}" presName="LevelTwoTextNode" presStyleLbl="node2" presStyleIdx="1" presStyleCnt="2" custScaleX="79801" custLinFactNeighborY="779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871C29-337E-481D-99E0-8B3A22F455E2}" type="pres">
      <dgm:prSet presAssocID="{B37E4406-B649-45FF-8838-2435E928AF8E}" presName="level3hierChild" presStyleCnt="0"/>
      <dgm:spPr/>
    </dgm:pt>
    <dgm:pt modelId="{8CAF16AF-53BF-43B8-B38A-3445349BC241}" type="pres">
      <dgm:prSet presAssocID="{F03114B9-5247-47D9-AE05-27A74D21A6EF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0B964415-A6D6-40B4-A4B3-BDCE9CBC26E7}" type="pres">
      <dgm:prSet presAssocID="{F03114B9-5247-47D9-AE05-27A74D21A6EF}" presName="connTx" presStyleLbl="parChTrans1D3" presStyleIdx="0" presStyleCnt="4"/>
      <dgm:spPr/>
      <dgm:t>
        <a:bodyPr/>
        <a:lstStyle/>
        <a:p>
          <a:endParaRPr lang="en-US"/>
        </a:p>
      </dgm:t>
    </dgm:pt>
    <dgm:pt modelId="{9EDA3553-41CE-429D-A1A3-03837F22791E}" type="pres">
      <dgm:prSet presAssocID="{12458F20-C0B0-43A3-B01F-F413B188AEF5}" presName="root2" presStyleCnt="0"/>
      <dgm:spPr/>
    </dgm:pt>
    <dgm:pt modelId="{2ABF4A61-82EF-4C85-B932-273BB17DFD9B}" type="pres">
      <dgm:prSet presAssocID="{12458F20-C0B0-43A3-B01F-F413B188AEF5}" presName="LevelTwoTextNode" presStyleLbl="node3" presStyleIdx="0" presStyleCnt="4" custLinFactNeighborY="379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271C56-3068-4132-BF8E-B81863975864}" type="pres">
      <dgm:prSet presAssocID="{12458F20-C0B0-43A3-B01F-F413B188AEF5}" presName="level3hierChild" presStyleCnt="0"/>
      <dgm:spPr/>
    </dgm:pt>
    <dgm:pt modelId="{C8A1BC53-52CB-440F-9468-0533C6623BDE}" type="pres">
      <dgm:prSet presAssocID="{0F504C75-74EA-4361-B232-E9B62975CEAD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14646957-165D-450A-8B0A-2CD8D5ED8F38}" type="pres">
      <dgm:prSet presAssocID="{0F504C75-74EA-4361-B232-E9B62975CEAD}" presName="connTx" presStyleLbl="parChTrans1D3" presStyleIdx="1" presStyleCnt="4"/>
      <dgm:spPr/>
      <dgm:t>
        <a:bodyPr/>
        <a:lstStyle/>
        <a:p>
          <a:endParaRPr lang="en-US"/>
        </a:p>
      </dgm:t>
    </dgm:pt>
    <dgm:pt modelId="{86C6271F-566A-40D2-83BF-1A8DFD0FE804}" type="pres">
      <dgm:prSet presAssocID="{41248BC7-6AE9-49C4-B92E-14EABF11E827}" presName="root2" presStyleCnt="0"/>
      <dgm:spPr/>
    </dgm:pt>
    <dgm:pt modelId="{3E9D0FF5-6891-42D0-94BB-494CE7DED499}" type="pres">
      <dgm:prSet presAssocID="{41248BC7-6AE9-49C4-B92E-14EABF11E827}" presName="LevelTwoTextNode" presStyleLbl="node3" presStyleIdx="1" presStyleCnt="4" custScaleY="133623" custLinFactNeighborY="266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71BF34-9006-428A-B4C7-09837F2B9418}" type="pres">
      <dgm:prSet presAssocID="{41248BC7-6AE9-49C4-B92E-14EABF11E827}" presName="level3hierChild" presStyleCnt="0"/>
      <dgm:spPr/>
    </dgm:pt>
    <dgm:pt modelId="{8C343E6E-2C68-4358-8988-182F8C3D569C}" type="pres">
      <dgm:prSet presAssocID="{6B96569C-A5E3-43CC-8499-193738D37370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C83EF80F-F672-4615-BC4F-B85C56D9AB46}" type="pres">
      <dgm:prSet presAssocID="{6B96569C-A5E3-43CC-8499-193738D37370}" presName="connTx" presStyleLbl="parChTrans1D3" presStyleIdx="2" presStyleCnt="4"/>
      <dgm:spPr/>
      <dgm:t>
        <a:bodyPr/>
        <a:lstStyle/>
        <a:p>
          <a:endParaRPr lang="en-US"/>
        </a:p>
      </dgm:t>
    </dgm:pt>
    <dgm:pt modelId="{441DC334-E51E-4E0F-BD38-2F879A66808A}" type="pres">
      <dgm:prSet presAssocID="{5A912568-8525-4B87-ABD6-7EEF47020B62}" presName="root2" presStyleCnt="0"/>
      <dgm:spPr/>
    </dgm:pt>
    <dgm:pt modelId="{779A305B-AF19-4DC3-837C-54C1231FABF3}" type="pres">
      <dgm:prSet presAssocID="{5A912568-8525-4B87-ABD6-7EEF47020B62}" presName="LevelTwoTextNode" presStyleLbl="node3" presStyleIdx="2" presStyleCnt="4" custScaleY="126941" custLinFactNeighborY="12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7CFD09-11E2-4FA9-BFB8-1BBC144A4D57}" type="pres">
      <dgm:prSet presAssocID="{5A912568-8525-4B87-ABD6-7EEF47020B62}" presName="level3hierChild" presStyleCnt="0"/>
      <dgm:spPr/>
    </dgm:pt>
    <dgm:pt modelId="{46157FC4-4EC8-4C37-94C3-158819265B6D}" type="pres">
      <dgm:prSet presAssocID="{55EFC8DC-8BDE-4CCC-A49C-F94646071873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3584F0A-3554-4E0A-AAD1-06AC5AE90B6D}" type="pres">
      <dgm:prSet presAssocID="{55EFC8DC-8BDE-4CCC-A49C-F94646071873}" presName="connTx" presStyleLbl="parChTrans1D3" presStyleIdx="3" presStyleCnt="4"/>
      <dgm:spPr/>
      <dgm:t>
        <a:bodyPr/>
        <a:lstStyle/>
        <a:p>
          <a:endParaRPr lang="en-US"/>
        </a:p>
      </dgm:t>
    </dgm:pt>
    <dgm:pt modelId="{17C69202-179A-4E99-9761-D00DAF12476F}" type="pres">
      <dgm:prSet presAssocID="{53E3CF48-8607-448A-8354-811A2CBC93BD}" presName="root2" presStyleCnt="0"/>
      <dgm:spPr/>
    </dgm:pt>
    <dgm:pt modelId="{EC79F2BE-04FF-4C65-A648-E4C67A3C71A2}" type="pres">
      <dgm:prSet presAssocID="{53E3CF48-8607-448A-8354-811A2CBC93BD}" presName="LevelTwoTextNode" presStyleLbl="node3" presStyleIdx="3" presStyleCnt="4" custScaleX="101197" custScaleY="129201" custLinFactNeighborY="10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01B4DF-AEEC-47DC-84B7-96C38D0266A6}" type="pres">
      <dgm:prSet presAssocID="{53E3CF48-8607-448A-8354-811A2CBC93BD}" presName="level3hierChild" presStyleCnt="0"/>
      <dgm:spPr/>
    </dgm:pt>
  </dgm:ptLst>
  <dgm:cxnLst>
    <dgm:cxn modelId="{E202C61B-822B-44E6-ADCD-05868F431B11}" type="presOf" srcId="{12458F20-C0B0-43A3-B01F-F413B188AEF5}" destId="{2ABF4A61-82EF-4C85-B932-273BB17DFD9B}" srcOrd="0" destOrd="0" presId="urn:microsoft.com/office/officeart/2008/layout/HorizontalMultiLevelHierarchy"/>
    <dgm:cxn modelId="{B257F8C1-7AF4-4E62-9701-C4F0898961E5}" type="presOf" srcId="{0F504C75-74EA-4361-B232-E9B62975CEAD}" destId="{14646957-165D-450A-8B0A-2CD8D5ED8F38}" srcOrd="1" destOrd="0" presId="urn:microsoft.com/office/officeart/2008/layout/HorizontalMultiLevelHierarchy"/>
    <dgm:cxn modelId="{2DF510EA-831F-4494-8F3A-05D497DE7DBB}" srcId="{B37E4406-B649-45FF-8838-2435E928AF8E}" destId="{12458F20-C0B0-43A3-B01F-F413B188AEF5}" srcOrd="0" destOrd="0" parTransId="{F03114B9-5247-47D9-AE05-27A74D21A6EF}" sibTransId="{899CD1E6-1DE2-4CF2-A306-94177216605D}"/>
    <dgm:cxn modelId="{44216972-E7CE-4FEA-BA59-9912536C0618}" type="presOf" srcId="{6B96569C-A5E3-43CC-8499-193738D37370}" destId="{C83EF80F-F672-4615-BC4F-B85C56D9AB46}" srcOrd="1" destOrd="0" presId="urn:microsoft.com/office/officeart/2008/layout/HorizontalMultiLevelHierarchy"/>
    <dgm:cxn modelId="{27F0D362-EDDD-4E75-9EF8-6B65C10CAFE4}" srcId="{B37E4406-B649-45FF-8838-2435E928AF8E}" destId="{53E3CF48-8607-448A-8354-811A2CBC93BD}" srcOrd="3" destOrd="0" parTransId="{55EFC8DC-8BDE-4CCC-A49C-F94646071873}" sibTransId="{5A1F61AA-6DF2-483F-AD8D-60EDA6119A10}"/>
    <dgm:cxn modelId="{CC90301B-38A1-4439-9902-3116D4C927E0}" type="presOf" srcId="{EFC53AEA-00E4-44D6-8CAE-A01F46ECAE9E}" destId="{7C1F90F0-5C6E-486E-B4B2-705B266652D2}" srcOrd="1" destOrd="0" presId="urn:microsoft.com/office/officeart/2008/layout/HorizontalMultiLevelHierarchy"/>
    <dgm:cxn modelId="{C38A18FC-F57F-41B4-9385-403DA4DD36F8}" type="presOf" srcId="{0F504C75-74EA-4361-B232-E9B62975CEAD}" destId="{C8A1BC53-52CB-440F-9468-0533C6623BDE}" srcOrd="0" destOrd="0" presId="urn:microsoft.com/office/officeart/2008/layout/HorizontalMultiLevelHierarchy"/>
    <dgm:cxn modelId="{CDEA874F-1CAC-4570-99DA-AC14E642B272}" type="presOf" srcId="{D69F3890-BB7C-4338-A93B-76D08ACB1F1F}" destId="{0460355B-AC66-4F6E-847C-06C07A3415D7}" srcOrd="0" destOrd="0" presId="urn:microsoft.com/office/officeart/2008/layout/HorizontalMultiLevelHierarchy"/>
    <dgm:cxn modelId="{1520DE5B-F6BA-488F-A738-E2FA8D8AE7CB}" type="presOf" srcId="{55EFC8DC-8BDE-4CCC-A49C-F94646071873}" destId="{46157FC4-4EC8-4C37-94C3-158819265B6D}" srcOrd="0" destOrd="0" presId="urn:microsoft.com/office/officeart/2008/layout/HorizontalMultiLevelHierarchy"/>
    <dgm:cxn modelId="{5CF2653B-74F4-4E21-AB83-9C442B09C136}" type="presOf" srcId="{41248BC7-6AE9-49C4-B92E-14EABF11E827}" destId="{3E9D0FF5-6891-42D0-94BB-494CE7DED499}" srcOrd="0" destOrd="0" presId="urn:microsoft.com/office/officeart/2008/layout/HorizontalMultiLevelHierarchy"/>
    <dgm:cxn modelId="{7AC986DA-6B9B-440B-905D-93726D474821}" srcId="{DAC28B8E-C453-4534-9D5A-E269D24556F3}" destId="{4E92D5A2-A8CF-48E7-8E25-AD6A300E749F}" srcOrd="0" destOrd="0" parTransId="{0A220632-711F-43C0-8A35-6879A1D9DAC2}" sibTransId="{001CA580-DA08-41EB-B234-05061979371F}"/>
    <dgm:cxn modelId="{623703E4-715E-4D62-9AE8-4A52D36891E7}" srcId="{B37E4406-B649-45FF-8838-2435E928AF8E}" destId="{5A912568-8525-4B87-ABD6-7EEF47020B62}" srcOrd="2" destOrd="0" parTransId="{6B96569C-A5E3-43CC-8499-193738D37370}" sibTransId="{CBC05587-A1AF-4530-AC5F-B03103D0042D}"/>
    <dgm:cxn modelId="{4E149CF7-6C38-4439-8477-7DBCA537EE1F}" type="presOf" srcId="{704FB59A-854B-444D-B875-4A9F4D6C8903}" destId="{3FE0A3A9-176B-4359-B4E2-B28151A5D076}" srcOrd="0" destOrd="0" presId="urn:microsoft.com/office/officeart/2008/layout/HorizontalMultiLevelHierarchy"/>
    <dgm:cxn modelId="{AFAF9E6B-FD0C-46D6-B7BD-0B25A13B6021}" type="presOf" srcId="{4E92D5A2-A8CF-48E7-8E25-AD6A300E749F}" destId="{1ED14AC5-7B4D-41C4-B901-599373EB30D0}" srcOrd="0" destOrd="0" presId="urn:microsoft.com/office/officeart/2008/layout/HorizontalMultiLevelHierarchy"/>
    <dgm:cxn modelId="{61161CAD-C9AD-4AB4-958C-D64983868FC1}" srcId="{4E92D5A2-A8CF-48E7-8E25-AD6A300E749F}" destId="{B37E4406-B649-45FF-8838-2435E928AF8E}" srcOrd="1" destOrd="0" parTransId="{EFC53AEA-00E4-44D6-8CAE-A01F46ECAE9E}" sibTransId="{9E1E378D-AF4F-4159-B2D4-0BFD4F508353}"/>
    <dgm:cxn modelId="{392104E3-3785-4887-ADD4-84EE1D648A64}" type="presOf" srcId="{F03114B9-5247-47D9-AE05-27A74D21A6EF}" destId="{0B964415-A6D6-40B4-A4B3-BDCE9CBC26E7}" srcOrd="1" destOrd="0" presId="urn:microsoft.com/office/officeart/2008/layout/HorizontalMultiLevelHierarchy"/>
    <dgm:cxn modelId="{6F73587E-8389-4D7E-A2C9-9A2F552AE448}" srcId="{4E92D5A2-A8CF-48E7-8E25-AD6A300E749F}" destId="{704FB59A-854B-444D-B875-4A9F4D6C8903}" srcOrd="0" destOrd="0" parTransId="{D69F3890-BB7C-4338-A93B-76D08ACB1F1F}" sibTransId="{966D7D7F-E8F1-4A14-A1C6-F2975CFAA467}"/>
    <dgm:cxn modelId="{D706DC23-D7F9-4808-83EC-E42C8EA8FAFD}" type="presOf" srcId="{F03114B9-5247-47D9-AE05-27A74D21A6EF}" destId="{8CAF16AF-53BF-43B8-B38A-3445349BC241}" srcOrd="0" destOrd="0" presId="urn:microsoft.com/office/officeart/2008/layout/HorizontalMultiLevelHierarchy"/>
    <dgm:cxn modelId="{D311B4B9-6E43-411B-8919-13DC939650A2}" type="presOf" srcId="{55EFC8DC-8BDE-4CCC-A49C-F94646071873}" destId="{C3584F0A-3554-4E0A-AAD1-06AC5AE90B6D}" srcOrd="1" destOrd="0" presId="urn:microsoft.com/office/officeart/2008/layout/HorizontalMultiLevelHierarchy"/>
    <dgm:cxn modelId="{1FD2D498-7A82-47F5-BBF7-8316EDC8EA9A}" type="presOf" srcId="{DAC28B8E-C453-4534-9D5A-E269D24556F3}" destId="{45090715-B806-4D56-8FD6-37DBC1FE783F}" srcOrd="0" destOrd="0" presId="urn:microsoft.com/office/officeart/2008/layout/HorizontalMultiLevelHierarchy"/>
    <dgm:cxn modelId="{4587095D-BB64-4E05-AFAD-47EA80808561}" type="presOf" srcId="{53E3CF48-8607-448A-8354-811A2CBC93BD}" destId="{EC79F2BE-04FF-4C65-A648-E4C67A3C71A2}" srcOrd="0" destOrd="0" presId="urn:microsoft.com/office/officeart/2008/layout/HorizontalMultiLevelHierarchy"/>
    <dgm:cxn modelId="{AED31E2B-C7DC-4860-B4AF-8F024638A4D3}" srcId="{B37E4406-B649-45FF-8838-2435E928AF8E}" destId="{41248BC7-6AE9-49C4-B92E-14EABF11E827}" srcOrd="1" destOrd="0" parTransId="{0F504C75-74EA-4361-B232-E9B62975CEAD}" sibTransId="{D5ED80CD-5886-43E4-9CBB-0F0DC4E770BA}"/>
    <dgm:cxn modelId="{475CA92E-FDC3-4041-970D-1A65EEEE0679}" type="presOf" srcId="{B37E4406-B649-45FF-8838-2435E928AF8E}" destId="{2FEEA866-05AF-47C8-BDE3-0B12FA7456D8}" srcOrd="0" destOrd="0" presId="urn:microsoft.com/office/officeart/2008/layout/HorizontalMultiLevelHierarchy"/>
    <dgm:cxn modelId="{4E7D50F5-3720-49BE-80FB-D02EFDD5512F}" type="presOf" srcId="{5A912568-8525-4B87-ABD6-7EEF47020B62}" destId="{779A305B-AF19-4DC3-837C-54C1231FABF3}" srcOrd="0" destOrd="0" presId="urn:microsoft.com/office/officeart/2008/layout/HorizontalMultiLevelHierarchy"/>
    <dgm:cxn modelId="{E49A6429-23EF-44F9-93CA-B8590A542A40}" type="presOf" srcId="{EFC53AEA-00E4-44D6-8CAE-A01F46ECAE9E}" destId="{9D14F9CA-4A45-4862-84B8-B32E4E454E9B}" srcOrd="0" destOrd="0" presId="urn:microsoft.com/office/officeart/2008/layout/HorizontalMultiLevelHierarchy"/>
    <dgm:cxn modelId="{D754A656-A88F-4CE7-8183-C6EEE7FE8585}" type="presOf" srcId="{6B96569C-A5E3-43CC-8499-193738D37370}" destId="{8C343E6E-2C68-4358-8988-182F8C3D569C}" srcOrd="0" destOrd="0" presId="urn:microsoft.com/office/officeart/2008/layout/HorizontalMultiLevelHierarchy"/>
    <dgm:cxn modelId="{EE09514D-2DAC-4FBD-9789-188D8D4022F6}" type="presOf" srcId="{D69F3890-BB7C-4338-A93B-76D08ACB1F1F}" destId="{53B579AB-520D-46B1-9A07-487FE37266A9}" srcOrd="1" destOrd="0" presId="urn:microsoft.com/office/officeart/2008/layout/HorizontalMultiLevelHierarchy"/>
    <dgm:cxn modelId="{50D58911-B6BF-4168-9D95-5F29DBA97524}" type="presParOf" srcId="{45090715-B806-4D56-8FD6-37DBC1FE783F}" destId="{887A5B40-162C-4A81-8BF9-E45FCC12C794}" srcOrd="0" destOrd="0" presId="urn:microsoft.com/office/officeart/2008/layout/HorizontalMultiLevelHierarchy"/>
    <dgm:cxn modelId="{9CC4C8C0-2119-44A4-9777-097A486D4E7A}" type="presParOf" srcId="{887A5B40-162C-4A81-8BF9-E45FCC12C794}" destId="{1ED14AC5-7B4D-41C4-B901-599373EB30D0}" srcOrd="0" destOrd="0" presId="urn:microsoft.com/office/officeart/2008/layout/HorizontalMultiLevelHierarchy"/>
    <dgm:cxn modelId="{C3F806DC-681E-4CD6-8762-2180597D75A3}" type="presParOf" srcId="{887A5B40-162C-4A81-8BF9-E45FCC12C794}" destId="{F2604AF5-E816-49CF-941D-372A8D9F3A17}" srcOrd="1" destOrd="0" presId="urn:microsoft.com/office/officeart/2008/layout/HorizontalMultiLevelHierarchy"/>
    <dgm:cxn modelId="{494DDAAA-A784-44FD-8D60-FD45412A7496}" type="presParOf" srcId="{F2604AF5-E816-49CF-941D-372A8D9F3A17}" destId="{0460355B-AC66-4F6E-847C-06C07A3415D7}" srcOrd="0" destOrd="0" presId="urn:microsoft.com/office/officeart/2008/layout/HorizontalMultiLevelHierarchy"/>
    <dgm:cxn modelId="{4A228AE2-5BDF-45E8-88D9-45E130A57090}" type="presParOf" srcId="{0460355B-AC66-4F6E-847C-06C07A3415D7}" destId="{53B579AB-520D-46B1-9A07-487FE37266A9}" srcOrd="0" destOrd="0" presId="urn:microsoft.com/office/officeart/2008/layout/HorizontalMultiLevelHierarchy"/>
    <dgm:cxn modelId="{827D7166-7AD4-4C44-B306-7D18A7C6F32E}" type="presParOf" srcId="{F2604AF5-E816-49CF-941D-372A8D9F3A17}" destId="{5DDD3B44-5216-4348-8A16-AF6E4DF6FFF4}" srcOrd="1" destOrd="0" presId="urn:microsoft.com/office/officeart/2008/layout/HorizontalMultiLevelHierarchy"/>
    <dgm:cxn modelId="{93F98361-4C84-4F00-B230-D784E70BAC63}" type="presParOf" srcId="{5DDD3B44-5216-4348-8A16-AF6E4DF6FFF4}" destId="{3FE0A3A9-176B-4359-B4E2-B28151A5D076}" srcOrd="0" destOrd="0" presId="urn:microsoft.com/office/officeart/2008/layout/HorizontalMultiLevelHierarchy"/>
    <dgm:cxn modelId="{F0B950BB-4143-40E8-BE6A-E12013BA6F2A}" type="presParOf" srcId="{5DDD3B44-5216-4348-8A16-AF6E4DF6FFF4}" destId="{483AF9A5-987B-4191-ABB8-527F0D2A1572}" srcOrd="1" destOrd="0" presId="urn:microsoft.com/office/officeart/2008/layout/HorizontalMultiLevelHierarchy"/>
    <dgm:cxn modelId="{2328CF84-F157-4E26-BBC3-6D82FE37CCA3}" type="presParOf" srcId="{F2604AF5-E816-49CF-941D-372A8D9F3A17}" destId="{9D14F9CA-4A45-4862-84B8-B32E4E454E9B}" srcOrd="2" destOrd="0" presId="urn:microsoft.com/office/officeart/2008/layout/HorizontalMultiLevelHierarchy"/>
    <dgm:cxn modelId="{EF67B250-5C8A-460F-97F7-72B055481A75}" type="presParOf" srcId="{9D14F9CA-4A45-4862-84B8-B32E4E454E9B}" destId="{7C1F90F0-5C6E-486E-B4B2-705B266652D2}" srcOrd="0" destOrd="0" presId="urn:microsoft.com/office/officeart/2008/layout/HorizontalMultiLevelHierarchy"/>
    <dgm:cxn modelId="{446BE895-A3AE-4DF0-B746-C02E4FEF557D}" type="presParOf" srcId="{F2604AF5-E816-49CF-941D-372A8D9F3A17}" destId="{A3275F5B-2D90-4319-AA47-547641C664F2}" srcOrd="3" destOrd="0" presId="urn:microsoft.com/office/officeart/2008/layout/HorizontalMultiLevelHierarchy"/>
    <dgm:cxn modelId="{5317C276-CB44-415A-8096-161ADF4E9006}" type="presParOf" srcId="{A3275F5B-2D90-4319-AA47-547641C664F2}" destId="{2FEEA866-05AF-47C8-BDE3-0B12FA7456D8}" srcOrd="0" destOrd="0" presId="urn:microsoft.com/office/officeart/2008/layout/HorizontalMultiLevelHierarchy"/>
    <dgm:cxn modelId="{5C5FF14A-B37E-46CC-9A74-E77D30BD8DB7}" type="presParOf" srcId="{A3275F5B-2D90-4319-AA47-547641C664F2}" destId="{D3871C29-337E-481D-99E0-8B3A22F455E2}" srcOrd="1" destOrd="0" presId="urn:microsoft.com/office/officeart/2008/layout/HorizontalMultiLevelHierarchy"/>
    <dgm:cxn modelId="{91A8D276-AF30-4B20-8C4E-0D02F93F6C64}" type="presParOf" srcId="{D3871C29-337E-481D-99E0-8B3A22F455E2}" destId="{8CAF16AF-53BF-43B8-B38A-3445349BC241}" srcOrd="0" destOrd="0" presId="urn:microsoft.com/office/officeart/2008/layout/HorizontalMultiLevelHierarchy"/>
    <dgm:cxn modelId="{43630847-3998-4541-9D18-8B277609B89A}" type="presParOf" srcId="{8CAF16AF-53BF-43B8-B38A-3445349BC241}" destId="{0B964415-A6D6-40B4-A4B3-BDCE9CBC26E7}" srcOrd="0" destOrd="0" presId="urn:microsoft.com/office/officeart/2008/layout/HorizontalMultiLevelHierarchy"/>
    <dgm:cxn modelId="{60C214CE-A90F-4626-8C1A-CC1DE6565AB6}" type="presParOf" srcId="{D3871C29-337E-481D-99E0-8B3A22F455E2}" destId="{9EDA3553-41CE-429D-A1A3-03837F22791E}" srcOrd="1" destOrd="0" presId="urn:microsoft.com/office/officeart/2008/layout/HorizontalMultiLevelHierarchy"/>
    <dgm:cxn modelId="{A8C7CF70-F030-4B44-9CBC-AF7E64B530F6}" type="presParOf" srcId="{9EDA3553-41CE-429D-A1A3-03837F22791E}" destId="{2ABF4A61-82EF-4C85-B932-273BB17DFD9B}" srcOrd="0" destOrd="0" presId="urn:microsoft.com/office/officeart/2008/layout/HorizontalMultiLevelHierarchy"/>
    <dgm:cxn modelId="{E7086A7F-BBBB-43AE-A159-839235554290}" type="presParOf" srcId="{9EDA3553-41CE-429D-A1A3-03837F22791E}" destId="{32271C56-3068-4132-BF8E-B81863975864}" srcOrd="1" destOrd="0" presId="urn:microsoft.com/office/officeart/2008/layout/HorizontalMultiLevelHierarchy"/>
    <dgm:cxn modelId="{B0A17E3D-6471-4102-9C12-51B6508BDBB9}" type="presParOf" srcId="{D3871C29-337E-481D-99E0-8B3A22F455E2}" destId="{C8A1BC53-52CB-440F-9468-0533C6623BDE}" srcOrd="2" destOrd="0" presId="urn:microsoft.com/office/officeart/2008/layout/HorizontalMultiLevelHierarchy"/>
    <dgm:cxn modelId="{4FB72B88-0A24-40C6-A1A5-9581C7AEE3C0}" type="presParOf" srcId="{C8A1BC53-52CB-440F-9468-0533C6623BDE}" destId="{14646957-165D-450A-8B0A-2CD8D5ED8F38}" srcOrd="0" destOrd="0" presId="urn:microsoft.com/office/officeart/2008/layout/HorizontalMultiLevelHierarchy"/>
    <dgm:cxn modelId="{C2CD8B29-5A89-445C-B83C-B84C74F3D0CF}" type="presParOf" srcId="{D3871C29-337E-481D-99E0-8B3A22F455E2}" destId="{86C6271F-566A-40D2-83BF-1A8DFD0FE804}" srcOrd="3" destOrd="0" presId="urn:microsoft.com/office/officeart/2008/layout/HorizontalMultiLevelHierarchy"/>
    <dgm:cxn modelId="{6F2505AE-9B94-4509-BF56-2332C14E3504}" type="presParOf" srcId="{86C6271F-566A-40D2-83BF-1A8DFD0FE804}" destId="{3E9D0FF5-6891-42D0-94BB-494CE7DED499}" srcOrd="0" destOrd="0" presId="urn:microsoft.com/office/officeart/2008/layout/HorizontalMultiLevelHierarchy"/>
    <dgm:cxn modelId="{0A3E9CF2-1D3D-4F07-9E3D-D1A0A33C64B0}" type="presParOf" srcId="{86C6271F-566A-40D2-83BF-1A8DFD0FE804}" destId="{D771BF34-9006-428A-B4C7-09837F2B9418}" srcOrd="1" destOrd="0" presId="urn:microsoft.com/office/officeart/2008/layout/HorizontalMultiLevelHierarchy"/>
    <dgm:cxn modelId="{8A023D9A-D17C-425D-8CC1-24A9935DA3BC}" type="presParOf" srcId="{D3871C29-337E-481D-99E0-8B3A22F455E2}" destId="{8C343E6E-2C68-4358-8988-182F8C3D569C}" srcOrd="4" destOrd="0" presId="urn:microsoft.com/office/officeart/2008/layout/HorizontalMultiLevelHierarchy"/>
    <dgm:cxn modelId="{022FE5EA-200B-4082-B79F-914C1F2C9AE9}" type="presParOf" srcId="{8C343E6E-2C68-4358-8988-182F8C3D569C}" destId="{C83EF80F-F672-4615-BC4F-B85C56D9AB46}" srcOrd="0" destOrd="0" presId="urn:microsoft.com/office/officeart/2008/layout/HorizontalMultiLevelHierarchy"/>
    <dgm:cxn modelId="{E8FF8385-4AA8-47ED-8231-9EA9468DDB62}" type="presParOf" srcId="{D3871C29-337E-481D-99E0-8B3A22F455E2}" destId="{441DC334-E51E-4E0F-BD38-2F879A66808A}" srcOrd="5" destOrd="0" presId="urn:microsoft.com/office/officeart/2008/layout/HorizontalMultiLevelHierarchy"/>
    <dgm:cxn modelId="{5E345744-E010-4DA6-AF81-FB0DD809A871}" type="presParOf" srcId="{441DC334-E51E-4E0F-BD38-2F879A66808A}" destId="{779A305B-AF19-4DC3-837C-54C1231FABF3}" srcOrd="0" destOrd="0" presId="urn:microsoft.com/office/officeart/2008/layout/HorizontalMultiLevelHierarchy"/>
    <dgm:cxn modelId="{AA1B8DDD-B208-4E6C-8A8C-67B879F6E8F5}" type="presParOf" srcId="{441DC334-E51E-4E0F-BD38-2F879A66808A}" destId="{8D7CFD09-11E2-4FA9-BFB8-1BBC144A4D57}" srcOrd="1" destOrd="0" presId="urn:microsoft.com/office/officeart/2008/layout/HorizontalMultiLevelHierarchy"/>
    <dgm:cxn modelId="{A0ABCAA0-CC43-4DDC-A479-B66D00A5145F}" type="presParOf" srcId="{D3871C29-337E-481D-99E0-8B3A22F455E2}" destId="{46157FC4-4EC8-4C37-94C3-158819265B6D}" srcOrd="6" destOrd="0" presId="urn:microsoft.com/office/officeart/2008/layout/HorizontalMultiLevelHierarchy"/>
    <dgm:cxn modelId="{E9E9CA12-BE1C-48FA-881B-1460981F7BFD}" type="presParOf" srcId="{46157FC4-4EC8-4C37-94C3-158819265B6D}" destId="{C3584F0A-3554-4E0A-AAD1-06AC5AE90B6D}" srcOrd="0" destOrd="0" presId="urn:microsoft.com/office/officeart/2008/layout/HorizontalMultiLevelHierarchy"/>
    <dgm:cxn modelId="{46022F91-8BBE-4BD5-82DC-8FABEEC2405A}" type="presParOf" srcId="{D3871C29-337E-481D-99E0-8B3A22F455E2}" destId="{17C69202-179A-4E99-9761-D00DAF12476F}" srcOrd="7" destOrd="0" presId="urn:microsoft.com/office/officeart/2008/layout/HorizontalMultiLevelHierarchy"/>
    <dgm:cxn modelId="{C09B1A5F-A654-459D-B9E0-F9DEF263BD22}" type="presParOf" srcId="{17C69202-179A-4E99-9761-D00DAF12476F}" destId="{EC79F2BE-04FF-4C65-A648-E4C67A3C71A2}" srcOrd="0" destOrd="0" presId="urn:microsoft.com/office/officeart/2008/layout/HorizontalMultiLevelHierarchy"/>
    <dgm:cxn modelId="{25945967-1268-4FB2-AC8E-805F3D35AF5C}" type="presParOf" srcId="{17C69202-179A-4E99-9761-D00DAF12476F}" destId="{4D01B4DF-AEEC-47DC-84B7-96C38D0266A6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53E3CF48-8607-448A-8354-811A2CBC93BD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5A912568-8525-4B87-ABD6-7EEF47020B62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41248BC7-6AE9-49C4-B92E-14EABF11E827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12458F20-C0B0-43A3-B01F-F413B188AEF5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لِلّهِ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B37E4406-B649-45FF-8838-2435E928AF8E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5A1F61AA-6DF2-483F-AD8D-60EDA6119A10}" type="sibTrans" cxnId="{27F0D362-EDDD-4E75-9EF8-6B65C10CAFE4}">
      <dgm:prSet/>
      <dgm:spPr/>
      <dgm:t>
        <a:bodyPr/>
        <a:lstStyle/>
        <a:p>
          <a:endParaRPr lang="en-US"/>
        </a:p>
      </dgm:t>
    </dgm:pt>
    <dgm:pt modelId="{55EFC8DC-8BDE-4CCC-A49C-F94646071873}" type="parTrans" cxnId="{27F0D362-EDDD-4E75-9EF8-6B65C10CAFE4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CBC05587-A1AF-4530-AC5F-B03103D0042D}" type="sibTrans" cxnId="{623703E4-715E-4D62-9AE8-4A52D36891E7}">
      <dgm:prSet/>
      <dgm:spPr/>
      <dgm:t>
        <a:bodyPr/>
        <a:lstStyle/>
        <a:p>
          <a:endParaRPr lang="en-US"/>
        </a:p>
      </dgm:t>
    </dgm:pt>
    <dgm:pt modelId="{6B96569C-A5E3-43CC-8499-193738D37370}" type="parTrans" cxnId="{623703E4-715E-4D62-9AE8-4A52D36891E7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D5ED80CD-5886-43E4-9CBB-0F0DC4E770BA}" type="sibTrans" cxnId="{AED31E2B-C7DC-4860-B4AF-8F024638A4D3}">
      <dgm:prSet/>
      <dgm:spPr/>
      <dgm:t>
        <a:bodyPr/>
        <a:lstStyle/>
        <a:p>
          <a:endParaRPr lang="en-US"/>
        </a:p>
      </dgm:t>
    </dgm:pt>
    <dgm:pt modelId="{0F504C75-74EA-4361-B232-E9B62975CEAD}" type="parTrans" cxnId="{AED31E2B-C7DC-4860-B4AF-8F024638A4D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899CD1E6-1DE2-4CF2-A306-94177216605D}" type="sibTrans" cxnId="{2DF510EA-831F-4494-8F3A-05D497DE7DBB}">
      <dgm:prSet/>
      <dgm:spPr/>
      <dgm:t>
        <a:bodyPr/>
        <a:lstStyle/>
        <a:p>
          <a:endParaRPr lang="en-US"/>
        </a:p>
      </dgm:t>
    </dgm:pt>
    <dgm:pt modelId="{F03114B9-5247-47D9-AE05-27A74D21A6EF}" type="parTrans" cxnId="{2DF510EA-831F-4494-8F3A-05D497DE7DBB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9E1E378D-AF4F-4159-B2D4-0BFD4F508353}" type="sibTrans" cxnId="{61161CAD-C9AD-4AB4-958C-D64983868FC1}">
      <dgm:prSet/>
      <dgm:spPr/>
      <dgm:t>
        <a:bodyPr/>
        <a:lstStyle/>
        <a:p>
          <a:endParaRPr lang="en-US"/>
        </a:p>
      </dgm:t>
    </dgm:pt>
    <dgm:pt modelId="{EFC53AEA-00E4-44D6-8CAE-A01F46ECAE9E}" type="parTrans" cxnId="{61161CAD-C9AD-4AB4-958C-D64983868FC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04FB59A-854B-444D-B875-4A9F4D6C8903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اللّهِ الرَّحْمَنِ الرَّحِيمِ(1)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966D7D7F-E8F1-4A14-A1C6-F2975CFAA467}" type="sibTrans" cxnId="{6F73587E-8389-4D7E-A2C9-9A2F552AE448}">
      <dgm:prSet/>
      <dgm:spPr/>
      <dgm:t>
        <a:bodyPr/>
        <a:lstStyle/>
        <a:p>
          <a:endParaRPr lang="en-US"/>
        </a:p>
      </dgm:t>
    </dgm:pt>
    <dgm:pt modelId="{D69F3890-BB7C-4338-A93B-76D08ACB1F1F}" type="parTrans" cxnId="{6F73587E-8389-4D7E-A2C9-9A2F552AE448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E92D5A2-A8CF-48E7-8E25-AD6A300E749F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001CA580-DA08-41EB-B234-05061979371F}" type="sibTrans" cxnId="{7AC986DA-6B9B-440B-905D-93726D474821}">
      <dgm:prSet/>
      <dgm:spPr/>
      <dgm:t>
        <a:bodyPr/>
        <a:lstStyle/>
        <a:p>
          <a:endParaRPr lang="en-US"/>
        </a:p>
      </dgm:t>
    </dgm:pt>
    <dgm:pt modelId="{0A220632-711F-43C0-8A35-6879A1D9DAC2}" type="parTrans" cxnId="{7AC986DA-6B9B-440B-905D-93726D474821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7A5B40-162C-4A81-8BF9-E45FCC12C794}" type="pres">
      <dgm:prSet presAssocID="{4E92D5A2-A8CF-48E7-8E25-AD6A300E749F}" presName="root1" presStyleCnt="0"/>
      <dgm:spPr/>
    </dgm:pt>
    <dgm:pt modelId="{1ED14AC5-7B4D-41C4-B901-599373EB30D0}" type="pres">
      <dgm:prSet presAssocID="{4E92D5A2-A8CF-48E7-8E25-AD6A300E749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604AF5-E816-49CF-941D-372A8D9F3A17}" type="pres">
      <dgm:prSet presAssocID="{4E92D5A2-A8CF-48E7-8E25-AD6A300E749F}" presName="level2hierChild" presStyleCnt="0"/>
      <dgm:spPr/>
    </dgm:pt>
    <dgm:pt modelId="{0460355B-AC66-4F6E-847C-06C07A3415D7}" type="pres">
      <dgm:prSet presAssocID="{D69F3890-BB7C-4338-A93B-76D08ACB1F1F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B579AB-520D-46B1-9A07-487FE37266A9}" type="pres">
      <dgm:prSet presAssocID="{D69F3890-BB7C-4338-A93B-76D08ACB1F1F}" presName="connTx" presStyleLbl="parChTrans1D2" presStyleIdx="0" presStyleCnt="2"/>
      <dgm:spPr/>
      <dgm:t>
        <a:bodyPr/>
        <a:lstStyle/>
        <a:p>
          <a:endParaRPr lang="en-US"/>
        </a:p>
      </dgm:t>
    </dgm:pt>
    <dgm:pt modelId="{5DDD3B44-5216-4348-8A16-AF6E4DF6FFF4}" type="pres">
      <dgm:prSet presAssocID="{704FB59A-854B-444D-B875-4A9F4D6C8903}" presName="root2" presStyleCnt="0"/>
      <dgm:spPr/>
    </dgm:pt>
    <dgm:pt modelId="{3FE0A3A9-176B-4359-B4E2-B28151A5D076}" type="pres">
      <dgm:prSet presAssocID="{704FB59A-854B-444D-B875-4A9F4D6C8903}" presName="LevelTwoTextNode" presStyleLbl="node2" presStyleIdx="0" presStyleCnt="2" custScaleX="138562" custScaleY="121919" custLinFactNeighborX="-3868" custLinFactNeighborY="-172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3AF9A5-987B-4191-ABB8-527F0D2A1572}" type="pres">
      <dgm:prSet presAssocID="{704FB59A-854B-444D-B875-4A9F4D6C8903}" presName="level3hierChild" presStyleCnt="0"/>
      <dgm:spPr/>
    </dgm:pt>
    <dgm:pt modelId="{9D14F9CA-4A45-4862-84B8-B32E4E454E9B}" type="pres">
      <dgm:prSet presAssocID="{EFC53AEA-00E4-44D6-8CAE-A01F46ECAE9E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7C1F90F0-5C6E-486E-B4B2-705B266652D2}" type="pres">
      <dgm:prSet presAssocID="{EFC53AEA-00E4-44D6-8CAE-A01F46ECAE9E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3275F5B-2D90-4319-AA47-547641C664F2}" type="pres">
      <dgm:prSet presAssocID="{B37E4406-B649-45FF-8838-2435E928AF8E}" presName="root2" presStyleCnt="0"/>
      <dgm:spPr/>
    </dgm:pt>
    <dgm:pt modelId="{2FEEA866-05AF-47C8-BDE3-0B12FA7456D8}" type="pres">
      <dgm:prSet presAssocID="{B37E4406-B649-45FF-8838-2435E928AF8E}" presName="LevelTwoTextNode" presStyleLbl="node2" presStyleIdx="1" presStyleCnt="2" custScaleX="79801" custLinFactNeighborY="779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871C29-337E-481D-99E0-8B3A22F455E2}" type="pres">
      <dgm:prSet presAssocID="{B37E4406-B649-45FF-8838-2435E928AF8E}" presName="level3hierChild" presStyleCnt="0"/>
      <dgm:spPr/>
    </dgm:pt>
    <dgm:pt modelId="{8CAF16AF-53BF-43B8-B38A-3445349BC241}" type="pres">
      <dgm:prSet presAssocID="{F03114B9-5247-47D9-AE05-27A74D21A6EF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0B964415-A6D6-40B4-A4B3-BDCE9CBC26E7}" type="pres">
      <dgm:prSet presAssocID="{F03114B9-5247-47D9-AE05-27A74D21A6EF}" presName="connTx" presStyleLbl="parChTrans1D3" presStyleIdx="0" presStyleCnt="4"/>
      <dgm:spPr/>
      <dgm:t>
        <a:bodyPr/>
        <a:lstStyle/>
        <a:p>
          <a:endParaRPr lang="en-US"/>
        </a:p>
      </dgm:t>
    </dgm:pt>
    <dgm:pt modelId="{9EDA3553-41CE-429D-A1A3-03837F22791E}" type="pres">
      <dgm:prSet presAssocID="{12458F20-C0B0-43A3-B01F-F413B188AEF5}" presName="root2" presStyleCnt="0"/>
      <dgm:spPr/>
    </dgm:pt>
    <dgm:pt modelId="{2ABF4A61-82EF-4C85-B932-273BB17DFD9B}" type="pres">
      <dgm:prSet presAssocID="{12458F20-C0B0-43A3-B01F-F413B188AEF5}" presName="LevelTwoTextNode" presStyleLbl="node3" presStyleIdx="0" presStyleCnt="4" custLinFactNeighborY="379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271C56-3068-4132-BF8E-B81863975864}" type="pres">
      <dgm:prSet presAssocID="{12458F20-C0B0-43A3-B01F-F413B188AEF5}" presName="level3hierChild" presStyleCnt="0"/>
      <dgm:spPr/>
    </dgm:pt>
    <dgm:pt modelId="{C8A1BC53-52CB-440F-9468-0533C6623BDE}" type="pres">
      <dgm:prSet presAssocID="{0F504C75-74EA-4361-B232-E9B62975CEAD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14646957-165D-450A-8B0A-2CD8D5ED8F38}" type="pres">
      <dgm:prSet presAssocID="{0F504C75-74EA-4361-B232-E9B62975CEAD}" presName="connTx" presStyleLbl="parChTrans1D3" presStyleIdx="1" presStyleCnt="4"/>
      <dgm:spPr/>
      <dgm:t>
        <a:bodyPr/>
        <a:lstStyle/>
        <a:p>
          <a:endParaRPr lang="en-US"/>
        </a:p>
      </dgm:t>
    </dgm:pt>
    <dgm:pt modelId="{86C6271F-566A-40D2-83BF-1A8DFD0FE804}" type="pres">
      <dgm:prSet presAssocID="{41248BC7-6AE9-49C4-B92E-14EABF11E827}" presName="root2" presStyleCnt="0"/>
      <dgm:spPr/>
    </dgm:pt>
    <dgm:pt modelId="{3E9D0FF5-6891-42D0-94BB-494CE7DED499}" type="pres">
      <dgm:prSet presAssocID="{41248BC7-6AE9-49C4-B92E-14EABF11E827}" presName="LevelTwoTextNode" presStyleLbl="node3" presStyleIdx="1" presStyleCnt="4" custScaleY="133623" custLinFactNeighborY="266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71BF34-9006-428A-B4C7-09837F2B9418}" type="pres">
      <dgm:prSet presAssocID="{41248BC7-6AE9-49C4-B92E-14EABF11E827}" presName="level3hierChild" presStyleCnt="0"/>
      <dgm:spPr/>
    </dgm:pt>
    <dgm:pt modelId="{8C343E6E-2C68-4358-8988-182F8C3D569C}" type="pres">
      <dgm:prSet presAssocID="{6B96569C-A5E3-43CC-8499-193738D37370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C83EF80F-F672-4615-BC4F-B85C56D9AB46}" type="pres">
      <dgm:prSet presAssocID="{6B96569C-A5E3-43CC-8499-193738D37370}" presName="connTx" presStyleLbl="parChTrans1D3" presStyleIdx="2" presStyleCnt="4"/>
      <dgm:spPr/>
      <dgm:t>
        <a:bodyPr/>
        <a:lstStyle/>
        <a:p>
          <a:endParaRPr lang="en-US"/>
        </a:p>
      </dgm:t>
    </dgm:pt>
    <dgm:pt modelId="{441DC334-E51E-4E0F-BD38-2F879A66808A}" type="pres">
      <dgm:prSet presAssocID="{5A912568-8525-4B87-ABD6-7EEF47020B62}" presName="root2" presStyleCnt="0"/>
      <dgm:spPr/>
    </dgm:pt>
    <dgm:pt modelId="{779A305B-AF19-4DC3-837C-54C1231FABF3}" type="pres">
      <dgm:prSet presAssocID="{5A912568-8525-4B87-ABD6-7EEF47020B62}" presName="LevelTwoTextNode" presStyleLbl="node3" presStyleIdx="2" presStyleCnt="4" custScaleY="126941" custLinFactNeighborY="12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7CFD09-11E2-4FA9-BFB8-1BBC144A4D57}" type="pres">
      <dgm:prSet presAssocID="{5A912568-8525-4B87-ABD6-7EEF47020B62}" presName="level3hierChild" presStyleCnt="0"/>
      <dgm:spPr/>
    </dgm:pt>
    <dgm:pt modelId="{46157FC4-4EC8-4C37-94C3-158819265B6D}" type="pres">
      <dgm:prSet presAssocID="{55EFC8DC-8BDE-4CCC-A49C-F94646071873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3584F0A-3554-4E0A-AAD1-06AC5AE90B6D}" type="pres">
      <dgm:prSet presAssocID="{55EFC8DC-8BDE-4CCC-A49C-F94646071873}" presName="connTx" presStyleLbl="parChTrans1D3" presStyleIdx="3" presStyleCnt="4"/>
      <dgm:spPr/>
      <dgm:t>
        <a:bodyPr/>
        <a:lstStyle/>
        <a:p>
          <a:endParaRPr lang="en-US"/>
        </a:p>
      </dgm:t>
    </dgm:pt>
    <dgm:pt modelId="{17C69202-179A-4E99-9761-D00DAF12476F}" type="pres">
      <dgm:prSet presAssocID="{53E3CF48-8607-448A-8354-811A2CBC93BD}" presName="root2" presStyleCnt="0"/>
      <dgm:spPr/>
    </dgm:pt>
    <dgm:pt modelId="{EC79F2BE-04FF-4C65-A648-E4C67A3C71A2}" type="pres">
      <dgm:prSet presAssocID="{53E3CF48-8607-448A-8354-811A2CBC93BD}" presName="LevelTwoTextNode" presStyleLbl="node3" presStyleIdx="3" presStyleCnt="4" custScaleX="101197" custScaleY="129201" custLinFactNeighborY="10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01B4DF-AEEC-47DC-84B7-96C38D0266A6}" type="pres">
      <dgm:prSet presAssocID="{53E3CF48-8607-448A-8354-811A2CBC93BD}" presName="level3hierChild" presStyleCnt="0"/>
      <dgm:spPr/>
    </dgm:pt>
  </dgm:ptLst>
  <dgm:cxnLst>
    <dgm:cxn modelId="{A3BA506D-EF75-44E8-8CBF-F1465DF7448E}" type="presOf" srcId="{5A912568-8525-4B87-ABD6-7EEF47020B62}" destId="{779A305B-AF19-4DC3-837C-54C1231FABF3}" srcOrd="0" destOrd="0" presId="urn:microsoft.com/office/officeart/2008/layout/HorizontalMultiLevelHierarchy"/>
    <dgm:cxn modelId="{B84771A1-0D06-4D7E-9D4E-4284B603FC57}" type="presOf" srcId="{F03114B9-5247-47D9-AE05-27A74D21A6EF}" destId="{8CAF16AF-53BF-43B8-B38A-3445349BC241}" srcOrd="0" destOrd="0" presId="urn:microsoft.com/office/officeart/2008/layout/HorizontalMultiLevelHierarchy"/>
    <dgm:cxn modelId="{E880BBCB-2260-45DC-81AE-8ECDE27B9956}" type="presOf" srcId="{4E92D5A2-A8CF-48E7-8E25-AD6A300E749F}" destId="{1ED14AC5-7B4D-41C4-B901-599373EB30D0}" srcOrd="0" destOrd="0" presId="urn:microsoft.com/office/officeart/2008/layout/HorizontalMultiLevelHierarchy"/>
    <dgm:cxn modelId="{2DF510EA-831F-4494-8F3A-05D497DE7DBB}" srcId="{B37E4406-B649-45FF-8838-2435E928AF8E}" destId="{12458F20-C0B0-43A3-B01F-F413B188AEF5}" srcOrd="0" destOrd="0" parTransId="{F03114B9-5247-47D9-AE05-27A74D21A6EF}" sibTransId="{899CD1E6-1DE2-4CF2-A306-94177216605D}"/>
    <dgm:cxn modelId="{FF82C9B8-97A6-42C7-B2C9-6CBE21873ADE}" type="presOf" srcId="{41248BC7-6AE9-49C4-B92E-14EABF11E827}" destId="{3E9D0FF5-6891-42D0-94BB-494CE7DED499}" srcOrd="0" destOrd="0" presId="urn:microsoft.com/office/officeart/2008/layout/HorizontalMultiLevelHierarchy"/>
    <dgm:cxn modelId="{5172C277-474D-437B-BD49-953509572EB3}" type="presOf" srcId="{6B96569C-A5E3-43CC-8499-193738D37370}" destId="{8C343E6E-2C68-4358-8988-182F8C3D569C}" srcOrd="0" destOrd="0" presId="urn:microsoft.com/office/officeart/2008/layout/HorizontalMultiLevelHierarchy"/>
    <dgm:cxn modelId="{27F0D362-EDDD-4E75-9EF8-6B65C10CAFE4}" srcId="{B37E4406-B649-45FF-8838-2435E928AF8E}" destId="{53E3CF48-8607-448A-8354-811A2CBC93BD}" srcOrd="3" destOrd="0" parTransId="{55EFC8DC-8BDE-4CCC-A49C-F94646071873}" sibTransId="{5A1F61AA-6DF2-483F-AD8D-60EDA6119A10}"/>
    <dgm:cxn modelId="{0FB81B84-AEB0-444F-81C3-AA26FB1A13BC}" type="presOf" srcId="{D69F3890-BB7C-4338-A93B-76D08ACB1F1F}" destId="{53B579AB-520D-46B1-9A07-487FE37266A9}" srcOrd="1" destOrd="0" presId="urn:microsoft.com/office/officeart/2008/layout/HorizontalMultiLevelHierarchy"/>
    <dgm:cxn modelId="{7AC986DA-6B9B-440B-905D-93726D474821}" srcId="{DAC28B8E-C453-4534-9D5A-E269D24556F3}" destId="{4E92D5A2-A8CF-48E7-8E25-AD6A300E749F}" srcOrd="0" destOrd="0" parTransId="{0A220632-711F-43C0-8A35-6879A1D9DAC2}" sibTransId="{001CA580-DA08-41EB-B234-05061979371F}"/>
    <dgm:cxn modelId="{D780E385-4F8D-48EB-B061-32C1246FB8FE}" type="presOf" srcId="{EFC53AEA-00E4-44D6-8CAE-A01F46ECAE9E}" destId="{9D14F9CA-4A45-4862-84B8-B32E4E454E9B}" srcOrd="0" destOrd="0" presId="urn:microsoft.com/office/officeart/2008/layout/HorizontalMultiLevelHierarchy"/>
    <dgm:cxn modelId="{623703E4-715E-4D62-9AE8-4A52D36891E7}" srcId="{B37E4406-B649-45FF-8838-2435E928AF8E}" destId="{5A912568-8525-4B87-ABD6-7EEF47020B62}" srcOrd="2" destOrd="0" parTransId="{6B96569C-A5E3-43CC-8499-193738D37370}" sibTransId="{CBC05587-A1AF-4530-AC5F-B03103D0042D}"/>
    <dgm:cxn modelId="{BE35D740-C71D-4829-9C3A-7F2AD144DAF0}" type="presOf" srcId="{DAC28B8E-C453-4534-9D5A-E269D24556F3}" destId="{45090715-B806-4D56-8FD6-37DBC1FE783F}" srcOrd="0" destOrd="0" presId="urn:microsoft.com/office/officeart/2008/layout/HorizontalMultiLevelHierarchy"/>
    <dgm:cxn modelId="{61161CAD-C9AD-4AB4-958C-D64983868FC1}" srcId="{4E92D5A2-A8CF-48E7-8E25-AD6A300E749F}" destId="{B37E4406-B649-45FF-8838-2435E928AF8E}" srcOrd="1" destOrd="0" parTransId="{EFC53AEA-00E4-44D6-8CAE-A01F46ECAE9E}" sibTransId="{9E1E378D-AF4F-4159-B2D4-0BFD4F508353}"/>
    <dgm:cxn modelId="{6F73587E-8389-4D7E-A2C9-9A2F552AE448}" srcId="{4E92D5A2-A8CF-48E7-8E25-AD6A300E749F}" destId="{704FB59A-854B-444D-B875-4A9F4D6C8903}" srcOrd="0" destOrd="0" parTransId="{D69F3890-BB7C-4338-A93B-76D08ACB1F1F}" sibTransId="{966D7D7F-E8F1-4A14-A1C6-F2975CFAA467}"/>
    <dgm:cxn modelId="{8D151084-CF53-4A9B-BC4B-B5ADF3C46BC0}" type="presOf" srcId="{55EFC8DC-8BDE-4CCC-A49C-F94646071873}" destId="{46157FC4-4EC8-4C37-94C3-158819265B6D}" srcOrd="0" destOrd="0" presId="urn:microsoft.com/office/officeart/2008/layout/HorizontalMultiLevelHierarchy"/>
    <dgm:cxn modelId="{1E25DC61-154B-4B0F-A669-3CEF73FF5CA9}" type="presOf" srcId="{F03114B9-5247-47D9-AE05-27A74D21A6EF}" destId="{0B964415-A6D6-40B4-A4B3-BDCE9CBC26E7}" srcOrd="1" destOrd="0" presId="urn:microsoft.com/office/officeart/2008/layout/HorizontalMultiLevelHierarchy"/>
    <dgm:cxn modelId="{C4FF47C7-881B-408D-8A0B-91989EB0AD06}" type="presOf" srcId="{6B96569C-A5E3-43CC-8499-193738D37370}" destId="{C83EF80F-F672-4615-BC4F-B85C56D9AB46}" srcOrd="1" destOrd="0" presId="urn:microsoft.com/office/officeart/2008/layout/HorizontalMultiLevelHierarchy"/>
    <dgm:cxn modelId="{C25ECA89-C43E-4183-B8DE-CB1FB143222C}" type="presOf" srcId="{53E3CF48-8607-448A-8354-811A2CBC93BD}" destId="{EC79F2BE-04FF-4C65-A648-E4C67A3C71A2}" srcOrd="0" destOrd="0" presId="urn:microsoft.com/office/officeart/2008/layout/HorizontalMultiLevelHierarchy"/>
    <dgm:cxn modelId="{2DFE635E-3691-4DCA-B726-EAE41EC55995}" type="presOf" srcId="{55EFC8DC-8BDE-4CCC-A49C-F94646071873}" destId="{C3584F0A-3554-4E0A-AAD1-06AC5AE90B6D}" srcOrd="1" destOrd="0" presId="urn:microsoft.com/office/officeart/2008/layout/HorizontalMultiLevelHierarchy"/>
    <dgm:cxn modelId="{48792F64-A346-4D80-9B74-A9C85E6E2491}" type="presOf" srcId="{0F504C75-74EA-4361-B232-E9B62975CEAD}" destId="{14646957-165D-450A-8B0A-2CD8D5ED8F38}" srcOrd="1" destOrd="0" presId="urn:microsoft.com/office/officeart/2008/layout/HorizontalMultiLevelHierarchy"/>
    <dgm:cxn modelId="{95E7B341-E5E1-4CDA-B5BB-58DC17E31B9E}" type="presOf" srcId="{EFC53AEA-00E4-44D6-8CAE-A01F46ECAE9E}" destId="{7C1F90F0-5C6E-486E-B4B2-705B266652D2}" srcOrd="1" destOrd="0" presId="urn:microsoft.com/office/officeart/2008/layout/HorizontalMultiLevelHierarchy"/>
    <dgm:cxn modelId="{12EC36F4-E2F6-4052-9118-153642109EAF}" type="presOf" srcId="{0F504C75-74EA-4361-B232-E9B62975CEAD}" destId="{C8A1BC53-52CB-440F-9468-0533C6623BDE}" srcOrd="0" destOrd="0" presId="urn:microsoft.com/office/officeart/2008/layout/HorizontalMultiLevelHierarchy"/>
    <dgm:cxn modelId="{28EBD24A-B1EF-4A18-A3F4-B01604F49C97}" type="presOf" srcId="{D69F3890-BB7C-4338-A93B-76D08ACB1F1F}" destId="{0460355B-AC66-4F6E-847C-06C07A3415D7}" srcOrd="0" destOrd="0" presId="urn:microsoft.com/office/officeart/2008/layout/HorizontalMultiLevelHierarchy"/>
    <dgm:cxn modelId="{AED31E2B-C7DC-4860-B4AF-8F024638A4D3}" srcId="{B37E4406-B649-45FF-8838-2435E928AF8E}" destId="{41248BC7-6AE9-49C4-B92E-14EABF11E827}" srcOrd="1" destOrd="0" parTransId="{0F504C75-74EA-4361-B232-E9B62975CEAD}" sibTransId="{D5ED80CD-5886-43E4-9CBB-0F0DC4E770BA}"/>
    <dgm:cxn modelId="{32EE0ACD-6449-46D0-8AF7-202073AFD62E}" type="presOf" srcId="{704FB59A-854B-444D-B875-4A9F4D6C8903}" destId="{3FE0A3A9-176B-4359-B4E2-B28151A5D076}" srcOrd="0" destOrd="0" presId="urn:microsoft.com/office/officeart/2008/layout/HorizontalMultiLevelHierarchy"/>
    <dgm:cxn modelId="{A1DDD164-69FD-4FE9-82FF-A7A589B98287}" type="presOf" srcId="{12458F20-C0B0-43A3-B01F-F413B188AEF5}" destId="{2ABF4A61-82EF-4C85-B932-273BB17DFD9B}" srcOrd="0" destOrd="0" presId="urn:microsoft.com/office/officeart/2008/layout/HorizontalMultiLevelHierarchy"/>
    <dgm:cxn modelId="{39F0E521-D7AA-4047-9C6B-ECB6BD0C57F1}" type="presOf" srcId="{B37E4406-B649-45FF-8838-2435E928AF8E}" destId="{2FEEA866-05AF-47C8-BDE3-0B12FA7456D8}" srcOrd="0" destOrd="0" presId="urn:microsoft.com/office/officeart/2008/layout/HorizontalMultiLevelHierarchy"/>
    <dgm:cxn modelId="{800D4E25-7830-4F39-921F-E6DCF5509EEB}" type="presParOf" srcId="{45090715-B806-4D56-8FD6-37DBC1FE783F}" destId="{887A5B40-162C-4A81-8BF9-E45FCC12C794}" srcOrd="0" destOrd="0" presId="urn:microsoft.com/office/officeart/2008/layout/HorizontalMultiLevelHierarchy"/>
    <dgm:cxn modelId="{0713F676-E491-474B-AA83-1B9E9A445D24}" type="presParOf" srcId="{887A5B40-162C-4A81-8BF9-E45FCC12C794}" destId="{1ED14AC5-7B4D-41C4-B901-599373EB30D0}" srcOrd="0" destOrd="0" presId="urn:microsoft.com/office/officeart/2008/layout/HorizontalMultiLevelHierarchy"/>
    <dgm:cxn modelId="{0C93D6B5-5B6C-44BB-9D7E-A888414FA76A}" type="presParOf" srcId="{887A5B40-162C-4A81-8BF9-E45FCC12C794}" destId="{F2604AF5-E816-49CF-941D-372A8D9F3A17}" srcOrd="1" destOrd="0" presId="urn:microsoft.com/office/officeart/2008/layout/HorizontalMultiLevelHierarchy"/>
    <dgm:cxn modelId="{88A1738E-699E-4A3A-BAB4-CAE5396F710B}" type="presParOf" srcId="{F2604AF5-E816-49CF-941D-372A8D9F3A17}" destId="{0460355B-AC66-4F6E-847C-06C07A3415D7}" srcOrd="0" destOrd="0" presId="urn:microsoft.com/office/officeart/2008/layout/HorizontalMultiLevelHierarchy"/>
    <dgm:cxn modelId="{E372AF61-5AD7-48DC-8704-126B57B10DE3}" type="presParOf" srcId="{0460355B-AC66-4F6E-847C-06C07A3415D7}" destId="{53B579AB-520D-46B1-9A07-487FE37266A9}" srcOrd="0" destOrd="0" presId="urn:microsoft.com/office/officeart/2008/layout/HorizontalMultiLevelHierarchy"/>
    <dgm:cxn modelId="{810E0D2F-8416-4861-94A7-E6236F4BD717}" type="presParOf" srcId="{F2604AF5-E816-49CF-941D-372A8D9F3A17}" destId="{5DDD3B44-5216-4348-8A16-AF6E4DF6FFF4}" srcOrd="1" destOrd="0" presId="urn:microsoft.com/office/officeart/2008/layout/HorizontalMultiLevelHierarchy"/>
    <dgm:cxn modelId="{ACB94266-4080-43BE-8BD2-4F521EAF6871}" type="presParOf" srcId="{5DDD3B44-5216-4348-8A16-AF6E4DF6FFF4}" destId="{3FE0A3A9-176B-4359-B4E2-B28151A5D076}" srcOrd="0" destOrd="0" presId="urn:microsoft.com/office/officeart/2008/layout/HorizontalMultiLevelHierarchy"/>
    <dgm:cxn modelId="{6A67B7CC-6A90-4898-9E41-E0A155B06EF4}" type="presParOf" srcId="{5DDD3B44-5216-4348-8A16-AF6E4DF6FFF4}" destId="{483AF9A5-987B-4191-ABB8-527F0D2A1572}" srcOrd="1" destOrd="0" presId="urn:microsoft.com/office/officeart/2008/layout/HorizontalMultiLevelHierarchy"/>
    <dgm:cxn modelId="{9E4A51AC-AD89-4A0C-8B79-495ED6FBDE37}" type="presParOf" srcId="{F2604AF5-E816-49CF-941D-372A8D9F3A17}" destId="{9D14F9CA-4A45-4862-84B8-B32E4E454E9B}" srcOrd="2" destOrd="0" presId="urn:microsoft.com/office/officeart/2008/layout/HorizontalMultiLevelHierarchy"/>
    <dgm:cxn modelId="{D23937AA-6A6E-47B2-9834-AB9038148A91}" type="presParOf" srcId="{9D14F9CA-4A45-4862-84B8-B32E4E454E9B}" destId="{7C1F90F0-5C6E-486E-B4B2-705B266652D2}" srcOrd="0" destOrd="0" presId="urn:microsoft.com/office/officeart/2008/layout/HorizontalMultiLevelHierarchy"/>
    <dgm:cxn modelId="{9F1C204E-B5B4-4A6B-9038-893953F9E0A4}" type="presParOf" srcId="{F2604AF5-E816-49CF-941D-372A8D9F3A17}" destId="{A3275F5B-2D90-4319-AA47-547641C664F2}" srcOrd="3" destOrd="0" presId="urn:microsoft.com/office/officeart/2008/layout/HorizontalMultiLevelHierarchy"/>
    <dgm:cxn modelId="{9BE9D3AB-FFB8-4E12-8DFF-73B374260978}" type="presParOf" srcId="{A3275F5B-2D90-4319-AA47-547641C664F2}" destId="{2FEEA866-05AF-47C8-BDE3-0B12FA7456D8}" srcOrd="0" destOrd="0" presId="urn:microsoft.com/office/officeart/2008/layout/HorizontalMultiLevelHierarchy"/>
    <dgm:cxn modelId="{1AD42989-5EC1-4A16-A891-DB6D2F64F840}" type="presParOf" srcId="{A3275F5B-2D90-4319-AA47-547641C664F2}" destId="{D3871C29-337E-481D-99E0-8B3A22F455E2}" srcOrd="1" destOrd="0" presId="urn:microsoft.com/office/officeart/2008/layout/HorizontalMultiLevelHierarchy"/>
    <dgm:cxn modelId="{16BA6FF6-C2DC-4D65-B426-B2F6CA3E6ED0}" type="presParOf" srcId="{D3871C29-337E-481D-99E0-8B3A22F455E2}" destId="{8CAF16AF-53BF-43B8-B38A-3445349BC241}" srcOrd="0" destOrd="0" presId="urn:microsoft.com/office/officeart/2008/layout/HorizontalMultiLevelHierarchy"/>
    <dgm:cxn modelId="{0769B549-81CD-460E-97B1-BC32A40DA86B}" type="presParOf" srcId="{8CAF16AF-53BF-43B8-B38A-3445349BC241}" destId="{0B964415-A6D6-40B4-A4B3-BDCE9CBC26E7}" srcOrd="0" destOrd="0" presId="urn:microsoft.com/office/officeart/2008/layout/HorizontalMultiLevelHierarchy"/>
    <dgm:cxn modelId="{FBFDBD66-9F6A-48D5-996D-D36B993106AD}" type="presParOf" srcId="{D3871C29-337E-481D-99E0-8B3A22F455E2}" destId="{9EDA3553-41CE-429D-A1A3-03837F22791E}" srcOrd="1" destOrd="0" presId="urn:microsoft.com/office/officeart/2008/layout/HorizontalMultiLevelHierarchy"/>
    <dgm:cxn modelId="{3D82FAE0-A271-4C21-A1BB-D63932E11966}" type="presParOf" srcId="{9EDA3553-41CE-429D-A1A3-03837F22791E}" destId="{2ABF4A61-82EF-4C85-B932-273BB17DFD9B}" srcOrd="0" destOrd="0" presId="urn:microsoft.com/office/officeart/2008/layout/HorizontalMultiLevelHierarchy"/>
    <dgm:cxn modelId="{36B83F92-1744-4CE9-83C7-863D41AE1C4E}" type="presParOf" srcId="{9EDA3553-41CE-429D-A1A3-03837F22791E}" destId="{32271C56-3068-4132-BF8E-B81863975864}" srcOrd="1" destOrd="0" presId="urn:microsoft.com/office/officeart/2008/layout/HorizontalMultiLevelHierarchy"/>
    <dgm:cxn modelId="{68292B0C-0D08-4CB8-BCF8-A2ACA8B12500}" type="presParOf" srcId="{D3871C29-337E-481D-99E0-8B3A22F455E2}" destId="{C8A1BC53-52CB-440F-9468-0533C6623BDE}" srcOrd="2" destOrd="0" presId="urn:microsoft.com/office/officeart/2008/layout/HorizontalMultiLevelHierarchy"/>
    <dgm:cxn modelId="{8248408D-832F-4924-BB69-039914AFF2D0}" type="presParOf" srcId="{C8A1BC53-52CB-440F-9468-0533C6623BDE}" destId="{14646957-165D-450A-8B0A-2CD8D5ED8F38}" srcOrd="0" destOrd="0" presId="urn:microsoft.com/office/officeart/2008/layout/HorizontalMultiLevelHierarchy"/>
    <dgm:cxn modelId="{18D1F672-1928-4546-AE82-09214FD18815}" type="presParOf" srcId="{D3871C29-337E-481D-99E0-8B3A22F455E2}" destId="{86C6271F-566A-40D2-83BF-1A8DFD0FE804}" srcOrd="3" destOrd="0" presId="urn:microsoft.com/office/officeart/2008/layout/HorizontalMultiLevelHierarchy"/>
    <dgm:cxn modelId="{FB7D7CE7-5B37-447A-85D0-EB700ABBC0BD}" type="presParOf" srcId="{86C6271F-566A-40D2-83BF-1A8DFD0FE804}" destId="{3E9D0FF5-6891-42D0-94BB-494CE7DED499}" srcOrd="0" destOrd="0" presId="urn:microsoft.com/office/officeart/2008/layout/HorizontalMultiLevelHierarchy"/>
    <dgm:cxn modelId="{49527B6A-8E8E-4874-AD27-342F35DC0CFA}" type="presParOf" srcId="{86C6271F-566A-40D2-83BF-1A8DFD0FE804}" destId="{D771BF34-9006-428A-B4C7-09837F2B9418}" srcOrd="1" destOrd="0" presId="urn:microsoft.com/office/officeart/2008/layout/HorizontalMultiLevelHierarchy"/>
    <dgm:cxn modelId="{009302D5-A571-4C07-A735-82E76818248F}" type="presParOf" srcId="{D3871C29-337E-481D-99E0-8B3A22F455E2}" destId="{8C343E6E-2C68-4358-8988-182F8C3D569C}" srcOrd="4" destOrd="0" presId="urn:microsoft.com/office/officeart/2008/layout/HorizontalMultiLevelHierarchy"/>
    <dgm:cxn modelId="{DCA03C39-18EF-4151-9AAC-4DDE40AE20CA}" type="presParOf" srcId="{8C343E6E-2C68-4358-8988-182F8C3D569C}" destId="{C83EF80F-F672-4615-BC4F-B85C56D9AB46}" srcOrd="0" destOrd="0" presId="urn:microsoft.com/office/officeart/2008/layout/HorizontalMultiLevelHierarchy"/>
    <dgm:cxn modelId="{19F29075-CFC8-47FB-9ABC-AB0AA58CB296}" type="presParOf" srcId="{D3871C29-337E-481D-99E0-8B3A22F455E2}" destId="{441DC334-E51E-4E0F-BD38-2F879A66808A}" srcOrd="5" destOrd="0" presId="urn:microsoft.com/office/officeart/2008/layout/HorizontalMultiLevelHierarchy"/>
    <dgm:cxn modelId="{FE13D86E-AE05-4FEB-88A5-D3846361D23A}" type="presParOf" srcId="{441DC334-E51E-4E0F-BD38-2F879A66808A}" destId="{779A305B-AF19-4DC3-837C-54C1231FABF3}" srcOrd="0" destOrd="0" presId="urn:microsoft.com/office/officeart/2008/layout/HorizontalMultiLevelHierarchy"/>
    <dgm:cxn modelId="{FFA3DDA9-1A4C-49E9-B8B7-C6749A26057D}" type="presParOf" srcId="{441DC334-E51E-4E0F-BD38-2F879A66808A}" destId="{8D7CFD09-11E2-4FA9-BFB8-1BBC144A4D57}" srcOrd="1" destOrd="0" presId="urn:microsoft.com/office/officeart/2008/layout/HorizontalMultiLevelHierarchy"/>
    <dgm:cxn modelId="{67FA36BE-2E4B-4535-B64A-9CA994EBC5CF}" type="presParOf" srcId="{D3871C29-337E-481D-99E0-8B3A22F455E2}" destId="{46157FC4-4EC8-4C37-94C3-158819265B6D}" srcOrd="6" destOrd="0" presId="urn:microsoft.com/office/officeart/2008/layout/HorizontalMultiLevelHierarchy"/>
    <dgm:cxn modelId="{E7EBCB9A-30D3-4AFB-85CF-CA51F68A198B}" type="presParOf" srcId="{46157FC4-4EC8-4C37-94C3-158819265B6D}" destId="{C3584F0A-3554-4E0A-AAD1-06AC5AE90B6D}" srcOrd="0" destOrd="0" presId="urn:microsoft.com/office/officeart/2008/layout/HorizontalMultiLevelHierarchy"/>
    <dgm:cxn modelId="{23221352-0904-422E-A477-79DF7787F8C2}" type="presParOf" srcId="{D3871C29-337E-481D-99E0-8B3A22F455E2}" destId="{17C69202-179A-4E99-9761-D00DAF12476F}" srcOrd="7" destOrd="0" presId="urn:microsoft.com/office/officeart/2008/layout/HorizontalMultiLevelHierarchy"/>
    <dgm:cxn modelId="{2B9B1C8F-7349-44EA-BCEA-BDE35E9F0F3E}" type="presParOf" srcId="{17C69202-179A-4E99-9761-D00DAF12476F}" destId="{EC79F2BE-04FF-4C65-A648-E4C67A3C71A2}" srcOrd="0" destOrd="0" presId="urn:microsoft.com/office/officeart/2008/layout/HorizontalMultiLevelHierarchy"/>
    <dgm:cxn modelId="{412EC81A-A344-4DA4-BAEF-EE2F252A4736}" type="presParOf" srcId="{17C69202-179A-4E99-9761-D00DAF12476F}" destId="{4D01B4DF-AEEC-47DC-84B7-96C38D0266A6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53E3CF48-8607-448A-8354-811A2CBC93BD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5A912568-8525-4B87-ABD6-7EEF47020B62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41248BC7-6AE9-49C4-B92E-14EABF11E827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رَبّ‏ِ الْعَلَمِينَ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(2)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12458F20-C0B0-43A3-B01F-F413B188AEF5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B37E4406-B649-45FF-8838-2435E928AF8E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5A1F61AA-6DF2-483F-AD8D-60EDA6119A10}" type="sibTrans" cxnId="{27F0D362-EDDD-4E75-9EF8-6B65C10CAFE4}">
      <dgm:prSet/>
      <dgm:spPr/>
      <dgm:t>
        <a:bodyPr/>
        <a:lstStyle/>
        <a:p>
          <a:endParaRPr lang="en-US"/>
        </a:p>
      </dgm:t>
    </dgm:pt>
    <dgm:pt modelId="{55EFC8DC-8BDE-4CCC-A49C-F94646071873}" type="parTrans" cxnId="{27F0D362-EDDD-4E75-9EF8-6B65C10CAFE4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CBC05587-A1AF-4530-AC5F-B03103D0042D}" type="sibTrans" cxnId="{623703E4-715E-4D62-9AE8-4A52D36891E7}">
      <dgm:prSet/>
      <dgm:spPr/>
      <dgm:t>
        <a:bodyPr/>
        <a:lstStyle/>
        <a:p>
          <a:endParaRPr lang="en-US"/>
        </a:p>
      </dgm:t>
    </dgm:pt>
    <dgm:pt modelId="{6B96569C-A5E3-43CC-8499-193738D37370}" type="parTrans" cxnId="{623703E4-715E-4D62-9AE8-4A52D36891E7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D5ED80CD-5886-43E4-9CBB-0F0DC4E770BA}" type="sibTrans" cxnId="{AED31E2B-C7DC-4860-B4AF-8F024638A4D3}">
      <dgm:prSet/>
      <dgm:spPr/>
      <dgm:t>
        <a:bodyPr/>
        <a:lstStyle/>
        <a:p>
          <a:endParaRPr lang="en-US"/>
        </a:p>
      </dgm:t>
    </dgm:pt>
    <dgm:pt modelId="{0F504C75-74EA-4361-B232-E9B62975CEAD}" type="parTrans" cxnId="{AED31E2B-C7DC-4860-B4AF-8F024638A4D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899CD1E6-1DE2-4CF2-A306-94177216605D}" type="sibTrans" cxnId="{2DF510EA-831F-4494-8F3A-05D497DE7DBB}">
      <dgm:prSet/>
      <dgm:spPr/>
      <dgm:t>
        <a:bodyPr/>
        <a:lstStyle/>
        <a:p>
          <a:endParaRPr lang="en-US"/>
        </a:p>
      </dgm:t>
    </dgm:pt>
    <dgm:pt modelId="{F03114B9-5247-47D9-AE05-27A74D21A6EF}" type="parTrans" cxnId="{2DF510EA-831F-4494-8F3A-05D497DE7DBB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9E1E378D-AF4F-4159-B2D4-0BFD4F508353}" type="sibTrans" cxnId="{61161CAD-C9AD-4AB4-958C-D64983868FC1}">
      <dgm:prSet/>
      <dgm:spPr/>
      <dgm:t>
        <a:bodyPr/>
        <a:lstStyle/>
        <a:p>
          <a:endParaRPr lang="en-US"/>
        </a:p>
      </dgm:t>
    </dgm:pt>
    <dgm:pt modelId="{EFC53AEA-00E4-44D6-8CAE-A01F46ECAE9E}" type="parTrans" cxnId="{61161CAD-C9AD-4AB4-958C-D64983868FC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04FB59A-854B-444D-B875-4A9F4D6C8903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اللّهِ الرَّحْمَنِ الرَّحِيمِ(1)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966D7D7F-E8F1-4A14-A1C6-F2975CFAA467}" type="sibTrans" cxnId="{6F73587E-8389-4D7E-A2C9-9A2F552AE448}">
      <dgm:prSet/>
      <dgm:spPr/>
      <dgm:t>
        <a:bodyPr/>
        <a:lstStyle/>
        <a:p>
          <a:endParaRPr lang="en-US"/>
        </a:p>
      </dgm:t>
    </dgm:pt>
    <dgm:pt modelId="{D69F3890-BB7C-4338-A93B-76D08ACB1F1F}" type="parTrans" cxnId="{6F73587E-8389-4D7E-A2C9-9A2F552AE448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E92D5A2-A8CF-48E7-8E25-AD6A300E749F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001CA580-DA08-41EB-B234-05061979371F}" type="sibTrans" cxnId="{7AC986DA-6B9B-440B-905D-93726D474821}">
      <dgm:prSet/>
      <dgm:spPr/>
      <dgm:t>
        <a:bodyPr/>
        <a:lstStyle/>
        <a:p>
          <a:endParaRPr lang="en-US"/>
        </a:p>
      </dgm:t>
    </dgm:pt>
    <dgm:pt modelId="{0A220632-711F-43C0-8A35-6879A1D9DAC2}" type="parTrans" cxnId="{7AC986DA-6B9B-440B-905D-93726D474821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7A5B40-162C-4A81-8BF9-E45FCC12C794}" type="pres">
      <dgm:prSet presAssocID="{4E92D5A2-A8CF-48E7-8E25-AD6A300E749F}" presName="root1" presStyleCnt="0"/>
      <dgm:spPr/>
    </dgm:pt>
    <dgm:pt modelId="{1ED14AC5-7B4D-41C4-B901-599373EB30D0}" type="pres">
      <dgm:prSet presAssocID="{4E92D5A2-A8CF-48E7-8E25-AD6A300E749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604AF5-E816-49CF-941D-372A8D9F3A17}" type="pres">
      <dgm:prSet presAssocID="{4E92D5A2-A8CF-48E7-8E25-AD6A300E749F}" presName="level2hierChild" presStyleCnt="0"/>
      <dgm:spPr/>
    </dgm:pt>
    <dgm:pt modelId="{0460355B-AC66-4F6E-847C-06C07A3415D7}" type="pres">
      <dgm:prSet presAssocID="{D69F3890-BB7C-4338-A93B-76D08ACB1F1F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B579AB-520D-46B1-9A07-487FE37266A9}" type="pres">
      <dgm:prSet presAssocID="{D69F3890-BB7C-4338-A93B-76D08ACB1F1F}" presName="connTx" presStyleLbl="parChTrans1D2" presStyleIdx="0" presStyleCnt="2"/>
      <dgm:spPr/>
      <dgm:t>
        <a:bodyPr/>
        <a:lstStyle/>
        <a:p>
          <a:endParaRPr lang="en-US"/>
        </a:p>
      </dgm:t>
    </dgm:pt>
    <dgm:pt modelId="{5DDD3B44-5216-4348-8A16-AF6E4DF6FFF4}" type="pres">
      <dgm:prSet presAssocID="{704FB59A-854B-444D-B875-4A9F4D6C8903}" presName="root2" presStyleCnt="0"/>
      <dgm:spPr/>
    </dgm:pt>
    <dgm:pt modelId="{3FE0A3A9-176B-4359-B4E2-B28151A5D076}" type="pres">
      <dgm:prSet presAssocID="{704FB59A-854B-444D-B875-4A9F4D6C8903}" presName="LevelTwoTextNode" presStyleLbl="node2" presStyleIdx="0" presStyleCnt="2" custScaleX="138562" custScaleY="121919" custLinFactNeighborX="-3868" custLinFactNeighborY="-172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3AF9A5-987B-4191-ABB8-527F0D2A1572}" type="pres">
      <dgm:prSet presAssocID="{704FB59A-854B-444D-B875-4A9F4D6C8903}" presName="level3hierChild" presStyleCnt="0"/>
      <dgm:spPr/>
    </dgm:pt>
    <dgm:pt modelId="{9D14F9CA-4A45-4862-84B8-B32E4E454E9B}" type="pres">
      <dgm:prSet presAssocID="{EFC53AEA-00E4-44D6-8CAE-A01F46ECAE9E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7C1F90F0-5C6E-486E-B4B2-705B266652D2}" type="pres">
      <dgm:prSet presAssocID="{EFC53AEA-00E4-44D6-8CAE-A01F46ECAE9E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3275F5B-2D90-4319-AA47-547641C664F2}" type="pres">
      <dgm:prSet presAssocID="{B37E4406-B649-45FF-8838-2435E928AF8E}" presName="root2" presStyleCnt="0"/>
      <dgm:spPr/>
    </dgm:pt>
    <dgm:pt modelId="{2FEEA866-05AF-47C8-BDE3-0B12FA7456D8}" type="pres">
      <dgm:prSet presAssocID="{B37E4406-B649-45FF-8838-2435E928AF8E}" presName="LevelTwoTextNode" presStyleLbl="node2" presStyleIdx="1" presStyleCnt="2" custScaleX="79801" custLinFactNeighborY="779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871C29-337E-481D-99E0-8B3A22F455E2}" type="pres">
      <dgm:prSet presAssocID="{B37E4406-B649-45FF-8838-2435E928AF8E}" presName="level3hierChild" presStyleCnt="0"/>
      <dgm:spPr/>
    </dgm:pt>
    <dgm:pt modelId="{8CAF16AF-53BF-43B8-B38A-3445349BC241}" type="pres">
      <dgm:prSet presAssocID="{F03114B9-5247-47D9-AE05-27A74D21A6EF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0B964415-A6D6-40B4-A4B3-BDCE9CBC26E7}" type="pres">
      <dgm:prSet presAssocID="{F03114B9-5247-47D9-AE05-27A74D21A6EF}" presName="connTx" presStyleLbl="parChTrans1D3" presStyleIdx="0" presStyleCnt="4"/>
      <dgm:spPr/>
      <dgm:t>
        <a:bodyPr/>
        <a:lstStyle/>
        <a:p>
          <a:endParaRPr lang="en-US"/>
        </a:p>
      </dgm:t>
    </dgm:pt>
    <dgm:pt modelId="{9EDA3553-41CE-429D-A1A3-03837F22791E}" type="pres">
      <dgm:prSet presAssocID="{12458F20-C0B0-43A3-B01F-F413B188AEF5}" presName="root2" presStyleCnt="0"/>
      <dgm:spPr/>
    </dgm:pt>
    <dgm:pt modelId="{2ABF4A61-82EF-4C85-B932-273BB17DFD9B}" type="pres">
      <dgm:prSet presAssocID="{12458F20-C0B0-43A3-B01F-F413B188AEF5}" presName="LevelTwoTextNode" presStyleLbl="node3" presStyleIdx="0" presStyleCnt="4" custLinFactNeighborY="379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271C56-3068-4132-BF8E-B81863975864}" type="pres">
      <dgm:prSet presAssocID="{12458F20-C0B0-43A3-B01F-F413B188AEF5}" presName="level3hierChild" presStyleCnt="0"/>
      <dgm:spPr/>
    </dgm:pt>
    <dgm:pt modelId="{C8A1BC53-52CB-440F-9468-0533C6623BDE}" type="pres">
      <dgm:prSet presAssocID="{0F504C75-74EA-4361-B232-E9B62975CEAD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14646957-165D-450A-8B0A-2CD8D5ED8F38}" type="pres">
      <dgm:prSet presAssocID="{0F504C75-74EA-4361-B232-E9B62975CEAD}" presName="connTx" presStyleLbl="parChTrans1D3" presStyleIdx="1" presStyleCnt="4"/>
      <dgm:spPr/>
      <dgm:t>
        <a:bodyPr/>
        <a:lstStyle/>
        <a:p>
          <a:endParaRPr lang="en-US"/>
        </a:p>
      </dgm:t>
    </dgm:pt>
    <dgm:pt modelId="{86C6271F-566A-40D2-83BF-1A8DFD0FE804}" type="pres">
      <dgm:prSet presAssocID="{41248BC7-6AE9-49C4-B92E-14EABF11E827}" presName="root2" presStyleCnt="0"/>
      <dgm:spPr/>
    </dgm:pt>
    <dgm:pt modelId="{3E9D0FF5-6891-42D0-94BB-494CE7DED499}" type="pres">
      <dgm:prSet presAssocID="{41248BC7-6AE9-49C4-B92E-14EABF11E827}" presName="LevelTwoTextNode" presStyleLbl="node3" presStyleIdx="1" presStyleCnt="4" custScaleY="133623" custLinFactNeighborY="266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71BF34-9006-428A-B4C7-09837F2B9418}" type="pres">
      <dgm:prSet presAssocID="{41248BC7-6AE9-49C4-B92E-14EABF11E827}" presName="level3hierChild" presStyleCnt="0"/>
      <dgm:spPr/>
    </dgm:pt>
    <dgm:pt modelId="{8C343E6E-2C68-4358-8988-182F8C3D569C}" type="pres">
      <dgm:prSet presAssocID="{6B96569C-A5E3-43CC-8499-193738D37370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C83EF80F-F672-4615-BC4F-B85C56D9AB46}" type="pres">
      <dgm:prSet presAssocID="{6B96569C-A5E3-43CC-8499-193738D37370}" presName="connTx" presStyleLbl="parChTrans1D3" presStyleIdx="2" presStyleCnt="4"/>
      <dgm:spPr/>
      <dgm:t>
        <a:bodyPr/>
        <a:lstStyle/>
        <a:p>
          <a:endParaRPr lang="en-US"/>
        </a:p>
      </dgm:t>
    </dgm:pt>
    <dgm:pt modelId="{441DC334-E51E-4E0F-BD38-2F879A66808A}" type="pres">
      <dgm:prSet presAssocID="{5A912568-8525-4B87-ABD6-7EEF47020B62}" presName="root2" presStyleCnt="0"/>
      <dgm:spPr/>
    </dgm:pt>
    <dgm:pt modelId="{779A305B-AF19-4DC3-837C-54C1231FABF3}" type="pres">
      <dgm:prSet presAssocID="{5A912568-8525-4B87-ABD6-7EEF47020B62}" presName="LevelTwoTextNode" presStyleLbl="node3" presStyleIdx="2" presStyleCnt="4" custScaleY="126941" custLinFactNeighborY="12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7CFD09-11E2-4FA9-BFB8-1BBC144A4D57}" type="pres">
      <dgm:prSet presAssocID="{5A912568-8525-4B87-ABD6-7EEF47020B62}" presName="level3hierChild" presStyleCnt="0"/>
      <dgm:spPr/>
    </dgm:pt>
    <dgm:pt modelId="{46157FC4-4EC8-4C37-94C3-158819265B6D}" type="pres">
      <dgm:prSet presAssocID="{55EFC8DC-8BDE-4CCC-A49C-F94646071873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3584F0A-3554-4E0A-AAD1-06AC5AE90B6D}" type="pres">
      <dgm:prSet presAssocID="{55EFC8DC-8BDE-4CCC-A49C-F94646071873}" presName="connTx" presStyleLbl="parChTrans1D3" presStyleIdx="3" presStyleCnt="4"/>
      <dgm:spPr/>
      <dgm:t>
        <a:bodyPr/>
        <a:lstStyle/>
        <a:p>
          <a:endParaRPr lang="en-US"/>
        </a:p>
      </dgm:t>
    </dgm:pt>
    <dgm:pt modelId="{17C69202-179A-4E99-9761-D00DAF12476F}" type="pres">
      <dgm:prSet presAssocID="{53E3CF48-8607-448A-8354-811A2CBC93BD}" presName="root2" presStyleCnt="0"/>
      <dgm:spPr/>
    </dgm:pt>
    <dgm:pt modelId="{EC79F2BE-04FF-4C65-A648-E4C67A3C71A2}" type="pres">
      <dgm:prSet presAssocID="{53E3CF48-8607-448A-8354-811A2CBC93BD}" presName="LevelTwoTextNode" presStyleLbl="node3" presStyleIdx="3" presStyleCnt="4" custScaleX="101197" custScaleY="129201" custLinFactNeighborY="10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01B4DF-AEEC-47DC-84B7-96C38D0266A6}" type="pres">
      <dgm:prSet presAssocID="{53E3CF48-8607-448A-8354-811A2CBC93BD}" presName="level3hierChild" presStyleCnt="0"/>
      <dgm:spPr/>
    </dgm:pt>
  </dgm:ptLst>
  <dgm:cxnLst>
    <dgm:cxn modelId="{8FE5CBB9-EAFD-487E-8698-51523426D5F4}" type="presOf" srcId="{D69F3890-BB7C-4338-A93B-76D08ACB1F1F}" destId="{53B579AB-520D-46B1-9A07-487FE37266A9}" srcOrd="1" destOrd="0" presId="urn:microsoft.com/office/officeart/2008/layout/HorizontalMultiLevelHierarchy"/>
    <dgm:cxn modelId="{2DF510EA-831F-4494-8F3A-05D497DE7DBB}" srcId="{B37E4406-B649-45FF-8838-2435E928AF8E}" destId="{12458F20-C0B0-43A3-B01F-F413B188AEF5}" srcOrd="0" destOrd="0" parTransId="{F03114B9-5247-47D9-AE05-27A74D21A6EF}" sibTransId="{899CD1E6-1DE2-4CF2-A306-94177216605D}"/>
    <dgm:cxn modelId="{FB5A26A1-D936-43D7-B3E2-04EDB59D3E01}" type="presOf" srcId="{D69F3890-BB7C-4338-A93B-76D08ACB1F1F}" destId="{0460355B-AC66-4F6E-847C-06C07A3415D7}" srcOrd="0" destOrd="0" presId="urn:microsoft.com/office/officeart/2008/layout/HorizontalMultiLevelHierarchy"/>
    <dgm:cxn modelId="{F532B0EA-5C02-465B-8416-A765769C8221}" type="presOf" srcId="{53E3CF48-8607-448A-8354-811A2CBC93BD}" destId="{EC79F2BE-04FF-4C65-A648-E4C67A3C71A2}" srcOrd="0" destOrd="0" presId="urn:microsoft.com/office/officeart/2008/layout/HorizontalMultiLevelHierarchy"/>
    <dgm:cxn modelId="{27F0D362-EDDD-4E75-9EF8-6B65C10CAFE4}" srcId="{B37E4406-B649-45FF-8838-2435E928AF8E}" destId="{53E3CF48-8607-448A-8354-811A2CBC93BD}" srcOrd="3" destOrd="0" parTransId="{55EFC8DC-8BDE-4CCC-A49C-F94646071873}" sibTransId="{5A1F61AA-6DF2-483F-AD8D-60EDA6119A10}"/>
    <dgm:cxn modelId="{C115B0D7-CEFF-4363-A0B7-EBA510A3F7A2}" type="presOf" srcId="{6B96569C-A5E3-43CC-8499-193738D37370}" destId="{8C343E6E-2C68-4358-8988-182F8C3D569C}" srcOrd="0" destOrd="0" presId="urn:microsoft.com/office/officeart/2008/layout/HorizontalMultiLevelHierarchy"/>
    <dgm:cxn modelId="{1E11A04C-9E05-41B0-B124-98F8DC454588}" type="presOf" srcId="{EFC53AEA-00E4-44D6-8CAE-A01F46ECAE9E}" destId="{9D14F9CA-4A45-4862-84B8-B32E4E454E9B}" srcOrd="0" destOrd="0" presId="urn:microsoft.com/office/officeart/2008/layout/HorizontalMultiLevelHierarchy"/>
    <dgm:cxn modelId="{C23FBAAD-E136-4CF8-8985-8385DE242748}" type="presOf" srcId="{0F504C75-74EA-4361-B232-E9B62975CEAD}" destId="{14646957-165D-450A-8B0A-2CD8D5ED8F38}" srcOrd="1" destOrd="0" presId="urn:microsoft.com/office/officeart/2008/layout/HorizontalMultiLevelHierarchy"/>
    <dgm:cxn modelId="{6F76212A-2032-4963-B44B-3D48C02F48C7}" type="presOf" srcId="{12458F20-C0B0-43A3-B01F-F413B188AEF5}" destId="{2ABF4A61-82EF-4C85-B932-273BB17DFD9B}" srcOrd="0" destOrd="0" presId="urn:microsoft.com/office/officeart/2008/layout/HorizontalMultiLevelHierarchy"/>
    <dgm:cxn modelId="{916F6660-0CF2-4422-94EC-92243BC556E6}" type="presOf" srcId="{F03114B9-5247-47D9-AE05-27A74D21A6EF}" destId="{8CAF16AF-53BF-43B8-B38A-3445349BC241}" srcOrd="0" destOrd="0" presId="urn:microsoft.com/office/officeart/2008/layout/HorizontalMultiLevelHierarchy"/>
    <dgm:cxn modelId="{D27F55CD-65CF-447F-ADEC-154A82340D25}" type="presOf" srcId="{EFC53AEA-00E4-44D6-8CAE-A01F46ECAE9E}" destId="{7C1F90F0-5C6E-486E-B4B2-705B266652D2}" srcOrd="1" destOrd="0" presId="urn:microsoft.com/office/officeart/2008/layout/HorizontalMultiLevelHierarchy"/>
    <dgm:cxn modelId="{105F72E7-3484-4C22-BB2F-B386C4AFF1E8}" type="presOf" srcId="{55EFC8DC-8BDE-4CCC-A49C-F94646071873}" destId="{C3584F0A-3554-4E0A-AAD1-06AC5AE90B6D}" srcOrd="1" destOrd="0" presId="urn:microsoft.com/office/officeart/2008/layout/HorizontalMultiLevelHierarchy"/>
    <dgm:cxn modelId="{7AC986DA-6B9B-440B-905D-93726D474821}" srcId="{DAC28B8E-C453-4534-9D5A-E269D24556F3}" destId="{4E92D5A2-A8CF-48E7-8E25-AD6A300E749F}" srcOrd="0" destOrd="0" parTransId="{0A220632-711F-43C0-8A35-6879A1D9DAC2}" sibTransId="{001CA580-DA08-41EB-B234-05061979371F}"/>
    <dgm:cxn modelId="{623703E4-715E-4D62-9AE8-4A52D36891E7}" srcId="{B37E4406-B649-45FF-8838-2435E928AF8E}" destId="{5A912568-8525-4B87-ABD6-7EEF47020B62}" srcOrd="2" destOrd="0" parTransId="{6B96569C-A5E3-43CC-8499-193738D37370}" sibTransId="{CBC05587-A1AF-4530-AC5F-B03103D0042D}"/>
    <dgm:cxn modelId="{544C43D5-F5D4-4B78-B2D2-5508FD568D8C}" type="presOf" srcId="{55EFC8DC-8BDE-4CCC-A49C-F94646071873}" destId="{46157FC4-4EC8-4C37-94C3-158819265B6D}" srcOrd="0" destOrd="0" presId="urn:microsoft.com/office/officeart/2008/layout/HorizontalMultiLevelHierarchy"/>
    <dgm:cxn modelId="{CFD1DDBC-A3E3-4486-BAEB-7736998783E3}" type="presOf" srcId="{5A912568-8525-4B87-ABD6-7EEF47020B62}" destId="{779A305B-AF19-4DC3-837C-54C1231FABF3}" srcOrd="0" destOrd="0" presId="urn:microsoft.com/office/officeart/2008/layout/HorizontalMultiLevelHierarchy"/>
    <dgm:cxn modelId="{AD000A97-FF1A-4114-AB46-92BFAA22303D}" type="presOf" srcId="{F03114B9-5247-47D9-AE05-27A74D21A6EF}" destId="{0B964415-A6D6-40B4-A4B3-BDCE9CBC26E7}" srcOrd="1" destOrd="0" presId="urn:microsoft.com/office/officeart/2008/layout/HorizontalMultiLevelHierarchy"/>
    <dgm:cxn modelId="{1A45BBDE-A884-4044-AE87-AF11E54A4014}" type="presOf" srcId="{B37E4406-B649-45FF-8838-2435E928AF8E}" destId="{2FEEA866-05AF-47C8-BDE3-0B12FA7456D8}" srcOrd="0" destOrd="0" presId="urn:microsoft.com/office/officeart/2008/layout/HorizontalMultiLevelHierarchy"/>
    <dgm:cxn modelId="{61161CAD-C9AD-4AB4-958C-D64983868FC1}" srcId="{4E92D5A2-A8CF-48E7-8E25-AD6A300E749F}" destId="{B37E4406-B649-45FF-8838-2435E928AF8E}" srcOrd="1" destOrd="0" parTransId="{EFC53AEA-00E4-44D6-8CAE-A01F46ECAE9E}" sibTransId="{9E1E378D-AF4F-4159-B2D4-0BFD4F508353}"/>
    <dgm:cxn modelId="{6F73587E-8389-4D7E-A2C9-9A2F552AE448}" srcId="{4E92D5A2-A8CF-48E7-8E25-AD6A300E749F}" destId="{704FB59A-854B-444D-B875-4A9F4D6C8903}" srcOrd="0" destOrd="0" parTransId="{D69F3890-BB7C-4338-A93B-76D08ACB1F1F}" sibTransId="{966D7D7F-E8F1-4A14-A1C6-F2975CFAA467}"/>
    <dgm:cxn modelId="{57B2E6C4-FCF2-4ED1-966F-685D67EEA5EF}" type="presOf" srcId="{4E92D5A2-A8CF-48E7-8E25-AD6A300E749F}" destId="{1ED14AC5-7B4D-41C4-B901-599373EB30D0}" srcOrd="0" destOrd="0" presId="urn:microsoft.com/office/officeart/2008/layout/HorizontalMultiLevelHierarchy"/>
    <dgm:cxn modelId="{8B644A92-0946-432D-967F-D5CDE547C26A}" type="presOf" srcId="{41248BC7-6AE9-49C4-B92E-14EABF11E827}" destId="{3E9D0FF5-6891-42D0-94BB-494CE7DED499}" srcOrd="0" destOrd="0" presId="urn:microsoft.com/office/officeart/2008/layout/HorizontalMultiLevelHierarchy"/>
    <dgm:cxn modelId="{6B673E6B-09AB-49F4-B526-0EE32B283DDD}" type="presOf" srcId="{0F504C75-74EA-4361-B232-E9B62975CEAD}" destId="{C8A1BC53-52CB-440F-9468-0533C6623BDE}" srcOrd="0" destOrd="0" presId="urn:microsoft.com/office/officeart/2008/layout/HorizontalMultiLevelHierarchy"/>
    <dgm:cxn modelId="{AED31E2B-C7DC-4860-B4AF-8F024638A4D3}" srcId="{B37E4406-B649-45FF-8838-2435E928AF8E}" destId="{41248BC7-6AE9-49C4-B92E-14EABF11E827}" srcOrd="1" destOrd="0" parTransId="{0F504C75-74EA-4361-B232-E9B62975CEAD}" sibTransId="{D5ED80CD-5886-43E4-9CBB-0F0DC4E770BA}"/>
    <dgm:cxn modelId="{2B0D5CAF-FC28-4AF4-8032-0ACE23150F65}" type="presOf" srcId="{704FB59A-854B-444D-B875-4A9F4D6C8903}" destId="{3FE0A3A9-176B-4359-B4E2-B28151A5D076}" srcOrd="0" destOrd="0" presId="urn:microsoft.com/office/officeart/2008/layout/HorizontalMultiLevelHierarchy"/>
    <dgm:cxn modelId="{8E63D845-5297-4D16-A5E8-3952D1EA61CB}" type="presOf" srcId="{DAC28B8E-C453-4534-9D5A-E269D24556F3}" destId="{45090715-B806-4D56-8FD6-37DBC1FE783F}" srcOrd="0" destOrd="0" presId="urn:microsoft.com/office/officeart/2008/layout/HorizontalMultiLevelHierarchy"/>
    <dgm:cxn modelId="{D445F2A5-86E3-493F-A26C-C50AE2BFA3CB}" type="presOf" srcId="{6B96569C-A5E3-43CC-8499-193738D37370}" destId="{C83EF80F-F672-4615-BC4F-B85C56D9AB46}" srcOrd="1" destOrd="0" presId="urn:microsoft.com/office/officeart/2008/layout/HorizontalMultiLevelHierarchy"/>
    <dgm:cxn modelId="{553A3B53-2CC1-483B-93FD-609315E31F38}" type="presParOf" srcId="{45090715-B806-4D56-8FD6-37DBC1FE783F}" destId="{887A5B40-162C-4A81-8BF9-E45FCC12C794}" srcOrd="0" destOrd="0" presId="urn:microsoft.com/office/officeart/2008/layout/HorizontalMultiLevelHierarchy"/>
    <dgm:cxn modelId="{9FF00D68-63CC-4889-9EF4-87414A9E3499}" type="presParOf" srcId="{887A5B40-162C-4A81-8BF9-E45FCC12C794}" destId="{1ED14AC5-7B4D-41C4-B901-599373EB30D0}" srcOrd="0" destOrd="0" presId="urn:microsoft.com/office/officeart/2008/layout/HorizontalMultiLevelHierarchy"/>
    <dgm:cxn modelId="{3CF907B9-4808-41AF-8A40-7C70499E7A93}" type="presParOf" srcId="{887A5B40-162C-4A81-8BF9-E45FCC12C794}" destId="{F2604AF5-E816-49CF-941D-372A8D9F3A17}" srcOrd="1" destOrd="0" presId="urn:microsoft.com/office/officeart/2008/layout/HorizontalMultiLevelHierarchy"/>
    <dgm:cxn modelId="{84CFD417-B331-42A3-A1FD-D709C7DE5E72}" type="presParOf" srcId="{F2604AF5-E816-49CF-941D-372A8D9F3A17}" destId="{0460355B-AC66-4F6E-847C-06C07A3415D7}" srcOrd="0" destOrd="0" presId="urn:microsoft.com/office/officeart/2008/layout/HorizontalMultiLevelHierarchy"/>
    <dgm:cxn modelId="{47AFDE40-F32A-495D-984D-4456DE41B6F2}" type="presParOf" srcId="{0460355B-AC66-4F6E-847C-06C07A3415D7}" destId="{53B579AB-520D-46B1-9A07-487FE37266A9}" srcOrd="0" destOrd="0" presId="urn:microsoft.com/office/officeart/2008/layout/HorizontalMultiLevelHierarchy"/>
    <dgm:cxn modelId="{8E7C5FF0-60D7-42A7-9F69-E70C8F46CC78}" type="presParOf" srcId="{F2604AF5-E816-49CF-941D-372A8D9F3A17}" destId="{5DDD3B44-5216-4348-8A16-AF6E4DF6FFF4}" srcOrd="1" destOrd="0" presId="urn:microsoft.com/office/officeart/2008/layout/HorizontalMultiLevelHierarchy"/>
    <dgm:cxn modelId="{ED0AD5C2-5B4D-43A9-9AF2-7B6E9D1B8645}" type="presParOf" srcId="{5DDD3B44-5216-4348-8A16-AF6E4DF6FFF4}" destId="{3FE0A3A9-176B-4359-B4E2-B28151A5D076}" srcOrd="0" destOrd="0" presId="urn:microsoft.com/office/officeart/2008/layout/HorizontalMultiLevelHierarchy"/>
    <dgm:cxn modelId="{309BD962-1736-4496-BBE8-29BA66B8BD52}" type="presParOf" srcId="{5DDD3B44-5216-4348-8A16-AF6E4DF6FFF4}" destId="{483AF9A5-987B-4191-ABB8-527F0D2A1572}" srcOrd="1" destOrd="0" presId="urn:microsoft.com/office/officeart/2008/layout/HorizontalMultiLevelHierarchy"/>
    <dgm:cxn modelId="{4FCFE3B2-5FF9-4D62-A5D6-4A9BA8DDA2C0}" type="presParOf" srcId="{F2604AF5-E816-49CF-941D-372A8D9F3A17}" destId="{9D14F9CA-4A45-4862-84B8-B32E4E454E9B}" srcOrd="2" destOrd="0" presId="urn:microsoft.com/office/officeart/2008/layout/HorizontalMultiLevelHierarchy"/>
    <dgm:cxn modelId="{29A6D4F7-9700-4E73-BAD1-F12F1B09427B}" type="presParOf" srcId="{9D14F9CA-4A45-4862-84B8-B32E4E454E9B}" destId="{7C1F90F0-5C6E-486E-B4B2-705B266652D2}" srcOrd="0" destOrd="0" presId="urn:microsoft.com/office/officeart/2008/layout/HorizontalMultiLevelHierarchy"/>
    <dgm:cxn modelId="{0BDC1C09-3486-46B3-A57E-209D7B5FC255}" type="presParOf" srcId="{F2604AF5-E816-49CF-941D-372A8D9F3A17}" destId="{A3275F5B-2D90-4319-AA47-547641C664F2}" srcOrd="3" destOrd="0" presId="urn:microsoft.com/office/officeart/2008/layout/HorizontalMultiLevelHierarchy"/>
    <dgm:cxn modelId="{75EC62B6-A795-48F5-BC55-5B92D6969B28}" type="presParOf" srcId="{A3275F5B-2D90-4319-AA47-547641C664F2}" destId="{2FEEA866-05AF-47C8-BDE3-0B12FA7456D8}" srcOrd="0" destOrd="0" presId="urn:microsoft.com/office/officeart/2008/layout/HorizontalMultiLevelHierarchy"/>
    <dgm:cxn modelId="{5D57F7AD-31BB-40B8-AE47-C3934DD2971D}" type="presParOf" srcId="{A3275F5B-2D90-4319-AA47-547641C664F2}" destId="{D3871C29-337E-481D-99E0-8B3A22F455E2}" srcOrd="1" destOrd="0" presId="urn:microsoft.com/office/officeart/2008/layout/HorizontalMultiLevelHierarchy"/>
    <dgm:cxn modelId="{31655675-94AC-44B9-9B23-96623E550279}" type="presParOf" srcId="{D3871C29-337E-481D-99E0-8B3A22F455E2}" destId="{8CAF16AF-53BF-43B8-B38A-3445349BC241}" srcOrd="0" destOrd="0" presId="urn:microsoft.com/office/officeart/2008/layout/HorizontalMultiLevelHierarchy"/>
    <dgm:cxn modelId="{8B9648C8-7A09-4B41-93DE-B7D14CDC998A}" type="presParOf" srcId="{8CAF16AF-53BF-43B8-B38A-3445349BC241}" destId="{0B964415-A6D6-40B4-A4B3-BDCE9CBC26E7}" srcOrd="0" destOrd="0" presId="urn:microsoft.com/office/officeart/2008/layout/HorizontalMultiLevelHierarchy"/>
    <dgm:cxn modelId="{CDF78AD5-8B09-4C14-8B79-B0EC2A78EE6A}" type="presParOf" srcId="{D3871C29-337E-481D-99E0-8B3A22F455E2}" destId="{9EDA3553-41CE-429D-A1A3-03837F22791E}" srcOrd="1" destOrd="0" presId="urn:microsoft.com/office/officeart/2008/layout/HorizontalMultiLevelHierarchy"/>
    <dgm:cxn modelId="{934EC045-5877-45C8-A2D3-834EB0DC4A32}" type="presParOf" srcId="{9EDA3553-41CE-429D-A1A3-03837F22791E}" destId="{2ABF4A61-82EF-4C85-B932-273BB17DFD9B}" srcOrd="0" destOrd="0" presId="urn:microsoft.com/office/officeart/2008/layout/HorizontalMultiLevelHierarchy"/>
    <dgm:cxn modelId="{1915C1BD-3971-44B4-B0DA-45F2B9C565CE}" type="presParOf" srcId="{9EDA3553-41CE-429D-A1A3-03837F22791E}" destId="{32271C56-3068-4132-BF8E-B81863975864}" srcOrd="1" destOrd="0" presId="urn:microsoft.com/office/officeart/2008/layout/HorizontalMultiLevelHierarchy"/>
    <dgm:cxn modelId="{3934FFEA-D71A-4A2E-AE6F-642F819FF721}" type="presParOf" srcId="{D3871C29-337E-481D-99E0-8B3A22F455E2}" destId="{C8A1BC53-52CB-440F-9468-0533C6623BDE}" srcOrd="2" destOrd="0" presId="urn:microsoft.com/office/officeart/2008/layout/HorizontalMultiLevelHierarchy"/>
    <dgm:cxn modelId="{8F965E4D-31A8-40C4-A5FB-9AA63B9B8EAC}" type="presParOf" srcId="{C8A1BC53-52CB-440F-9468-0533C6623BDE}" destId="{14646957-165D-450A-8B0A-2CD8D5ED8F38}" srcOrd="0" destOrd="0" presId="urn:microsoft.com/office/officeart/2008/layout/HorizontalMultiLevelHierarchy"/>
    <dgm:cxn modelId="{EFCB93AC-549C-427A-AC8C-F5079243DF89}" type="presParOf" srcId="{D3871C29-337E-481D-99E0-8B3A22F455E2}" destId="{86C6271F-566A-40D2-83BF-1A8DFD0FE804}" srcOrd="3" destOrd="0" presId="urn:microsoft.com/office/officeart/2008/layout/HorizontalMultiLevelHierarchy"/>
    <dgm:cxn modelId="{E69118F9-B2CF-4113-AD0C-31CF0D8F85FF}" type="presParOf" srcId="{86C6271F-566A-40D2-83BF-1A8DFD0FE804}" destId="{3E9D0FF5-6891-42D0-94BB-494CE7DED499}" srcOrd="0" destOrd="0" presId="urn:microsoft.com/office/officeart/2008/layout/HorizontalMultiLevelHierarchy"/>
    <dgm:cxn modelId="{CF4EB76B-5350-4667-ADE3-E0AB289FAC1F}" type="presParOf" srcId="{86C6271F-566A-40D2-83BF-1A8DFD0FE804}" destId="{D771BF34-9006-428A-B4C7-09837F2B9418}" srcOrd="1" destOrd="0" presId="urn:microsoft.com/office/officeart/2008/layout/HorizontalMultiLevelHierarchy"/>
    <dgm:cxn modelId="{236D5F8C-7A22-45DC-91C5-FBCCB4CFB8E7}" type="presParOf" srcId="{D3871C29-337E-481D-99E0-8B3A22F455E2}" destId="{8C343E6E-2C68-4358-8988-182F8C3D569C}" srcOrd="4" destOrd="0" presId="urn:microsoft.com/office/officeart/2008/layout/HorizontalMultiLevelHierarchy"/>
    <dgm:cxn modelId="{3FBE4BC2-905A-417F-9EB6-F7CAC6B59E2E}" type="presParOf" srcId="{8C343E6E-2C68-4358-8988-182F8C3D569C}" destId="{C83EF80F-F672-4615-BC4F-B85C56D9AB46}" srcOrd="0" destOrd="0" presId="urn:microsoft.com/office/officeart/2008/layout/HorizontalMultiLevelHierarchy"/>
    <dgm:cxn modelId="{4849A892-48FE-407E-9AFE-A541A7500582}" type="presParOf" srcId="{D3871C29-337E-481D-99E0-8B3A22F455E2}" destId="{441DC334-E51E-4E0F-BD38-2F879A66808A}" srcOrd="5" destOrd="0" presId="urn:microsoft.com/office/officeart/2008/layout/HorizontalMultiLevelHierarchy"/>
    <dgm:cxn modelId="{DB04A440-D857-4900-8CB3-1A063A3ADF87}" type="presParOf" srcId="{441DC334-E51E-4E0F-BD38-2F879A66808A}" destId="{779A305B-AF19-4DC3-837C-54C1231FABF3}" srcOrd="0" destOrd="0" presId="urn:microsoft.com/office/officeart/2008/layout/HorizontalMultiLevelHierarchy"/>
    <dgm:cxn modelId="{3604044C-17FB-4625-8770-27A3EC75B33F}" type="presParOf" srcId="{441DC334-E51E-4E0F-BD38-2F879A66808A}" destId="{8D7CFD09-11E2-4FA9-BFB8-1BBC144A4D57}" srcOrd="1" destOrd="0" presId="urn:microsoft.com/office/officeart/2008/layout/HorizontalMultiLevelHierarchy"/>
    <dgm:cxn modelId="{183B450B-8B73-48B3-9958-253EBAFA18DA}" type="presParOf" srcId="{D3871C29-337E-481D-99E0-8B3A22F455E2}" destId="{46157FC4-4EC8-4C37-94C3-158819265B6D}" srcOrd="6" destOrd="0" presId="urn:microsoft.com/office/officeart/2008/layout/HorizontalMultiLevelHierarchy"/>
    <dgm:cxn modelId="{761F36FD-1C8A-4A53-B2CE-D45693DD687D}" type="presParOf" srcId="{46157FC4-4EC8-4C37-94C3-158819265B6D}" destId="{C3584F0A-3554-4E0A-AAD1-06AC5AE90B6D}" srcOrd="0" destOrd="0" presId="urn:microsoft.com/office/officeart/2008/layout/HorizontalMultiLevelHierarchy"/>
    <dgm:cxn modelId="{EA320E3F-0D6F-42E0-86F8-5A9DE569BB67}" type="presParOf" srcId="{D3871C29-337E-481D-99E0-8B3A22F455E2}" destId="{17C69202-179A-4E99-9761-D00DAF12476F}" srcOrd="7" destOrd="0" presId="urn:microsoft.com/office/officeart/2008/layout/HorizontalMultiLevelHierarchy"/>
    <dgm:cxn modelId="{C425849B-3DCF-4C72-BF44-FEF56BE22501}" type="presParOf" srcId="{17C69202-179A-4E99-9761-D00DAF12476F}" destId="{EC79F2BE-04FF-4C65-A648-E4C67A3C71A2}" srcOrd="0" destOrd="0" presId="urn:microsoft.com/office/officeart/2008/layout/HorizontalMultiLevelHierarchy"/>
    <dgm:cxn modelId="{330DBE57-7606-4B38-9776-D444995A7798}" type="presParOf" srcId="{17C69202-179A-4E99-9761-D00DAF12476F}" destId="{4D01B4DF-AEEC-47DC-84B7-96C38D0266A6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53E3CF48-8607-448A-8354-811A2CBC93BD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5A912568-8525-4B87-ABD6-7EEF47020B62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الرَّحْمَنِ  الرَّحِيم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ِ(3)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41248BC7-6AE9-49C4-B92E-14EABF11E827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12458F20-C0B0-43A3-B01F-F413B188AEF5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B37E4406-B649-45FF-8838-2435E928AF8E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5A1F61AA-6DF2-483F-AD8D-60EDA6119A10}" type="sibTrans" cxnId="{27F0D362-EDDD-4E75-9EF8-6B65C10CAFE4}">
      <dgm:prSet/>
      <dgm:spPr/>
      <dgm:t>
        <a:bodyPr/>
        <a:lstStyle/>
        <a:p>
          <a:endParaRPr lang="en-US"/>
        </a:p>
      </dgm:t>
    </dgm:pt>
    <dgm:pt modelId="{55EFC8DC-8BDE-4CCC-A49C-F94646071873}" type="parTrans" cxnId="{27F0D362-EDDD-4E75-9EF8-6B65C10CAFE4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CBC05587-A1AF-4530-AC5F-B03103D0042D}" type="sibTrans" cxnId="{623703E4-715E-4D62-9AE8-4A52D36891E7}">
      <dgm:prSet/>
      <dgm:spPr/>
      <dgm:t>
        <a:bodyPr/>
        <a:lstStyle/>
        <a:p>
          <a:endParaRPr lang="en-US"/>
        </a:p>
      </dgm:t>
    </dgm:pt>
    <dgm:pt modelId="{6B96569C-A5E3-43CC-8499-193738D37370}" type="parTrans" cxnId="{623703E4-715E-4D62-9AE8-4A52D36891E7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D5ED80CD-5886-43E4-9CBB-0F0DC4E770BA}" type="sibTrans" cxnId="{AED31E2B-C7DC-4860-B4AF-8F024638A4D3}">
      <dgm:prSet/>
      <dgm:spPr/>
      <dgm:t>
        <a:bodyPr/>
        <a:lstStyle/>
        <a:p>
          <a:endParaRPr lang="en-US"/>
        </a:p>
      </dgm:t>
    </dgm:pt>
    <dgm:pt modelId="{0F504C75-74EA-4361-B232-E9B62975CEAD}" type="parTrans" cxnId="{AED31E2B-C7DC-4860-B4AF-8F024638A4D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899CD1E6-1DE2-4CF2-A306-94177216605D}" type="sibTrans" cxnId="{2DF510EA-831F-4494-8F3A-05D497DE7DBB}">
      <dgm:prSet/>
      <dgm:spPr/>
      <dgm:t>
        <a:bodyPr/>
        <a:lstStyle/>
        <a:p>
          <a:endParaRPr lang="en-US"/>
        </a:p>
      </dgm:t>
    </dgm:pt>
    <dgm:pt modelId="{F03114B9-5247-47D9-AE05-27A74D21A6EF}" type="parTrans" cxnId="{2DF510EA-831F-4494-8F3A-05D497DE7DBB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9E1E378D-AF4F-4159-B2D4-0BFD4F508353}" type="sibTrans" cxnId="{61161CAD-C9AD-4AB4-958C-D64983868FC1}">
      <dgm:prSet/>
      <dgm:spPr/>
      <dgm:t>
        <a:bodyPr/>
        <a:lstStyle/>
        <a:p>
          <a:endParaRPr lang="en-US"/>
        </a:p>
      </dgm:t>
    </dgm:pt>
    <dgm:pt modelId="{EFC53AEA-00E4-44D6-8CAE-A01F46ECAE9E}" type="parTrans" cxnId="{61161CAD-C9AD-4AB4-958C-D64983868FC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04FB59A-854B-444D-B875-4A9F4D6C8903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اللَّهِ الرَّحْمَنِ الرَّحِيمِ(1)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966D7D7F-E8F1-4A14-A1C6-F2975CFAA467}" type="sibTrans" cxnId="{6F73587E-8389-4D7E-A2C9-9A2F552AE448}">
      <dgm:prSet/>
      <dgm:spPr/>
      <dgm:t>
        <a:bodyPr/>
        <a:lstStyle/>
        <a:p>
          <a:endParaRPr lang="en-US"/>
        </a:p>
      </dgm:t>
    </dgm:pt>
    <dgm:pt modelId="{D69F3890-BB7C-4338-A93B-76D08ACB1F1F}" type="parTrans" cxnId="{6F73587E-8389-4D7E-A2C9-9A2F552AE448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E92D5A2-A8CF-48E7-8E25-AD6A300E749F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001CA580-DA08-41EB-B234-05061979371F}" type="sibTrans" cxnId="{7AC986DA-6B9B-440B-905D-93726D474821}">
      <dgm:prSet/>
      <dgm:spPr/>
      <dgm:t>
        <a:bodyPr/>
        <a:lstStyle/>
        <a:p>
          <a:endParaRPr lang="en-US"/>
        </a:p>
      </dgm:t>
    </dgm:pt>
    <dgm:pt modelId="{0A220632-711F-43C0-8A35-6879A1D9DAC2}" type="parTrans" cxnId="{7AC986DA-6B9B-440B-905D-93726D474821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7A5B40-162C-4A81-8BF9-E45FCC12C794}" type="pres">
      <dgm:prSet presAssocID="{4E92D5A2-A8CF-48E7-8E25-AD6A300E749F}" presName="root1" presStyleCnt="0"/>
      <dgm:spPr/>
    </dgm:pt>
    <dgm:pt modelId="{1ED14AC5-7B4D-41C4-B901-599373EB30D0}" type="pres">
      <dgm:prSet presAssocID="{4E92D5A2-A8CF-48E7-8E25-AD6A300E749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604AF5-E816-49CF-941D-372A8D9F3A17}" type="pres">
      <dgm:prSet presAssocID="{4E92D5A2-A8CF-48E7-8E25-AD6A300E749F}" presName="level2hierChild" presStyleCnt="0"/>
      <dgm:spPr/>
    </dgm:pt>
    <dgm:pt modelId="{0460355B-AC66-4F6E-847C-06C07A3415D7}" type="pres">
      <dgm:prSet presAssocID="{D69F3890-BB7C-4338-A93B-76D08ACB1F1F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B579AB-520D-46B1-9A07-487FE37266A9}" type="pres">
      <dgm:prSet presAssocID="{D69F3890-BB7C-4338-A93B-76D08ACB1F1F}" presName="connTx" presStyleLbl="parChTrans1D2" presStyleIdx="0" presStyleCnt="2"/>
      <dgm:spPr/>
      <dgm:t>
        <a:bodyPr/>
        <a:lstStyle/>
        <a:p>
          <a:endParaRPr lang="en-US"/>
        </a:p>
      </dgm:t>
    </dgm:pt>
    <dgm:pt modelId="{5DDD3B44-5216-4348-8A16-AF6E4DF6FFF4}" type="pres">
      <dgm:prSet presAssocID="{704FB59A-854B-444D-B875-4A9F4D6C8903}" presName="root2" presStyleCnt="0"/>
      <dgm:spPr/>
    </dgm:pt>
    <dgm:pt modelId="{3FE0A3A9-176B-4359-B4E2-B28151A5D076}" type="pres">
      <dgm:prSet presAssocID="{704FB59A-854B-444D-B875-4A9F4D6C8903}" presName="LevelTwoTextNode" presStyleLbl="node2" presStyleIdx="0" presStyleCnt="2" custScaleX="138562" custScaleY="121919" custLinFactNeighborX="-3868" custLinFactNeighborY="-172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3AF9A5-987B-4191-ABB8-527F0D2A1572}" type="pres">
      <dgm:prSet presAssocID="{704FB59A-854B-444D-B875-4A9F4D6C8903}" presName="level3hierChild" presStyleCnt="0"/>
      <dgm:spPr/>
    </dgm:pt>
    <dgm:pt modelId="{9D14F9CA-4A45-4862-84B8-B32E4E454E9B}" type="pres">
      <dgm:prSet presAssocID="{EFC53AEA-00E4-44D6-8CAE-A01F46ECAE9E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7C1F90F0-5C6E-486E-B4B2-705B266652D2}" type="pres">
      <dgm:prSet presAssocID="{EFC53AEA-00E4-44D6-8CAE-A01F46ECAE9E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3275F5B-2D90-4319-AA47-547641C664F2}" type="pres">
      <dgm:prSet presAssocID="{B37E4406-B649-45FF-8838-2435E928AF8E}" presName="root2" presStyleCnt="0"/>
      <dgm:spPr/>
    </dgm:pt>
    <dgm:pt modelId="{2FEEA866-05AF-47C8-BDE3-0B12FA7456D8}" type="pres">
      <dgm:prSet presAssocID="{B37E4406-B649-45FF-8838-2435E928AF8E}" presName="LevelTwoTextNode" presStyleLbl="node2" presStyleIdx="1" presStyleCnt="2" custScaleX="79801" custLinFactNeighborY="779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871C29-337E-481D-99E0-8B3A22F455E2}" type="pres">
      <dgm:prSet presAssocID="{B37E4406-B649-45FF-8838-2435E928AF8E}" presName="level3hierChild" presStyleCnt="0"/>
      <dgm:spPr/>
    </dgm:pt>
    <dgm:pt modelId="{8CAF16AF-53BF-43B8-B38A-3445349BC241}" type="pres">
      <dgm:prSet presAssocID="{F03114B9-5247-47D9-AE05-27A74D21A6EF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0B964415-A6D6-40B4-A4B3-BDCE9CBC26E7}" type="pres">
      <dgm:prSet presAssocID="{F03114B9-5247-47D9-AE05-27A74D21A6EF}" presName="connTx" presStyleLbl="parChTrans1D3" presStyleIdx="0" presStyleCnt="4"/>
      <dgm:spPr/>
      <dgm:t>
        <a:bodyPr/>
        <a:lstStyle/>
        <a:p>
          <a:endParaRPr lang="en-US"/>
        </a:p>
      </dgm:t>
    </dgm:pt>
    <dgm:pt modelId="{9EDA3553-41CE-429D-A1A3-03837F22791E}" type="pres">
      <dgm:prSet presAssocID="{12458F20-C0B0-43A3-B01F-F413B188AEF5}" presName="root2" presStyleCnt="0"/>
      <dgm:spPr/>
    </dgm:pt>
    <dgm:pt modelId="{2ABF4A61-82EF-4C85-B932-273BB17DFD9B}" type="pres">
      <dgm:prSet presAssocID="{12458F20-C0B0-43A3-B01F-F413B188AEF5}" presName="LevelTwoTextNode" presStyleLbl="node3" presStyleIdx="0" presStyleCnt="4" custLinFactNeighborY="379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271C56-3068-4132-BF8E-B81863975864}" type="pres">
      <dgm:prSet presAssocID="{12458F20-C0B0-43A3-B01F-F413B188AEF5}" presName="level3hierChild" presStyleCnt="0"/>
      <dgm:spPr/>
    </dgm:pt>
    <dgm:pt modelId="{C8A1BC53-52CB-440F-9468-0533C6623BDE}" type="pres">
      <dgm:prSet presAssocID="{0F504C75-74EA-4361-B232-E9B62975CEAD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14646957-165D-450A-8B0A-2CD8D5ED8F38}" type="pres">
      <dgm:prSet presAssocID="{0F504C75-74EA-4361-B232-E9B62975CEAD}" presName="connTx" presStyleLbl="parChTrans1D3" presStyleIdx="1" presStyleCnt="4"/>
      <dgm:spPr/>
      <dgm:t>
        <a:bodyPr/>
        <a:lstStyle/>
        <a:p>
          <a:endParaRPr lang="en-US"/>
        </a:p>
      </dgm:t>
    </dgm:pt>
    <dgm:pt modelId="{86C6271F-566A-40D2-83BF-1A8DFD0FE804}" type="pres">
      <dgm:prSet presAssocID="{41248BC7-6AE9-49C4-B92E-14EABF11E827}" presName="root2" presStyleCnt="0"/>
      <dgm:spPr/>
    </dgm:pt>
    <dgm:pt modelId="{3E9D0FF5-6891-42D0-94BB-494CE7DED499}" type="pres">
      <dgm:prSet presAssocID="{41248BC7-6AE9-49C4-B92E-14EABF11E827}" presName="LevelTwoTextNode" presStyleLbl="node3" presStyleIdx="1" presStyleCnt="4" custScaleY="133623" custLinFactNeighborY="266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71BF34-9006-428A-B4C7-09837F2B9418}" type="pres">
      <dgm:prSet presAssocID="{41248BC7-6AE9-49C4-B92E-14EABF11E827}" presName="level3hierChild" presStyleCnt="0"/>
      <dgm:spPr/>
    </dgm:pt>
    <dgm:pt modelId="{8C343E6E-2C68-4358-8988-182F8C3D569C}" type="pres">
      <dgm:prSet presAssocID="{6B96569C-A5E3-43CC-8499-193738D37370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C83EF80F-F672-4615-BC4F-B85C56D9AB46}" type="pres">
      <dgm:prSet presAssocID="{6B96569C-A5E3-43CC-8499-193738D37370}" presName="connTx" presStyleLbl="parChTrans1D3" presStyleIdx="2" presStyleCnt="4"/>
      <dgm:spPr/>
      <dgm:t>
        <a:bodyPr/>
        <a:lstStyle/>
        <a:p>
          <a:endParaRPr lang="en-US"/>
        </a:p>
      </dgm:t>
    </dgm:pt>
    <dgm:pt modelId="{441DC334-E51E-4E0F-BD38-2F879A66808A}" type="pres">
      <dgm:prSet presAssocID="{5A912568-8525-4B87-ABD6-7EEF47020B62}" presName="root2" presStyleCnt="0"/>
      <dgm:spPr/>
    </dgm:pt>
    <dgm:pt modelId="{779A305B-AF19-4DC3-837C-54C1231FABF3}" type="pres">
      <dgm:prSet presAssocID="{5A912568-8525-4B87-ABD6-7EEF47020B62}" presName="LevelTwoTextNode" presStyleLbl="node3" presStyleIdx="2" presStyleCnt="4" custScaleY="126941" custLinFactNeighborY="12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7CFD09-11E2-4FA9-BFB8-1BBC144A4D57}" type="pres">
      <dgm:prSet presAssocID="{5A912568-8525-4B87-ABD6-7EEF47020B62}" presName="level3hierChild" presStyleCnt="0"/>
      <dgm:spPr/>
    </dgm:pt>
    <dgm:pt modelId="{46157FC4-4EC8-4C37-94C3-158819265B6D}" type="pres">
      <dgm:prSet presAssocID="{55EFC8DC-8BDE-4CCC-A49C-F94646071873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3584F0A-3554-4E0A-AAD1-06AC5AE90B6D}" type="pres">
      <dgm:prSet presAssocID="{55EFC8DC-8BDE-4CCC-A49C-F94646071873}" presName="connTx" presStyleLbl="parChTrans1D3" presStyleIdx="3" presStyleCnt="4"/>
      <dgm:spPr/>
      <dgm:t>
        <a:bodyPr/>
        <a:lstStyle/>
        <a:p>
          <a:endParaRPr lang="en-US"/>
        </a:p>
      </dgm:t>
    </dgm:pt>
    <dgm:pt modelId="{17C69202-179A-4E99-9761-D00DAF12476F}" type="pres">
      <dgm:prSet presAssocID="{53E3CF48-8607-448A-8354-811A2CBC93BD}" presName="root2" presStyleCnt="0"/>
      <dgm:spPr/>
    </dgm:pt>
    <dgm:pt modelId="{EC79F2BE-04FF-4C65-A648-E4C67A3C71A2}" type="pres">
      <dgm:prSet presAssocID="{53E3CF48-8607-448A-8354-811A2CBC93BD}" presName="LevelTwoTextNode" presStyleLbl="node3" presStyleIdx="3" presStyleCnt="4" custScaleX="101197" custScaleY="129201" custLinFactNeighborY="10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01B4DF-AEEC-47DC-84B7-96C38D0266A6}" type="pres">
      <dgm:prSet presAssocID="{53E3CF48-8607-448A-8354-811A2CBC93BD}" presName="level3hierChild" presStyleCnt="0"/>
      <dgm:spPr/>
    </dgm:pt>
  </dgm:ptLst>
  <dgm:cxnLst>
    <dgm:cxn modelId="{349B9B4F-F2DD-470F-9FC3-EAF079D27DCB}" type="presOf" srcId="{55EFC8DC-8BDE-4CCC-A49C-F94646071873}" destId="{C3584F0A-3554-4E0A-AAD1-06AC5AE90B6D}" srcOrd="1" destOrd="0" presId="urn:microsoft.com/office/officeart/2008/layout/HorizontalMultiLevelHierarchy"/>
    <dgm:cxn modelId="{67752953-1376-4237-9E9F-579CF3C7D60B}" type="presOf" srcId="{704FB59A-854B-444D-B875-4A9F4D6C8903}" destId="{3FE0A3A9-176B-4359-B4E2-B28151A5D076}" srcOrd="0" destOrd="0" presId="urn:microsoft.com/office/officeart/2008/layout/HorizontalMultiLevelHierarchy"/>
    <dgm:cxn modelId="{5C95A95C-EA94-4F35-9EB9-2F917537C02A}" type="presOf" srcId="{55EFC8DC-8BDE-4CCC-A49C-F94646071873}" destId="{46157FC4-4EC8-4C37-94C3-158819265B6D}" srcOrd="0" destOrd="0" presId="urn:microsoft.com/office/officeart/2008/layout/HorizontalMultiLevelHierarchy"/>
    <dgm:cxn modelId="{2DF510EA-831F-4494-8F3A-05D497DE7DBB}" srcId="{B37E4406-B649-45FF-8838-2435E928AF8E}" destId="{12458F20-C0B0-43A3-B01F-F413B188AEF5}" srcOrd="0" destOrd="0" parTransId="{F03114B9-5247-47D9-AE05-27A74D21A6EF}" sibTransId="{899CD1E6-1DE2-4CF2-A306-94177216605D}"/>
    <dgm:cxn modelId="{E9D28799-B9FB-4580-9EB5-FB8273195E57}" type="presOf" srcId="{D69F3890-BB7C-4338-A93B-76D08ACB1F1F}" destId="{53B579AB-520D-46B1-9A07-487FE37266A9}" srcOrd="1" destOrd="0" presId="urn:microsoft.com/office/officeart/2008/layout/HorizontalMultiLevelHierarchy"/>
    <dgm:cxn modelId="{27F0D362-EDDD-4E75-9EF8-6B65C10CAFE4}" srcId="{B37E4406-B649-45FF-8838-2435E928AF8E}" destId="{53E3CF48-8607-448A-8354-811A2CBC93BD}" srcOrd="3" destOrd="0" parTransId="{55EFC8DC-8BDE-4CCC-A49C-F94646071873}" sibTransId="{5A1F61AA-6DF2-483F-AD8D-60EDA6119A10}"/>
    <dgm:cxn modelId="{604B2B6D-56C5-47B7-BDBA-C61F0CD70D7B}" type="presOf" srcId="{41248BC7-6AE9-49C4-B92E-14EABF11E827}" destId="{3E9D0FF5-6891-42D0-94BB-494CE7DED499}" srcOrd="0" destOrd="0" presId="urn:microsoft.com/office/officeart/2008/layout/HorizontalMultiLevelHierarchy"/>
    <dgm:cxn modelId="{A354E156-6ADC-4B5C-8886-0052089987AC}" type="presOf" srcId="{6B96569C-A5E3-43CC-8499-193738D37370}" destId="{8C343E6E-2C68-4358-8988-182F8C3D569C}" srcOrd="0" destOrd="0" presId="urn:microsoft.com/office/officeart/2008/layout/HorizontalMultiLevelHierarchy"/>
    <dgm:cxn modelId="{83331755-131A-4773-A5E0-08583B2DF6CF}" type="presOf" srcId="{4E92D5A2-A8CF-48E7-8E25-AD6A300E749F}" destId="{1ED14AC5-7B4D-41C4-B901-599373EB30D0}" srcOrd="0" destOrd="0" presId="urn:microsoft.com/office/officeart/2008/layout/HorizontalMultiLevelHierarchy"/>
    <dgm:cxn modelId="{2DB1E4D4-D4E0-4B07-8012-3DC6B1FE55E6}" type="presOf" srcId="{0F504C75-74EA-4361-B232-E9B62975CEAD}" destId="{14646957-165D-450A-8B0A-2CD8D5ED8F38}" srcOrd="1" destOrd="0" presId="urn:microsoft.com/office/officeart/2008/layout/HorizontalMultiLevelHierarchy"/>
    <dgm:cxn modelId="{7AC986DA-6B9B-440B-905D-93726D474821}" srcId="{DAC28B8E-C453-4534-9D5A-E269D24556F3}" destId="{4E92D5A2-A8CF-48E7-8E25-AD6A300E749F}" srcOrd="0" destOrd="0" parTransId="{0A220632-711F-43C0-8A35-6879A1D9DAC2}" sibTransId="{001CA580-DA08-41EB-B234-05061979371F}"/>
    <dgm:cxn modelId="{98D666AB-2EDE-45AD-B4E1-AF84CE5A85AD}" type="presOf" srcId="{6B96569C-A5E3-43CC-8499-193738D37370}" destId="{C83EF80F-F672-4615-BC4F-B85C56D9AB46}" srcOrd="1" destOrd="0" presId="urn:microsoft.com/office/officeart/2008/layout/HorizontalMultiLevelHierarchy"/>
    <dgm:cxn modelId="{623703E4-715E-4D62-9AE8-4A52D36891E7}" srcId="{B37E4406-B649-45FF-8838-2435E928AF8E}" destId="{5A912568-8525-4B87-ABD6-7EEF47020B62}" srcOrd="2" destOrd="0" parTransId="{6B96569C-A5E3-43CC-8499-193738D37370}" sibTransId="{CBC05587-A1AF-4530-AC5F-B03103D0042D}"/>
    <dgm:cxn modelId="{13D9F5F0-970C-430A-B182-6E0BEB4D348D}" type="presOf" srcId="{D69F3890-BB7C-4338-A93B-76D08ACB1F1F}" destId="{0460355B-AC66-4F6E-847C-06C07A3415D7}" srcOrd="0" destOrd="0" presId="urn:microsoft.com/office/officeart/2008/layout/HorizontalMultiLevelHierarchy"/>
    <dgm:cxn modelId="{4DD4FD1B-A5CB-4558-9226-94872E5F6355}" type="presOf" srcId="{F03114B9-5247-47D9-AE05-27A74D21A6EF}" destId="{0B964415-A6D6-40B4-A4B3-BDCE9CBC26E7}" srcOrd="1" destOrd="0" presId="urn:microsoft.com/office/officeart/2008/layout/HorizontalMultiLevelHierarchy"/>
    <dgm:cxn modelId="{E2012E8E-763B-41C5-B1E5-37FE20C60F24}" type="presOf" srcId="{EFC53AEA-00E4-44D6-8CAE-A01F46ECAE9E}" destId="{7C1F90F0-5C6E-486E-B4B2-705B266652D2}" srcOrd="1" destOrd="0" presId="urn:microsoft.com/office/officeart/2008/layout/HorizontalMultiLevelHierarchy"/>
    <dgm:cxn modelId="{C627658C-601C-453E-B8A2-3A165087840E}" type="presOf" srcId="{5A912568-8525-4B87-ABD6-7EEF47020B62}" destId="{779A305B-AF19-4DC3-837C-54C1231FABF3}" srcOrd="0" destOrd="0" presId="urn:microsoft.com/office/officeart/2008/layout/HorizontalMultiLevelHierarchy"/>
    <dgm:cxn modelId="{61161CAD-C9AD-4AB4-958C-D64983868FC1}" srcId="{4E92D5A2-A8CF-48E7-8E25-AD6A300E749F}" destId="{B37E4406-B649-45FF-8838-2435E928AF8E}" srcOrd="1" destOrd="0" parTransId="{EFC53AEA-00E4-44D6-8CAE-A01F46ECAE9E}" sibTransId="{9E1E378D-AF4F-4159-B2D4-0BFD4F508353}"/>
    <dgm:cxn modelId="{6F73587E-8389-4D7E-A2C9-9A2F552AE448}" srcId="{4E92D5A2-A8CF-48E7-8E25-AD6A300E749F}" destId="{704FB59A-854B-444D-B875-4A9F4D6C8903}" srcOrd="0" destOrd="0" parTransId="{D69F3890-BB7C-4338-A93B-76D08ACB1F1F}" sibTransId="{966D7D7F-E8F1-4A14-A1C6-F2975CFAA467}"/>
    <dgm:cxn modelId="{DB3984AB-2D9B-4222-91D9-8C0DD8C68335}" type="presOf" srcId="{EFC53AEA-00E4-44D6-8CAE-A01F46ECAE9E}" destId="{9D14F9CA-4A45-4862-84B8-B32E4E454E9B}" srcOrd="0" destOrd="0" presId="urn:microsoft.com/office/officeart/2008/layout/HorizontalMultiLevelHierarchy"/>
    <dgm:cxn modelId="{84000F7E-2F53-42E3-8EBB-A6C67233B972}" type="presOf" srcId="{0F504C75-74EA-4361-B232-E9B62975CEAD}" destId="{C8A1BC53-52CB-440F-9468-0533C6623BDE}" srcOrd="0" destOrd="0" presId="urn:microsoft.com/office/officeart/2008/layout/HorizontalMultiLevelHierarchy"/>
    <dgm:cxn modelId="{FB6F55FB-06ED-4F0D-940A-258F6AAE63EE}" type="presOf" srcId="{12458F20-C0B0-43A3-B01F-F413B188AEF5}" destId="{2ABF4A61-82EF-4C85-B932-273BB17DFD9B}" srcOrd="0" destOrd="0" presId="urn:microsoft.com/office/officeart/2008/layout/HorizontalMultiLevelHierarchy"/>
    <dgm:cxn modelId="{DC2021C3-0F15-4A67-A05C-C0B3DA797B4F}" type="presOf" srcId="{F03114B9-5247-47D9-AE05-27A74D21A6EF}" destId="{8CAF16AF-53BF-43B8-B38A-3445349BC241}" srcOrd="0" destOrd="0" presId="urn:microsoft.com/office/officeart/2008/layout/HorizontalMultiLevelHierarchy"/>
    <dgm:cxn modelId="{B5D180B8-B9D9-4784-9D20-770B6649052C}" type="presOf" srcId="{DAC28B8E-C453-4534-9D5A-E269D24556F3}" destId="{45090715-B806-4D56-8FD6-37DBC1FE783F}" srcOrd="0" destOrd="0" presId="urn:microsoft.com/office/officeart/2008/layout/HorizontalMultiLevelHierarchy"/>
    <dgm:cxn modelId="{AED31E2B-C7DC-4860-B4AF-8F024638A4D3}" srcId="{B37E4406-B649-45FF-8838-2435E928AF8E}" destId="{41248BC7-6AE9-49C4-B92E-14EABF11E827}" srcOrd="1" destOrd="0" parTransId="{0F504C75-74EA-4361-B232-E9B62975CEAD}" sibTransId="{D5ED80CD-5886-43E4-9CBB-0F0DC4E770BA}"/>
    <dgm:cxn modelId="{16F65590-6FE0-4582-AB53-9F003DEF9775}" type="presOf" srcId="{53E3CF48-8607-448A-8354-811A2CBC93BD}" destId="{EC79F2BE-04FF-4C65-A648-E4C67A3C71A2}" srcOrd="0" destOrd="0" presId="urn:microsoft.com/office/officeart/2008/layout/HorizontalMultiLevelHierarchy"/>
    <dgm:cxn modelId="{0BF90E43-65A7-4C3F-8DA7-FED37BF23781}" type="presOf" srcId="{B37E4406-B649-45FF-8838-2435E928AF8E}" destId="{2FEEA866-05AF-47C8-BDE3-0B12FA7456D8}" srcOrd="0" destOrd="0" presId="urn:microsoft.com/office/officeart/2008/layout/HorizontalMultiLevelHierarchy"/>
    <dgm:cxn modelId="{D7B8BBB4-3F57-4BEF-B548-3F1D80CCA567}" type="presParOf" srcId="{45090715-B806-4D56-8FD6-37DBC1FE783F}" destId="{887A5B40-162C-4A81-8BF9-E45FCC12C794}" srcOrd="0" destOrd="0" presId="urn:microsoft.com/office/officeart/2008/layout/HorizontalMultiLevelHierarchy"/>
    <dgm:cxn modelId="{D75572E9-90CE-40B2-B1A9-2FEFB3FA8652}" type="presParOf" srcId="{887A5B40-162C-4A81-8BF9-E45FCC12C794}" destId="{1ED14AC5-7B4D-41C4-B901-599373EB30D0}" srcOrd="0" destOrd="0" presId="urn:microsoft.com/office/officeart/2008/layout/HorizontalMultiLevelHierarchy"/>
    <dgm:cxn modelId="{7FDE5480-06E3-4B32-AB9C-D25D4DC8E405}" type="presParOf" srcId="{887A5B40-162C-4A81-8BF9-E45FCC12C794}" destId="{F2604AF5-E816-49CF-941D-372A8D9F3A17}" srcOrd="1" destOrd="0" presId="urn:microsoft.com/office/officeart/2008/layout/HorizontalMultiLevelHierarchy"/>
    <dgm:cxn modelId="{72DCABAB-FD25-43D1-9FC1-19475224FA36}" type="presParOf" srcId="{F2604AF5-E816-49CF-941D-372A8D9F3A17}" destId="{0460355B-AC66-4F6E-847C-06C07A3415D7}" srcOrd="0" destOrd="0" presId="urn:microsoft.com/office/officeart/2008/layout/HorizontalMultiLevelHierarchy"/>
    <dgm:cxn modelId="{FBDBF222-54D1-4036-98AC-AF7E78A7011E}" type="presParOf" srcId="{0460355B-AC66-4F6E-847C-06C07A3415D7}" destId="{53B579AB-520D-46B1-9A07-487FE37266A9}" srcOrd="0" destOrd="0" presId="urn:microsoft.com/office/officeart/2008/layout/HorizontalMultiLevelHierarchy"/>
    <dgm:cxn modelId="{E3F9AC90-451B-4A7F-B16F-DB548B02703E}" type="presParOf" srcId="{F2604AF5-E816-49CF-941D-372A8D9F3A17}" destId="{5DDD3B44-5216-4348-8A16-AF6E4DF6FFF4}" srcOrd="1" destOrd="0" presId="urn:microsoft.com/office/officeart/2008/layout/HorizontalMultiLevelHierarchy"/>
    <dgm:cxn modelId="{4FD5DDF2-1432-425E-A4EE-72CEFE4177F0}" type="presParOf" srcId="{5DDD3B44-5216-4348-8A16-AF6E4DF6FFF4}" destId="{3FE0A3A9-176B-4359-B4E2-B28151A5D076}" srcOrd="0" destOrd="0" presId="urn:microsoft.com/office/officeart/2008/layout/HorizontalMultiLevelHierarchy"/>
    <dgm:cxn modelId="{C11A8167-C4F4-4641-9BBB-8F6BF19BF3A2}" type="presParOf" srcId="{5DDD3B44-5216-4348-8A16-AF6E4DF6FFF4}" destId="{483AF9A5-987B-4191-ABB8-527F0D2A1572}" srcOrd="1" destOrd="0" presId="urn:microsoft.com/office/officeart/2008/layout/HorizontalMultiLevelHierarchy"/>
    <dgm:cxn modelId="{CFA44EA8-B8A5-4AD8-BB76-8BB61EC321FD}" type="presParOf" srcId="{F2604AF5-E816-49CF-941D-372A8D9F3A17}" destId="{9D14F9CA-4A45-4862-84B8-B32E4E454E9B}" srcOrd="2" destOrd="0" presId="urn:microsoft.com/office/officeart/2008/layout/HorizontalMultiLevelHierarchy"/>
    <dgm:cxn modelId="{6DE1948C-E931-44CC-BB2B-C5BC6BF5B1D9}" type="presParOf" srcId="{9D14F9CA-4A45-4862-84B8-B32E4E454E9B}" destId="{7C1F90F0-5C6E-486E-B4B2-705B266652D2}" srcOrd="0" destOrd="0" presId="urn:microsoft.com/office/officeart/2008/layout/HorizontalMultiLevelHierarchy"/>
    <dgm:cxn modelId="{73BF7C12-C6D8-40FC-B5E8-C8E9485DF975}" type="presParOf" srcId="{F2604AF5-E816-49CF-941D-372A8D9F3A17}" destId="{A3275F5B-2D90-4319-AA47-547641C664F2}" srcOrd="3" destOrd="0" presId="urn:microsoft.com/office/officeart/2008/layout/HorizontalMultiLevelHierarchy"/>
    <dgm:cxn modelId="{651B94A1-0E59-430D-8272-9F18F4D47B51}" type="presParOf" srcId="{A3275F5B-2D90-4319-AA47-547641C664F2}" destId="{2FEEA866-05AF-47C8-BDE3-0B12FA7456D8}" srcOrd="0" destOrd="0" presId="urn:microsoft.com/office/officeart/2008/layout/HorizontalMultiLevelHierarchy"/>
    <dgm:cxn modelId="{2827D442-12F5-4B4A-881A-8AE35294EE40}" type="presParOf" srcId="{A3275F5B-2D90-4319-AA47-547641C664F2}" destId="{D3871C29-337E-481D-99E0-8B3A22F455E2}" srcOrd="1" destOrd="0" presId="urn:microsoft.com/office/officeart/2008/layout/HorizontalMultiLevelHierarchy"/>
    <dgm:cxn modelId="{540A9883-85DC-4C64-A45D-6697038AE1FB}" type="presParOf" srcId="{D3871C29-337E-481D-99E0-8B3A22F455E2}" destId="{8CAF16AF-53BF-43B8-B38A-3445349BC241}" srcOrd="0" destOrd="0" presId="urn:microsoft.com/office/officeart/2008/layout/HorizontalMultiLevelHierarchy"/>
    <dgm:cxn modelId="{284F0A99-0966-4427-B80F-5A7D278028D1}" type="presParOf" srcId="{8CAF16AF-53BF-43B8-B38A-3445349BC241}" destId="{0B964415-A6D6-40B4-A4B3-BDCE9CBC26E7}" srcOrd="0" destOrd="0" presId="urn:microsoft.com/office/officeart/2008/layout/HorizontalMultiLevelHierarchy"/>
    <dgm:cxn modelId="{2DC4F484-25E6-4DD8-8573-7D8D3FA30DCF}" type="presParOf" srcId="{D3871C29-337E-481D-99E0-8B3A22F455E2}" destId="{9EDA3553-41CE-429D-A1A3-03837F22791E}" srcOrd="1" destOrd="0" presId="urn:microsoft.com/office/officeart/2008/layout/HorizontalMultiLevelHierarchy"/>
    <dgm:cxn modelId="{CA462264-8DDE-43B2-8B55-01AD1A6534E1}" type="presParOf" srcId="{9EDA3553-41CE-429D-A1A3-03837F22791E}" destId="{2ABF4A61-82EF-4C85-B932-273BB17DFD9B}" srcOrd="0" destOrd="0" presId="urn:microsoft.com/office/officeart/2008/layout/HorizontalMultiLevelHierarchy"/>
    <dgm:cxn modelId="{CE672FE9-323E-4169-AACF-AFA94FEF3FBC}" type="presParOf" srcId="{9EDA3553-41CE-429D-A1A3-03837F22791E}" destId="{32271C56-3068-4132-BF8E-B81863975864}" srcOrd="1" destOrd="0" presId="urn:microsoft.com/office/officeart/2008/layout/HorizontalMultiLevelHierarchy"/>
    <dgm:cxn modelId="{47F71624-2C77-4B37-B244-7E8981283503}" type="presParOf" srcId="{D3871C29-337E-481D-99E0-8B3A22F455E2}" destId="{C8A1BC53-52CB-440F-9468-0533C6623BDE}" srcOrd="2" destOrd="0" presId="urn:microsoft.com/office/officeart/2008/layout/HorizontalMultiLevelHierarchy"/>
    <dgm:cxn modelId="{F7D94A77-5CA8-4131-8D91-8E82E64067B8}" type="presParOf" srcId="{C8A1BC53-52CB-440F-9468-0533C6623BDE}" destId="{14646957-165D-450A-8B0A-2CD8D5ED8F38}" srcOrd="0" destOrd="0" presId="urn:microsoft.com/office/officeart/2008/layout/HorizontalMultiLevelHierarchy"/>
    <dgm:cxn modelId="{DA0ECD01-B18A-45B5-93BD-D1720F54F00A}" type="presParOf" srcId="{D3871C29-337E-481D-99E0-8B3A22F455E2}" destId="{86C6271F-566A-40D2-83BF-1A8DFD0FE804}" srcOrd="3" destOrd="0" presId="urn:microsoft.com/office/officeart/2008/layout/HorizontalMultiLevelHierarchy"/>
    <dgm:cxn modelId="{06E5FB97-52DE-4882-8C03-C04A9D8D6F09}" type="presParOf" srcId="{86C6271F-566A-40D2-83BF-1A8DFD0FE804}" destId="{3E9D0FF5-6891-42D0-94BB-494CE7DED499}" srcOrd="0" destOrd="0" presId="urn:microsoft.com/office/officeart/2008/layout/HorizontalMultiLevelHierarchy"/>
    <dgm:cxn modelId="{6BBD93A9-D70C-4D2A-B62F-3AA08D2EB70C}" type="presParOf" srcId="{86C6271F-566A-40D2-83BF-1A8DFD0FE804}" destId="{D771BF34-9006-428A-B4C7-09837F2B9418}" srcOrd="1" destOrd="0" presId="urn:microsoft.com/office/officeart/2008/layout/HorizontalMultiLevelHierarchy"/>
    <dgm:cxn modelId="{043CE0C6-93AC-46E9-AD13-5BAEA459D6B1}" type="presParOf" srcId="{D3871C29-337E-481D-99E0-8B3A22F455E2}" destId="{8C343E6E-2C68-4358-8988-182F8C3D569C}" srcOrd="4" destOrd="0" presId="urn:microsoft.com/office/officeart/2008/layout/HorizontalMultiLevelHierarchy"/>
    <dgm:cxn modelId="{09629C17-F909-4BFE-AFC2-3AA5EA94A612}" type="presParOf" srcId="{8C343E6E-2C68-4358-8988-182F8C3D569C}" destId="{C83EF80F-F672-4615-BC4F-B85C56D9AB46}" srcOrd="0" destOrd="0" presId="urn:microsoft.com/office/officeart/2008/layout/HorizontalMultiLevelHierarchy"/>
    <dgm:cxn modelId="{B370AD8B-6396-423C-B85A-72B8356CC25E}" type="presParOf" srcId="{D3871C29-337E-481D-99E0-8B3A22F455E2}" destId="{441DC334-E51E-4E0F-BD38-2F879A66808A}" srcOrd="5" destOrd="0" presId="urn:microsoft.com/office/officeart/2008/layout/HorizontalMultiLevelHierarchy"/>
    <dgm:cxn modelId="{3148B99F-00EE-40A1-9A25-4E6D6D63F51E}" type="presParOf" srcId="{441DC334-E51E-4E0F-BD38-2F879A66808A}" destId="{779A305B-AF19-4DC3-837C-54C1231FABF3}" srcOrd="0" destOrd="0" presId="urn:microsoft.com/office/officeart/2008/layout/HorizontalMultiLevelHierarchy"/>
    <dgm:cxn modelId="{361D4DFC-4421-4A15-9E36-5A88B3A5B86B}" type="presParOf" srcId="{441DC334-E51E-4E0F-BD38-2F879A66808A}" destId="{8D7CFD09-11E2-4FA9-BFB8-1BBC144A4D57}" srcOrd="1" destOrd="0" presId="urn:microsoft.com/office/officeart/2008/layout/HorizontalMultiLevelHierarchy"/>
    <dgm:cxn modelId="{C76CC312-37A7-4EFA-B788-9F3B30069E13}" type="presParOf" srcId="{D3871C29-337E-481D-99E0-8B3A22F455E2}" destId="{46157FC4-4EC8-4C37-94C3-158819265B6D}" srcOrd="6" destOrd="0" presId="urn:microsoft.com/office/officeart/2008/layout/HorizontalMultiLevelHierarchy"/>
    <dgm:cxn modelId="{AED1F179-5A41-4027-B6A4-154BF2EDF984}" type="presParOf" srcId="{46157FC4-4EC8-4C37-94C3-158819265B6D}" destId="{C3584F0A-3554-4E0A-AAD1-06AC5AE90B6D}" srcOrd="0" destOrd="0" presId="urn:microsoft.com/office/officeart/2008/layout/HorizontalMultiLevelHierarchy"/>
    <dgm:cxn modelId="{42AE2213-C2C4-4354-94F4-8FA1A23A2AA4}" type="presParOf" srcId="{D3871C29-337E-481D-99E0-8B3A22F455E2}" destId="{17C69202-179A-4E99-9761-D00DAF12476F}" srcOrd="7" destOrd="0" presId="urn:microsoft.com/office/officeart/2008/layout/HorizontalMultiLevelHierarchy"/>
    <dgm:cxn modelId="{795A01ED-821D-4814-9003-657A655CCB35}" type="presParOf" srcId="{17C69202-179A-4E99-9761-D00DAF12476F}" destId="{EC79F2BE-04FF-4C65-A648-E4C67A3C71A2}" srcOrd="0" destOrd="0" presId="urn:microsoft.com/office/officeart/2008/layout/HorizontalMultiLevelHierarchy"/>
    <dgm:cxn modelId="{4D4813D9-8142-4856-AD9D-ED27B7286985}" type="presParOf" srcId="{17C69202-179A-4E99-9761-D00DAF12476F}" destId="{4D01B4DF-AEEC-47DC-84B7-96C38D0266A6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AC28B8E-C453-4534-9D5A-E269D24556F3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3_5" csCatId="accent3" phldr="1"/>
      <dgm:spPr/>
      <dgm:t>
        <a:bodyPr/>
        <a:lstStyle/>
        <a:p>
          <a:endParaRPr lang="en-US"/>
        </a:p>
      </dgm:t>
    </dgm:pt>
    <dgm:pt modelId="{53E3CF48-8607-448A-8354-811A2CBC93BD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مَلِكِ يَوْمِ الدِّين</a:t>
          </a:r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ِ(4)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5A912568-8525-4B87-ABD6-7EEF47020B62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41248BC7-6AE9-49C4-B92E-14EABF11E827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12458F20-C0B0-43A3-B01F-F413B188AEF5}">
      <dgm:prSet custT="1"/>
      <dgm:spPr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6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gm:t>
    </dgm:pt>
    <dgm:pt modelId="{B37E4406-B649-45FF-8838-2435E928AF8E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5A1F61AA-6DF2-483F-AD8D-60EDA6119A10}" type="sibTrans" cxnId="{27F0D362-EDDD-4E75-9EF8-6B65C10CAFE4}">
      <dgm:prSet/>
      <dgm:spPr/>
      <dgm:t>
        <a:bodyPr/>
        <a:lstStyle/>
        <a:p>
          <a:endParaRPr lang="en-US"/>
        </a:p>
      </dgm:t>
    </dgm:pt>
    <dgm:pt modelId="{55EFC8DC-8BDE-4CCC-A49C-F94646071873}" type="parTrans" cxnId="{27F0D362-EDDD-4E75-9EF8-6B65C10CAFE4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CBC05587-A1AF-4530-AC5F-B03103D0042D}" type="sibTrans" cxnId="{623703E4-715E-4D62-9AE8-4A52D36891E7}">
      <dgm:prSet/>
      <dgm:spPr/>
      <dgm:t>
        <a:bodyPr/>
        <a:lstStyle/>
        <a:p>
          <a:endParaRPr lang="en-US"/>
        </a:p>
      </dgm:t>
    </dgm:pt>
    <dgm:pt modelId="{6B96569C-A5E3-43CC-8499-193738D37370}" type="parTrans" cxnId="{623703E4-715E-4D62-9AE8-4A52D36891E7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D5ED80CD-5886-43E4-9CBB-0F0DC4E770BA}" type="sibTrans" cxnId="{AED31E2B-C7DC-4860-B4AF-8F024638A4D3}">
      <dgm:prSet/>
      <dgm:spPr/>
      <dgm:t>
        <a:bodyPr/>
        <a:lstStyle/>
        <a:p>
          <a:endParaRPr lang="en-US"/>
        </a:p>
      </dgm:t>
    </dgm:pt>
    <dgm:pt modelId="{0F504C75-74EA-4361-B232-E9B62975CEAD}" type="parTrans" cxnId="{AED31E2B-C7DC-4860-B4AF-8F024638A4D3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899CD1E6-1DE2-4CF2-A306-94177216605D}" type="sibTrans" cxnId="{2DF510EA-831F-4494-8F3A-05D497DE7DBB}">
      <dgm:prSet/>
      <dgm:spPr/>
      <dgm:t>
        <a:bodyPr/>
        <a:lstStyle/>
        <a:p>
          <a:endParaRPr lang="en-US"/>
        </a:p>
      </dgm:t>
    </dgm:pt>
    <dgm:pt modelId="{F03114B9-5247-47D9-AE05-27A74D21A6EF}" type="parTrans" cxnId="{2DF510EA-831F-4494-8F3A-05D497DE7DBB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9E1E378D-AF4F-4159-B2D4-0BFD4F508353}" type="sibTrans" cxnId="{61161CAD-C9AD-4AB4-958C-D64983868FC1}">
      <dgm:prSet/>
      <dgm:spPr/>
      <dgm:t>
        <a:bodyPr/>
        <a:lstStyle/>
        <a:p>
          <a:endParaRPr lang="en-US"/>
        </a:p>
      </dgm:t>
    </dgm:pt>
    <dgm:pt modelId="{EFC53AEA-00E4-44D6-8CAE-A01F46ECAE9E}" type="parTrans" cxnId="{61161CAD-C9AD-4AB4-958C-D64983868FC1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704FB59A-854B-444D-B875-4A9F4D6C8903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1"/>
          <a:r>
            <a:rPr lang="fa-IR" sz="24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اللَّهِ الرَّحْمَنِ الرَّحِيمِ(1)</a:t>
          </a:r>
          <a:endParaRPr lang="en-US" sz="24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gm:t>
    </dgm:pt>
    <dgm:pt modelId="{966D7D7F-E8F1-4A14-A1C6-F2975CFAA467}" type="sibTrans" cxnId="{6F73587E-8389-4D7E-A2C9-9A2F552AE448}">
      <dgm:prSet/>
      <dgm:spPr/>
      <dgm:t>
        <a:bodyPr/>
        <a:lstStyle/>
        <a:p>
          <a:endParaRPr lang="en-US"/>
        </a:p>
      </dgm:t>
    </dgm:pt>
    <dgm:pt modelId="{D69F3890-BB7C-4338-A93B-76D08ACB1F1F}" type="parTrans" cxnId="{6F73587E-8389-4D7E-A2C9-9A2F552AE448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E92D5A2-A8CF-48E7-8E25-AD6A300E749F}">
      <dgm:prSet phldrT="[Text]" custT="1"/>
      <dgm:spPr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sz="2400" b="1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gm:t>
    </dgm:pt>
    <dgm:pt modelId="{001CA580-DA08-41EB-B234-05061979371F}" type="sibTrans" cxnId="{7AC986DA-6B9B-440B-905D-93726D474821}">
      <dgm:prSet/>
      <dgm:spPr/>
      <dgm:t>
        <a:bodyPr/>
        <a:lstStyle/>
        <a:p>
          <a:endParaRPr lang="en-US"/>
        </a:p>
      </dgm:t>
    </dgm:pt>
    <dgm:pt modelId="{0A220632-711F-43C0-8A35-6879A1D9DAC2}" type="parTrans" cxnId="{7AC986DA-6B9B-440B-905D-93726D474821}">
      <dgm:prSet/>
      <dgm:spPr/>
      <dgm:t>
        <a:bodyPr/>
        <a:lstStyle/>
        <a:p>
          <a:endParaRPr lang="en-US"/>
        </a:p>
      </dgm:t>
    </dgm:pt>
    <dgm:pt modelId="{45090715-B806-4D56-8FD6-37DBC1FE783F}" type="pres">
      <dgm:prSet presAssocID="{DAC28B8E-C453-4534-9D5A-E269D24556F3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7A5B40-162C-4A81-8BF9-E45FCC12C794}" type="pres">
      <dgm:prSet presAssocID="{4E92D5A2-A8CF-48E7-8E25-AD6A300E749F}" presName="root1" presStyleCnt="0"/>
      <dgm:spPr/>
    </dgm:pt>
    <dgm:pt modelId="{1ED14AC5-7B4D-41C4-B901-599373EB30D0}" type="pres">
      <dgm:prSet presAssocID="{4E92D5A2-A8CF-48E7-8E25-AD6A300E749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604AF5-E816-49CF-941D-372A8D9F3A17}" type="pres">
      <dgm:prSet presAssocID="{4E92D5A2-A8CF-48E7-8E25-AD6A300E749F}" presName="level2hierChild" presStyleCnt="0"/>
      <dgm:spPr/>
    </dgm:pt>
    <dgm:pt modelId="{0460355B-AC66-4F6E-847C-06C07A3415D7}" type="pres">
      <dgm:prSet presAssocID="{D69F3890-BB7C-4338-A93B-76D08ACB1F1F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3B579AB-520D-46B1-9A07-487FE37266A9}" type="pres">
      <dgm:prSet presAssocID="{D69F3890-BB7C-4338-A93B-76D08ACB1F1F}" presName="connTx" presStyleLbl="parChTrans1D2" presStyleIdx="0" presStyleCnt="2"/>
      <dgm:spPr/>
      <dgm:t>
        <a:bodyPr/>
        <a:lstStyle/>
        <a:p>
          <a:endParaRPr lang="en-US"/>
        </a:p>
      </dgm:t>
    </dgm:pt>
    <dgm:pt modelId="{5DDD3B44-5216-4348-8A16-AF6E4DF6FFF4}" type="pres">
      <dgm:prSet presAssocID="{704FB59A-854B-444D-B875-4A9F4D6C8903}" presName="root2" presStyleCnt="0"/>
      <dgm:spPr/>
    </dgm:pt>
    <dgm:pt modelId="{3FE0A3A9-176B-4359-B4E2-B28151A5D076}" type="pres">
      <dgm:prSet presAssocID="{704FB59A-854B-444D-B875-4A9F4D6C8903}" presName="LevelTwoTextNode" presStyleLbl="node2" presStyleIdx="0" presStyleCnt="2" custScaleX="138562" custScaleY="121919" custLinFactNeighborX="-3868" custLinFactNeighborY="-172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3AF9A5-987B-4191-ABB8-527F0D2A1572}" type="pres">
      <dgm:prSet presAssocID="{704FB59A-854B-444D-B875-4A9F4D6C8903}" presName="level3hierChild" presStyleCnt="0"/>
      <dgm:spPr/>
    </dgm:pt>
    <dgm:pt modelId="{9D14F9CA-4A45-4862-84B8-B32E4E454E9B}" type="pres">
      <dgm:prSet presAssocID="{EFC53AEA-00E4-44D6-8CAE-A01F46ECAE9E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7C1F90F0-5C6E-486E-B4B2-705B266652D2}" type="pres">
      <dgm:prSet presAssocID="{EFC53AEA-00E4-44D6-8CAE-A01F46ECAE9E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3275F5B-2D90-4319-AA47-547641C664F2}" type="pres">
      <dgm:prSet presAssocID="{B37E4406-B649-45FF-8838-2435E928AF8E}" presName="root2" presStyleCnt="0"/>
      <dgm:spPr/>
    </dgm:pt>
    <dgm:pt modelId="{2FEEA866-05AF-47C8-BDE3-0B12FA7456D8}" type="pres">
      <dgm:prSet presAssocID="{B37E4406-B649-45FF-8838-2435E928AF8E}" presName="LevelTwoTextNode" presStyleLbl="node2" presStyleIdx="1" presStyleCnt="2" custScaleX="79801" custLinFactNeighborY="779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871C29-337E-481D-99E0-8B3A22F455E2}" type="pres">
      <dgm:prSet presAssocID="{B37E4406-B649-45FF-8838-2435E928AF8E}" presName="level3hierChild" presStyleCnt="0"/>
      <dgm:spPr/>
    </dgm:pt>
    <dgm:pt modelId="{8CAF16AF-53BF-43B8-B38A-3445349BC241}" type="pres">
      <dgm:prSet presAssocID="{F03114B9-5247-47D9-AE05-27A74D21A6EF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0B964415-A6D6-40B4-A4B3-BDCE9CBC26E7}" type="pres">
      <dgm:prSet presAssocID="{F03114B9-5247-47D9-AE05-27A74D21A6EF}" presName="connTx" presStyleLbl="parChTrans1D3" presStyleIdx="0" presStyleCnt="4"/>
      <dgm:spPr/>
      <dgm:t>
        <a:bodyPr/>
        <a:lstStyle/>
        <a:p>
          <a:endParaRPr lang="en-US"/>
        </a:p>
      </dgm:t>
    </dgm:pt>
    <dgm:pt modelId="{9EDA3553-41CE-429D-A1A3-03837F22791E}" type="pres">
      <dgm:prSet presAssocID="{12458F20-C0B0-43A3-B01F-F413B188AEF5}" presName="root2" presStyleCnt="0"/>
      <dgm:spPr/>
    </dgm:pt>
    <dgm:pt modelId="{2ABF4A61-82EF-4C85-B932-273BB17DFD9B}" type="pres">
      <dgm:prSet presAssocID="{12458F20-C0B0-43A3-B01F-F413B188AEF5}" presName="LevelTwoTextNode" presStyleLbl="node3" presStyleIdx="0" presStyleCnt="4" custLinFactNeighborY="379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271C56-3068-4132-BF8E-B81863975864}" type="pres">
      <dgm:prSet presAssocID="{12458F20-C0B0-43A3-B01F-F413B188AEF5}" presName="level3hierChild" presStyleCnt="0"/>
      <dgm:spPr/>
    </dgm:pt>
    <dgm:pt modelId="{C8A1BC53-52CB-440F-9468-0533C6623BDE}" type="pres">
      <dgm:prSet presAssocID="{0F504C75-74EA-4361-B232-E9B62975CEAD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14646957-165D-450A-8B0A-2CD8D5ED8F38}" type="pres">
      <dgm:prSet presAssocID="{0F504C75-74EA-4361-B232-E9B62975CEAD}" presName="connTx" presStyleLbl="parChTrans1D3" presStyleIdx="1" presStyleCnt="4"/>
      <dgm:spPr/>
      <dgm:t>
        <a:bodyPr/>
        <a:lstStyle/>
        <a:p>
          <a:endParaRPr lang="en-US"/>
        </a:p>
      </dgm:t>
    </dgm:pt>
    <dgm:pt modelId="{86C6271F-566A-40D2-83BF-1A8DFD0FE804}" type="pres">
      <dgm:prSet presAssocID="{41248BC7-6AE9-49C4-B92E-14EABF11E827}" presName="root2" presStyleCnt="0"/>
      <dgm:spPr/>
    </dgm:pt>
    <dgm:pt modelId="{3E9D0FF5-6891-42D0-94BB-494CE7DED499}" type="pres">
      <dgm:prSet presAssocID="{41248BC7-6AE9-49C4-B92E-14EABF11E827}" presName="LevelTwoTextNode" presStyleLbl="node3" presStyleIdx="1" presStyleCnt="4" custScaleY="133623" custLinFactNeighborY="266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71BF34-9006-428A-B4C7-09837F2B9418}" type="pres">
      <dgm:prSet presAssocID="{41248BC7-6AE9-49C4-B92E-14EABF11E827}" presName="level3hierChild" presStyleCnt="0"/>
      <dgm:spPr/>
    </dgm:pt>
    <dgm:pt modelId="{8C343E6E-2C68-4358-8988-182F8C3D569C}" type="pres">
      <dgm:prSet presAssocID="{6B96569C-A5E3-43CC-8499-193738D37370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C83EF80F-F672-4615-BC4F-B85C56D9AB46}" type="pres">
      <dgm:prSet presAssocID="{6B96569C-A5E3-43CC-8499-193738D37370}" presName="connTx" presStyleLbl="parChTrans1D3" presStyleIdx="2" presStyleCnt="4"/>
      <dgm:spPr/>
      <dgm:t>
        <a:bodyPr/>
        <a:lstStyle/>
        <a:p>
          <a:endParaRPr lang="en-US"/>
        </a:p>
      </dgm:t>
    </dgm:pt>
    <dgm:pt modelId="{441DC334-E51E-4E0F-BD38-2F879A66808A}" type="pres">
      <dgm:prSet presAssocID="{5A912568-8525-4B87-ABD6-7EEF47020B62}" presName="root2" presStyleCnt="0"/>
      <dgm:spPr/>
    </dgm:pt>
    <dgm:pt modelId="{779A305B-AF19-4DC3-837C-54C1231FABF3}" type="pres">
      <dgm:prSet presAssocID="{5A912568-8525-4B87-ABD6-7EEF47020B62}" presName="LevelTwoTextNode" presStyleLbl="node3" presStyleIdx="2" presStyleCnt="4" custScaleY="126941" custLinFactNeighborY="12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7CFD09-11E2-4FA9-BFB8-1BBC144A4D57}" type="pres">
      <dgm:prSet presAssocID="{5A912568-8525-4B87-ABD6-7EEF47020B62}" presName="level3hierChild" presStyleCnt="0"/>
      <dgm:spPr/>
    </dgm:pt>
    <dgm:pt modelId="{46157FC4-4EC8-4C37-94C3-158819265B6D}" type="pres">
      <dgm:prSet presAssocID="{55EFC8DC-8BDE-4CCC-A49C-F94646071873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C3584F0A-3554-4E0A-AAD1-06AC5AE90B6D}" type="pres">
      <dgm:prSet presAssocID="{55EFC8DC-8BDE-4CCC-A49C-F94646071873}" presName="connTx" presStyleLbl="parChTrans1D3" presStyleIdx="3" presStyleCnt="4"/>
      <dgm:spPr/>
      <dgm:t>
        <a:bodyPr/>
        <a:lstStyle/>
        <a:p>
          <a:endParaRPr lang="en-US"/>
        </a:p>
      </dgm:t>
    </dgm:pt>
    <dgm:pt modelId="{17C69202-179A-4E99-9761-D00DAF12476F}" type="pres">
      <dgm:prSet presAssocID="{53E3CF48-8607-448A-8354-811A2CBC93BD}" presName="root2" presStyleCnt="0"/>
      <dgm:spPr/>
    </dgm:pt>
    <dgm:pt modelId="{EC79F2BE-04FF-4C65-A648-E4C67A3C71A2}" type="pres">
      <dgm:prSet presAssocID="{53E3CF48-8607-448A-8354-811A2CBC93BD}" presName="LevelTwoTextNode" presStyleLbl="node3" presStyleIdx="3" presStyleCnt="4" custScaleX="101197" custScaleY="129201" custLinFactNeighborY="10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01B4DF-AEEC-47DC-84B7-96C38D0266A6}" type="pres">
      <dgm:prSet presAssocID="{53E3CF48-8607-448A-8354-811A2CBC93BD}" presName="level3hierChild" presStyleCnt="0"/>
      <dgm:spPr/>
    </dgm:pt>
  </dgm:ptLst>
  <dgm:cxnLst>
    <dgm:cxn modelId="{D2244C87-A57C-4022-91C3-3A697B1A5355}" type="presOf" srcId="{6B96569C-A5E3-43CC-8499-193738D37370}" destId="{C83EF80F-F672-4615-BC4F-B85C56D9AB46}" srcOrd="1" destOrd="0" presId="urn:microsoft.com/office/officeart/2008/layout/HorizontalMultiLevelHierarchy"/>
    <dgm:cxn modelId="{56F4433E-1598-4AA4-B396-CAB9F78232C6}" type="presOf" srcId="{EFC53AEA-00E4-44D6-8CAE-A01F46ECAE9E}" destId="{7C1F90F0-5C6E-486E-B4B2-705B266652D2}" srcOrd="1" destOrd="0" presId="urn:microsoft.com/office/officeart/2008/layout/HorizontalMultiLevelHierarchy"/>
    <dgm:cxn modelId="{A7B6FCED-A8F4-4229-A76B-D9A78203BB46}" type="presOf" srcId="{55EFC8DC-8BDE-4CCC-A49C-F94646071873}" destId="{46157FC4-4EC8-4C37-94C3-158819265B6D}" srcOrd="0" destOrd="0" presId="urn:microsoft.com/office/officeart/2008/layout/HorizontalMultiLevelHierarchy"/>
    <dgm:cxn modelId="{6D49D39A-7954-4CF7-B04F-0FAB1AE58787}" type="presOf" srcId="{53E3CF48-8607-448A-8354-811A2CBC93BD}" destId="{EC79F2BE-04FF-4C65-A648-E4C67A3C71A2}" srcOrd="0" destOrd="0" presId="urn:microsoft.com/office/officeart/2008/layout/HorizontalMultiLevelHierarchy"/>
    <dgm:cxn modelId="{2DF510EA-831F-4494-8F3A-05D497DE7DBB}" srcId="{B37E4406-B649-45FF-8838-2435E928AF8E}" destId="{12458F20-C0B0-43A3-B01F-F413B188AEF5}" srcOrd="0" destOrd="0" parTransId="{F03114B9-5247-47D9-AE05-27A74D21A6EF}" sibTransId="{899CD1E6-1DE2-4CF2-A306-94177216605D}"/>
    <dgm:cxn modelId="{837C8C95-FDBC-4F88-AFA7-BEFAE5947C26}" type="presOf" srcId="{0F504C75-74EA-4361-B232-E9B62975CEAD}" destId="{C8A1BC53-52CB-440F-9468-0533C6623BDE}" srcOrd="0" destOrd="0" presId="urn:microsoft.com/office/officeart/2008/layout/HorizontalMultiLevelHierarchy"/>
    <dgm:cxn modelId="{A908C1CC-53B4-4556-8D26-FD4A0B22D113}" type="presOf" srcId="{4E92D5A2-A8CF-48E7-8E25-AD6A300E749F}" destId="{1ED14AC5-7B4D-41C4-B901-599373EB30D0}" srcOrd="0" destOrd="0" presId="urn:microsoft.com/office/officeart/2008/layout/HorizontalMultiLevelHierarchy"/>
    <dgm:cxn modelId="{27F0D362-EDDD-4E75-9EF8-6B65C10CAFE4}" srcId="{B37E4406-B649-45FF-8838-2435E928AF8E}" destId="{53E3CF48-8607-448A-8354-811A2CBC93BD}" srcOrd="3" destOrd="0" parTransId="{55EFC8DC-8BDE-4CCC-A49C-F94646071873}" sibTransId="{5A1F61AA-6DF2-483F-AD8D-60EDA6119A10}"/>
    <dgm:cxn modelId="{EDC116A3-F505-44F7-88D3-8C89F6C26545}" type="presOf" srcId="{12458F20-C0B0-43A3-B01F-F413B188AEF5}" destId="{2ABF4A61-82EF-4C85-B932-273BB17DFD9B}" srcOrd="0" destOrd="0" presId="urn:microsoft.com/office/officeart/2008/layout/HorizontalMultiLevelHierarchy"/>
    <dgm:cxn modelId="{7AC986DA-6B9B-440B-905D-93726D474821}" srcId="{DAC28B8E-C453-4534-9D5A-E269D24556F3}" destId="{4E92D5A2-A8CF-48E7-8E25-AD6A300E749F}" srcOrd="0" destOrd="0" parTransId="{0A220632-711F-43C0-8A35-6879A1D9DAC2}" sibTransId="{001CA580-DA08-41EB-B234-05061979371F}"/>
    <dgm:cxn modelId="{B7377D3D-64F1-4F12-8F48-BAB2B5912556}" type="presOf" srcId="{6B96569C-A5E3-43CC-8499-193738D37370}" destId="{8C343E6E-2C68-4358-8988-182F8C3D569C}" srcOrd="0" destOrd="0" presId="urn:microsoft.com/office/officeart/2008/layout/HorizontalMultiLevelHierarchy"/>
    <dgm:cxn modelId="{623703E4-715E-4D62-9AE8-4A52D36891E7}" srcId="{B37E4406-B649-45FF-8838-2435E928AF8E}" destId="{5A912568-8525-4B87-ABD6-7EEF47020B62}" srcOrd="2" destOrd="0" parTransId="{6B96569C-A5E3-43CC-8499-193738D37370}" sibTransId="{CBC05587-A1AF-4530-AC5F-B03103D0042D}"/>
    <dgm:cxn modelId="{FF51EAD9-C7AB-4DAF-80CF-AEE0BCF3753C}" type="presOf" srcId="{55EFC8DC-8BDE-4CCC-A49C-F94646071873}" destId="{C3584F0A-3554-4E0A-AAD1-06AC5AE90B6D}" srcOrd="1" destOrd="0" presId="urn:microsoft.com/office/officeart/2008/layout/HorizontalMultiLevelHierarchy"/>
    <dgm:cxn modelId="{419591EA-D4AF-4CCD-9FD0-DFA4ADDA0FCA}" type="presOf" srcId="{DAC28B8E-C453-4534-9D5A-E269D24556F3}" destId="{45090715-B806-4D56-8FD6-37DBC1FE783F}" srcOrd="0" destOrd="0" presId="urn:microsoft.com/office/officeart/2008/layout/HorizontalMultiLevelHierarchy"/>
    <dgm:cxn modelId="{B653B726-88CA-4DC8-9D3F-82C061AA1920}" type="presOf" srcId="{F03114B9-5247-47D9-AE05-27A74D21A6EF}" destId="{8CAF16AF-53BF-43B8-B38A-3445349BC241}" srcOrd="0" destOrd="0" presId="urn:microsoft.com/office/officeart/2008/layout/HorizontalMultiLevelHierarchy"/>
    <dgm:cxn modelId="{8A517E07-5563-46C9-97EE-8E3544A7435A}" type="presOf" srcId="{0F504C75-74EA-4361-B232-E9B62975CEAD}" destId="{14646957-165D-450A-8B0A-2CD8D5ED8F38}" srcOrd="1" destOrd="0" presId="urn:microsoft.com/office/officeart/2008/layout/HorizontalMultiLevelHierarchy"/>
    <dgm:cxn modelId="{61161CAD-C9AD-4AB4-958C-D64983868FC1}" srcId="{4E92D5A2-A8CF-48E7-8E25-AD6A300E749F}" destId="{B37E4406-B649-45FF-8838-2435E928AF8E}" srcOrd="1" destOrd="0" parTransId="{EFC53AEA-00E4-44D6-8CAE-A01F46ECAE9E}" sibTransId="{9E1E378D-AF4F-4159-B2D4-0BFD4F508353}"/>
    <dgm:cxn modelId="{6F73587E-8389-4D7E-A2C9-9A2F552AE448}" srcId="{4E92D5A2-A8CF-48E7-8E25-AD6A300E749F}" destId="{704FB59A-854B-444D-B875-4A9F4D6C8903}" srcOrd="0" destOrd="0" parTransId="{D69F3890-BB7C-4338-A93B-76D08ACB1F1F}" sibTransId="{966D7D7F-E8F1-4A14-A1C6-F2975CFAA467}"/>
    <dgm:cxn modelId="{2B0DEA9D-FA4A-47AA-A9AB-B5A96DA04182}" type="presOf" srcId="{EFC53AEA-00E4-44D6-8CAE-A01F46ECAE9E}" destId="{9D14F9CA-4A45-4862-84B8-B32E4E454E9B}" srcOrd="0" destOrd="0" presId="urn:microsoft.com/office/officeart/2008/layout/HorizontalMultiLevelHierarchy"/>
    <dgm:cxn modelId="{43044398-2893-4D81-A669-F8B4D03D3A0B}" type="presOf" srcId="{B37E4406-B649-45FF-8838-2435E928AF8E}" destId="{2FEEA866-05AF-47C8-BDE3-0B12FA7456D8}" srcOrd="0" destOrd="0" presId="urn:microsoft.com/office/officeart/2008/layout/HorizontalMultiLevelHierarchy"/>
    <dgm:cxn modelId="{7780EDB0-5717-4069-AC25-D8B052E6DAFE}" type="presOf" srcId="{D69F3890-BB7C-4338-A93B-76D08ACB1F1F}" destId="{53B579AB-520D-46B1-9A07-487FE37266A9}" srcOrd="1" destOrd="0" presId="urn:microsoft.com/office/officeart/2008/layout/HorizontalMultiLevelHierarchy"/>
    <dgm:cxn modelId="{0E6969E5-BE4E-4F79-9026-C560D2C49A13}" type="presOf" srcId="{41248BC7-6AE9-49C4-B92E-14EABF11E827}" destId="{3E9D0FF5-6891-42D0-94BB-494CE7DED499}" srcOrd="0" destOrd="0" presId="urn:microsoft.com/office/officeart/2008/layout/HorizontalMultiLevelHierarchy"/>
    <dgm:cxn modelId="{FB13147C-3A50-4786-A544-0ECA856C6B80}" type="presOf" srcId="{F03114B9-5247-47D9-AE05-27A74D21A6EF}" destId="{0B964415-A6D6-40B4-A4B3-BDCE9CBC26E7}" srcOrd="1" destOrd="0" presId="urn:microsoft.com/office/officeart/2008/layout/HorizontalMultiLevelHierarchy"/>
    <dgm:cxn modelId="{5A76B1D7-EF1F-4852-8C8B-E1E49964B30A}" type="presOf" srcId="{5A912568-8525-4B87-ABD6-7EEF47020B62}" destId="{779A305B-AF19-4DC3-837C-54C1231FABF3}" srcOrd="0" destOrd="0" presId="urn:microsoft.com/office/officeart/2008/layout/HorizontalMultiLevelHierarchy"/>
    <dgm:cxn modelId="{AED31E2B-C7DC-4860-B4AF-8F024638A4D3}" srcId="{B37E4406-B649-45FF-8838-2435E928AF8E}" destId="{41248BC7-6AE9-49C4-B92E-14EABF11E827}" srcOrd="1" destOrd="0" parTransId="{0F504C75-74EA-4361-B232-E9B62975CEAD}" sibTransId="{D5ED80CD-5886-43E4-9CBB-0F0DC4E770BA}"/>
    <dgm:cxn modelId="{89EA665F-54A7-4888-9DCE-6F59592242DB}" type="presOf" srcId="{D69F3890-BB7C-4338-A93B-76D08ACB1F1F}" destId="{0460355B-AC66-4F6E-847C-06C07A3415D7}" srcOrd="0" destOrd="0" presId="urn:microsoft.com/office/officeart/2008/layout/HorizontalMultiLevelHierarchy"/>
    <dgm:cxn modelId="{BEAC5A44-4899-4FF2-8E23-09414A18C554}" type="presOf" srcId="{704FB59A-854B-444D-B875-4A9F4D6C8903}" destId="{3FE0A3A9-176B-4359-B4E2-B28151A5D076}" srcOrd="0" destOrd="0" presId="urn:microsoft.com/office/officeart/2008/layout/HorizontalMultiLevelHierarchy"/>
    <dgm:cxn modelId="{EC67E074-CF85-45F5-8BED-EE7E97E4727B}" type="presParOf" srcId="{45090715-B806-4D56-8FD6-37DBC1FE783F}" destId="{887A5B40-162C-4A81-8BF9-E45FCC12C794}" srcOrd="0" destOrd="0" presId="urn:microsoft.com/office/officeart/2008/layout/HorizontalMultiLevelHierarchy"/>
    <dgm:cxn modelId="{EF525503-7D4A-473E-8407-368E94AADCE3}" type="presParOf" srcId="{887A5B40-162C-4A81-8BF9-E45FCC12C794}" destId="{1ED14AC5-7B4D-41C4-B901-599373EB30D0}" srcOrd="0" destOrd="0" presId="urn:microsoft.com/office/officeart/2008/layout/HorizontalMultiLevelHierarchy"/>
    <dgm:cxn modelId="{86D0025C-3306-44B2-84D6-F0E363E249B2}" type="presParOf" srcId="{887A5B40-162C-4A81-8BF9-E45FCC12C794}" destId="{F2604AF5-E816-49CF-941D-372A8D9F3A17}" srcOrd="1" destOrd="0" presId="urn:microsoft.com/office/officeart/2008/layout/HorizontalMultiLevelHierarchy"/>
    <dgm:cxn modelId="{4DF6DA98-9DF9-49CD-B344-7962A7780EB0}" type="presParOf" srcId="{F2604AF5-E816-49CF-941D-372A8D9F3A17}" destId="{0460355B-AC66-4F6E-847C-06C07A3415D7}" srcOrd="0" destOrd="0" presId="urn:microsoft.com/office/officeart/2008/layout/HorizontalMultiLevelHierarchy"/>
    <dgm:cxn modelId="{177FE804-80BD-487E-AE68-830DA355D0BB}" type="presParOf" srcId="{0460355B-AC66-4F6E-847C-06C07A3415D7}" destId="{53B579AB-520D-46B1-9A07-487FE37266A9}" srcOrd="0" destOrd="0" presId="urn:microsoft.com/office/officeart/2008/layout/HorizontalMultiLevelHierarchy"/>
    <dgm:cxn modelId="{5DE41D2B-7C09-40E8-AC8D-90927FAA0EC4}" type="presParOf" srcId="{F2604AF5-E816-49CF-941D-372A8D9F3A17}" destId="{5DDD3B44-5216-4348-8A16-AF6E4DF6FFF4}" srcOrd="1" destOrd="0" presId="urn:microsoft.com/office/officeart/2008/layout/HorizontalMultiLevelHierarchy"/>
    <dgm:cxn modelId="{290119CB-9A87-4871-A7AD-26EC18573CA8}" type="presParOf" srcId="{5DDD3B44-5216-4348-8A16-AF6E4DF6FFF4}" destId="{3FE0A3A9-176B-4359-B4E2-B28151A5D076}" srcOrd="0" destOrd="0" presId="urn:microsoft.com/office/officeart/2008/layout/HorizontalMultiLevelHierarchy"/>
    <dgm:cxn modelId="{E1F12641-0E53-487D-BC7A-66E46C432AE5}" type="presParOf" srcId="{5DDD3B44-5216-4348-8A16-AF6E4DF6FFF4}" destId="{483AF9A5-987B-4191-ABB8-527F0D2A1572}" srcOrd="1" destOrd="0" presId="urn:microsoft.com/office/officeart/2008/layout/HorizontalMultiLevelHierarchy"/>
    <dgm:cxn modelId="{2293EBC0-44A1-4146-86FD-99F50A32B3FD}" type="presParOf" srcId="{F2604AF5-E816-49CF-941D-372A8D9F3A17}" destId="{9D14F9CA-4A45-4862-84B8-B32E4E454E9B}" srcOrd="2" destOrd="0" presId="urn:microsoft.com/office/officeart/2008/layout/HorizontalMultiLevelHierarchy"/>
    <dgm:cxn modelId="{5F3708C3-9A11-4D32-AAA9-A0DEBCB332E1}" type="presParOf" srcId="{9D14F9CA-4A45-4862-84B8-B32E4E454E9B}" destId="{7C1F90F0-5C6E-486E-B4B2-705B266652D2}" srcOrd="0" destOrd="0" presId="urn:microsoft.com/office/officeart/2008/layout/HorizontalMultiLevelHierarchy"/>
    <dgm:cxn modelId="{0ACD3BEE-EC10-46FD-8B9C-095A6238DACD}" type="presParOf" srcId="{F2604AF5-E816-49CF-941D-372A8D9F3A17}" destId="{A3275F5B-2D90-4319-AA47-547641C664F2}" srcOrd="3" destOrd="0" presId="urn:microsoft.com/office/officeart/2008/layout/HorizontalMultiLevelHierarchy"/>
    <dgm:cxn modelId="{041A1B26-2F56-452D-82BA-AE4AEBBF3DB9}" type="presParOf" srcId="{A3275F5B-2D90-4319-AA47-547641C664F2}" destId="{2FEEA866-05AF-47C8-BDE3-0B12FA7456D8}" srcOrd="0" destOrd="0" presId="urn:microsoft.com/office/officeart/2008/layout/HorizontalMultiLevelHierarchy"/>
    <dgm:cxn modelId="{6C0D92F1-2AB2-4D63-BCED-5949E1930C02}" type="presParOf" srcId="{A3275F5B-2D90-4319-AA47-547641C664F2}" destId="{D3871C29-337E-481D-99E0-8B3A22F455E2}" srcOrd="1" destOrd="0" presId="urn:microsoft.com/office/officeart/2008/layout/HorizontalMultiLevelHierarchy"/>
    <dgm:cxn modelId="{D58739AF-F06C-4301-893D-01A73C7F5A24}" type="presParOf" srcId="{D3871C29-337E-481D-99E0-8B3A22F455E2}" destId="{8CAF16AF-53BF-43B8-B38A-3445349BC241}" srcOrd="0" destOrd="0" presId="urn:microsoft.com/office/officeart/2008/layout/HorizontalMultiLevelHierarchy"/>
    <dgm:cxn modelId="{F7B5B873-FC60-475C-B005-93D657A4923B}" type="presParOf" srcId="{8CAF16AF-53BF-43B8-B38A-3445349BC241}" destId="{0B964415-A6D6-40B4-A4B3-BDCE9CBC26E7}" srcOrd="0" destOrd="0" presId="urn:microsoft.com/office/officeart/2008/layout/HorizontalMultiLevelHierarchy"/>
    <dgm:cxn modelId="{95601362-8DDD-44DC-AB58-60DEC64B4F41}" type="presParOf" srcId="{D3871C29-337E-481D-99E0-8B3A22F455E2}" destId="{9EDA3553-41CE-429D-A1A3-03837F22791E}" srcOrd="1" destOrd="0" presId="urn:microsoft.com/office/officeart/2008/layout/HorizontalMultiLevelHierarchy"/>
    <dgm:cxn modelId="{2DD42D87-8B47-45D7-81F9-6CB3B9ECF457}" type="presParOf" srcId="{9EDA3553-41CE-429D-A1A3-03837F22791E}" destId="{2ABF4A61-82EF-4C85-B932-273BB17DFD9B}" srcOrd="0" destOrd="0" presId="urn:microsoft.com/office/officeart/2008/layout/HorizontalMultiLevelHierarchy"/>
    <dgm:cxn modelId="{EB4126A1-6FA0-42EB-BA9F-50A94A61B7F5}" type="presParOf" srcId="{9EDA3553-41CE-429D-A1A3-03837F22791E}" destId="{32271C56-3068-4132-BF8E-B81863975864}" srcOrd="1" destOrd="0" presId="urn:microsoft.com/office/officeart/2008/layout/HorizontalMultiLevelHierarchy"/>
    <dgm:cxn modelId="{54D2D59B-95B6-493D-8C9C-F332CA71E8A2}" type="presParOf" srcId="{D3871C29-337E-481D-99E0-8B3A22F455E2}" destId="{C8A1BC53-52CB-440F-9468-0533C6623BDE}" srcOrd="2" destOrd="0" presId="urn:microsoft.com/office/officeart/2008/layout/HorizontalMultiLevelHierarchy"/>
    <dgm:cxn modelId="{8C0CBAE4-1BF2-4EF6-8D4B-7C86D132F801}" type="presParOf" srcId="{C8A1BC53-52CB-440F-9468-0533C6623BDE}" destId="{14646957-165D-450A-8B0A-2CD8D5ED8F38}" srcOrd="0" destOrd="0" presId="urn:microsoft.com/office/officeart/2008/layout/HorizontalMultiLevelHierarchy"/>
    <dgm:cxn modelId="{20C5ECFD-9EA2-412A-AAFF-05073503113C}" type="presParOf" srcId="{D3871C29-337E-481D-99E0-8B3A22F455E2}" destId="{86C6271F-566A-40D2-83BF-1A8DFD0FE804}" srcOrd="3" destOrd="0" presId="urn:microsoft.com/office/officeart/2008/layout/HorizontalMultiLevelHierarchy"/>
    <dgm:cxn modelId="{225B0324-B57D-4B52-B6EF-403EC453EBA4}" type="presParOf" srcId="{86C6271F-566A-40D2-83BF-1A8DFD0FE804}" destId="{3E9D0FF5-6891-42D0-94BB-494CE7DED499}" srcOrd="0" destOrd="0" presId="urn:microsoft.com/office/officeart/2008/layout/HorizontalMultiLevelHierarchy"/>
    <dgm:cxn modelId="{30F7288E-20EB-4295-B59E-E17EB40AC3C9}" type="presParOf" srcId="{86C6271F-566A-40D2-83BF-1A8DFD0FE804}" destId="{D771BF34-9006-428A-B4C7-09837F2B9418}" srcOrd="1" destOrd="0" presId="urn:microsoft.com/office/officeart/2008/layout/HorizontalMultiLevelHierarchy"/>
    <dgm:cxn modelId="{AAFD283D-2CDA-48D7-8530-071497DF28B5}" type="presParOf" srcId="{D3871C29-337E-481D-99E0-8B3A22F455E2}" destId="{8C343E6E-2C68-4358-8988-182F8C3D569C}" srcOrd="4" destOrd="0" presId="urn:microsoft.com/office/officeart/2008/layout/HorizontalMultiLevelHierarchy"/>
    <dgm:cxn modelId="{38D407A5-DF77-4978-84AE-3C93C5FE1A11}" type="presParOf" srcId="{8C343E6E-2C68-4358-8988-182F8C3D569C}" destId="{C83EF80F-F672-4615-BC4F-B85C56D9AB46}" srcOrd="0" destOrd="0" presId="urn:microsoft.com/office/officeart/2008/layout/HorizontalMultiLevelHierarchy"/>
    <dgm:cxn modelId="{38EEA3F3-3F01-4BA2-BD6B-BF1103734385}" type="presParOf" srcId="{D3871C29-337E-481D-99E0-8B3A22F455E2}" destId="{441DC334-E51E-4E0F-BD38-2F879A66808A}" srcOrd="5" destOrd="0" presId="urn:microsoft.com/office/officeart/2008/layout/HorizontalMultiLevelHierarchy"/>
    <dgm:cxn modelId="{AB0B202A-0A5D-4B27-8F29-C56A679BB38F}" type="presParOf" srcId="{441DC334-E51E-4E0F-BD38-2F879A66808A}" destId="{779A305B-AF19-4DC3-837C-54C1231FABF3}" srcOrd="0" destOrd="0" presId="urn:microsoft.com/office/officeart/2008/layout/HorizontalMultiLevelHierarchy"/>
    <dgm:cxn modelId="{560E92BA-38F5-4F8A-8E67-97544B2D4202}" type="presParOf" srcId="{441DC334-E51E-4E0F-BD38-2F879A66808A}" destId="{8D7CFD09-11E2-4FA9-BFB8-1BBC144A4D57}" srcOrd="1" destOrd="0" presId="urn:microsoft.com/office/officeart/2008/layout/HorizontalMultiLevelHierarchy"/>
    <dgm:cxn modelId="{718CEF9F-D179-491E-9198-3C595F8DFBE4}" type="presParOf" srcId="{D3871C29-337E-481D-99E0-8B3A22F455E2}" destId="{46157FC4-4EC8-4C37-94C3-158819265B6D}" srcOrd="6" destOrd="0" presId="urn:microsoft.com/office/officeart/2008/layout/HorizontalMultiLevelHierarchy"/>
    <dgm:cxn modelId="{38F0FF23-7CA5-47E0-800D-B76CEB2B2108}" type="presParOf" srcId="{46157FC4-4EC8-4C37-94C3-158819265B6D}" destId="{C3584F0A-3554-4E0A-AAD1-06AC5AE90B6D}" srcOrd="0" destOrd="0" presId="urn:microsoft.com/office/officeart/2008/layout/HorizontalMultiLevelHierarchy"/>
    <dgm:cxn modelId="{9000900D-6A28-4EE6-BF18-7FB4F170F920}" type="presParOf" srcId="{D3871C29-337E-481D-99E0-8B3A22F455E2}" destId="{17C69202-179A-4E99-9761-D00DAF12476F}" srcOrd="7" destOrd="0" presId="urn:microsoft.com/office/officeart/2008/layout/HorizontalMultiLevelHierarchy"/>
    <dgm:cxn modelId="{3D7D4457-BD93-4F50-80C2-478939FFE494}" type="presParOf" srcId="{17C69202-179A-4E99-9761-D00DAF12476F}" destId="{EC79F2BE-04FF-4C65-A648-E4C67A3C71A2}" srcOrd="0" destOrd="0" presId="urn:microsoft.com/office/officeart/2008/layout/HorizontalMultiLevelHierarchy"/>
    <dgm:cxn modelId="{B846FFB0-6D56-44E9-A085-2DC4588EFB99}" type="presParOf" srcId="{17C69202-179A-4E99-9761-D00DAF12476F}" destId="{4D01B4DF-AEEC-47DC-84B7-96C38D0266A6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37B657-12C2-45C9-B4B0-FCDFA643B35F}">
      <dsp:nvSpPr>
        <dsp:cNvPr id="0" name=""/>
        <dsp:cNvSpPr/>
      </dsp:nvSpPr>
      <dsp:spPr>
        <a:xfrm>
          <a:off x="0" y="0"/>
          <a:ext cx="2134019" cy="121680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cap="none" spc="0" dirty="0" smtClean="0">
              <a:ln w="12700">
                <a:noFill/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 Nabi" pitchFamily="2" charset="0"/>
              <a:cs typeface="A Nabi" pitchFamily="2" charset="0"/>
            </a:rPr>
            <a:t>شأن و سبب نزول</a:t>
          </a:r>
          <a:endParaRPr lang="en-US" sz="2000" b="1" i="0" kern="1200" cap="none" spc="0" baseline="-25000" dirty="0">
            <a:ln w="12700">
              <a:noFill/>
              <a:prstDash val="solid"/>
            </a:ln>
            <a:solidFill>
              <a:schemeClr val="tx1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cs typeface="0 Karim Bold" pitchFamily="2" charset="-78"/>
          </a:endParaRPr>
        </a:p>
      </dsp:txBody>
      <dsp:txXfrm>
        <a:off x="59399" y="59399"/>
        <a:ext cx="2015221" cy="1098002"/>
      </dsp:txXfrm>
    </dsp:sp>
    <dsp:sp modelId="{9C7227EE-14F1-4D88-A293-E89F4BCAD1FF}">
      <dsp:nvSpPr>
        <dsp:cNvPr id="0" name=""/>
        <dsp:cNvSpPr/>
      </dsp:nvSpPr>
      <dsp:spPr>
        <a:xfrm>
          <a:off x="0" y="1911880"/>
          <a:ext cx="2134019" cy="1216800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-307797"/>
                <a:satOff val="20520"/>
                <a:lumOff val="2679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-307797"/>
                <a:satOff val="20520"/>
                <a:lumOff val="2679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-307797"/>
                <a:satOff val="20520"/>
                <a:lumOff val="267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cap="none" spc="0" dirty="0" smtClean="0">
              <a:ln w="12700">
                <a:noFill/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 Nabi" pitchFamily="2" charset="0"/>
              <a:cs typeface="A Nabi" pitchFamily="2" charset="0"/>
            </a:rPr>
            <a:t>فضای نزول</a:t>
          </a:r>
          <a:endParaRPr lang="en-US" sz="2000" b="1" i="1" kern="1200" cap="none" spc="0" baseline="0" dirty="0">
            <a:ln w="12700">
              <a:noFill/>
              <a:prstDash val="solid"/>
            </a:ln>
            <a:solidFill>
              <a:schemeClr val="tx1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cs typeface="0 Karim Bold" pitchFamily="2" charset="-78"/>
          </a:endParaRPr>
        </a:p>
      </dsp:txBody>
      <dsp:txXfrm>
        <a:off x="59399" y="1971279"/>
        <a:ext cx="2015221" cy="1098002"/>
      </dsp:txXfrm>
    </dsp:sp>
    <dsp:sp modelId="{42C763A5-A614-4627-B8DF-794691A00CEA}">
      <dsp:nvSpPr>
        <dsp:cNvPr id="0" name=""/>
        <dsp:cNvSpPr/>
      </dsp:nvSpPr>
      <dsp:spPr>
        <a:xfrm>
          <a:off x="0" y="3823759"/>
          <a:ext cx="2134019" cy="1216800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-307797"/>
                <a:satOff val="20520"/>
                <a:lumOff val="2679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-307797"/>
                <a:satOff val="20520"/>
                <a:lumOff val="2679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-307797"/>
                <a:satOff val="20520"/>
                <a:lumOff val="267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cap="none" spc="0" dirty="0" smtClean="0">
              <a:ln w="12700">
                <a:noFill/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 Nabi" pitchFamily="2" charset="0"/>
              <a:cs typeface="A Nabi" pitchFamily="2" charset="0"/>
            </a:rPr>
            <a:t>جو نزول</a:t>
          </a:r>
          <a:endParaRPr lang="en-US" sz="2000" b="1" i="1" kern="1200" cap="none" spc="0" baseline="0" dirty="0">
            <a:ln w="12700">
              <a:noFill/>
              <a:prstDash val="solid"/>
            </a:ln>
            <a:solidFill>
              <a:schemeClr val="tx1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cs typeface="0 Karim Bold" pitchFamily="2" charset="-78"/>
          </a:endParaRPr>
        </a:p>
      </dsp:txBody>
      <dsp:txXfrm>
        <a:off x="59399" y="3883158"/>
        <a:ext cx="2015221" cy="10980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C276C0-9536-4816-9A73-89D8459667FB}">
      <dsp:nvSpPr>
        <dsp:cNvPr id="0" name=""/>
        <dsp:cNvSpPr/>
      </dsp:nvSpPr>
      <dsp:spPr>
        <a:xfrm>
          <a:off x="2179118" y="4434337"/>
          <a:ext cx="434537" cy="1139783"/>
        </a:xfrm>
        <a:custGeom>
          <a:avLst/>
          <a:gdLst/>
          <a:ahLst/>
          <a:cxnLst/>
          <a:rect l="0" t="0" r="0" b="0"/>
          <a:pathLst>
            <a:path>
              <a:moveTo>
                <a:pt x="434537" y="0"/>
              </a:moveTo>
              <a:lnTo>
                <a:pt x="217268" y="0"/>
              </a:lnTo>
              <a:lnTo>
                <a:pt x="217268" y="1139783"/>
              </a:lnTo>
              <a:lnTo>
                <a:pt x="0" y="1139783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365892" y="4973733"/>
        <a:ext cx="60990" cy="60990"/>
      </dsp:txXfrm>
    </dsp:sp>
    <dsp:sp modelId="{2E80A2BD-DB2E-44CA-814B-4E21694E203B}">
      <dsp:nvSpPr>
        <dsp:cNvPr id="0" name=""/>
        <dsp:cNvSpPr/>
      </dsp:nvSpPr>
      <dsp:spPr>
        <a:xfrm>
          <a:off x="2179118" y="4167868"/>
          <a:ext cx="434537" cy="266468"/>
        </a:xfrm>
        <a:custGeom>
          <a:avLst/>
          <a:gdLst/>
          <a:ahLst/>
          <a:cxnLst/>
          <a:rect l="0" t="0" r="0" b="0"/>
          <a:pathLst>
            <a:path>
              <a:moveTo>
                <a:pt x="434537" y="266468"/>
              </a:moveTo>
              <a:lnTo>
                <a:pt x="217268" y="266468"/>
              </a:lnTo>
              <a:lnTo>
                <a:pt x="217268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383644" y="4288359"/>
        <a:ext cx="25486" cy="25486"/>
      </dsp:txXfrm>
    </dsp:sp>
    <dsp:sp modelId="{3A77BB74-92A3-41A4-9879-2D3AF977FEB1}">
      <dsp:nvSpPr>
        <dsp:cNvPr id="0" name=""/>
        <dsp:cNvSpPr/>
      </dsp:nvSpPr>
      <dsp:spPr>
        <a:xfrm>
          <a:off x="2179118" y="2592162"/>
          <a:ext cx="434537" cy="1842174"/>
        </a:xfrm>
        <a:custGeom>
          <a:avLst/>
          <a:gdLst/>
          <a:ahLst/>
          <a:cxnLst/>
          <a:rect l="0" t="0" r="0" b="0"/>
          <a:pathLst>
            <a:path>
              <a:moveTo>
                <a:pt x="434537" y="1842174"/>
              </a:moveTo>
              <a:lnTo>
                <a:pt x="217268" y="1842174"/>
              </a:lnTo>
              <a:lnTo>
                <a:pt x="217268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349069" y="3465931"/>
        <a:ext cx="94636" cy="94636"/>
      </dsp:txXfrm>
    </dsp:sp>
    <dsp:sp modelId="{65038D9C-FD0E-49E1-9142-14C03FDC5800}">
      <dsp:nvSpPr>
        <dsp:cNvPr id="0" name=""/>
        <dsp:cNvSpPr/>
      </dsp:nvSpPr>
      <dsp:spPr>
        <a:xfrm>
          <a:off x="4786344" y="4388617"/>
          <a:ext cx="434537" cy="91440"/>
        </a:xfrm>
        <a:custGeom>
          <a:avLst/>
          <a:gdLst/>
          <a:ahLst/>
          <a:cxnLst/>
          <a:rect l="0" t="0" r="0" b="0"/>
          <a:pathLst>
            <a:path>
              <a:moveTo>
                <a:pt x="434537" y="45720"/>
              </a:move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992750" y="4423473"/>
        <a:ext cx="21726" cy="21726"/>
      </dsp:txXfrm>
    </dsp:sp>
    <dsp:sp modelId="{D83AFFB8-C3EC-4102-A39E-335F76A5397E}">
      <dsp:nvSpPr>
        <dsp:cNvPr id="0" name=""/>
        <dsp:cNvSpPr/>
      </dsp:nvSpPr>
      <dsp:spPr>
        <a:xfrm>
          <a:off x="7393570" y="2943139"/>
          <a:ext cx="434537" cy="1491197"/>
        </a:xfrm>
        <a:custGeom>
          <a:avLst/>
          <a:gdLst/>
          <a:ahLst/>
          <a:cxnLst/>
          <a:rect l="0" t="0" r="0" b="0"/>
          <a:pathLst>
            <a:path>
              <a:moveTo>
                <a:pt x="434537" y="0"/>
              </a:moveTo>
              <a:lnTo>
                <a:pt x="217268" y="0"/>
              </a:lnTo>
              <a:lnTo>
                <a:pt x="217268" y="1491197"/>
              </a:lnTo>
              <a:lnTo>
                <a:pt x="0" y="1491197"/>
              </a:lnTo>
            </a:path>
          </a:pathLst>
        </a:custGeom>
        <a:noFill/>
        <a:ln w="25400" cap="flat" cmpd="sng" algn="ctr">
          <a:solidFill>
            <a:schemeClr val="accent3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572009" y="3649907"/>
        <a:ext cx="77661" cy="77661"/>
      </dsp:txXfrm>
    </dsp:sp>
    <dsp:sp modelId="{9F0F6DA6-D5B9-4038-A453-92654FC23BFB}">
      <dsp:nvSpPr>
        <dsp:cNvPr id="0" name=""/>
        <dsp:cNvSpPr/>
      </dsp:nvSpPr>
      <dsp:spPr>
        <a:xfrm>
          <a:off x="4786344" y="1778533"/>
          <a:ext cx="434537" cy="414003"/>
        </a:xfrm>
        <a:custGeom>
          <a:avLst/>
          <a:gdLst/>
          <a:ahLst/>
          <a:cxnLst/>
          <a:rect l="0" t="0" r="0" b="0"/>
          <a:pathLst>
            <a:path>
              <a:moveTo>
                <a:pt x="434537" y="0"/>
              </a:moveTo>
              <a:lnTo>
                <a:pt x="217268" y="0"/>
              </a:lnTo>
              <a:lnTo>
                <a:pt x="217268" y="414003"/>
              </a:lnTo>
              <a:lnTo>
                <a:pt x="0" y="414003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988609" y="1970530"/>
        <a:ext cx="30009" cy="30009"/>
      </dsp:txXfrm>
    </dsp:sp>
    <dsp:sp modelId="{9DD1A5D4-CFFF-4738-9C4A-A39846BFE94B}">
      <dsp:nvSpPr>
        <dsp:cNvPr id="0" name=""/>
        <dsp:cNvSpPr/>
      </dsp:nvSpPr>
      <dsp:spPr>
        <a:xfrm>
          <a:off x="4786344" y="1364530"/>
          <a:ext cx="434537" cy="414003"/>
        </a:xfrm>
        <a:custGeom>
          <a:avLst/>
          <a:gdLst/>
          <a:ahLst/>
          <a:cxnLst/>
          <a:rect l="0" t="0" r="0" b="0"/>
          <a:pathLst>
            <a:path>
              <a:moveTo>
                <a:pt x="434537" y="414003"/>
              </a:moveTo>
              <a:lnTo>
                <a:pt x="217268" y="414003"/>
              </a:lnTo>
              <a:lnTo>
                <a:pt x="217268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988609" y="1556527"/>
        <a:ext cx="30009" cy="30009"/>
      </dsp:txXfrm>
    </dsp:sp>
    <dsp:sp modelId="{6FB9335F-39DA-4A73-95C3-BE0667EBFFB6}">
      <dsp:nvSpPr>
        <dsp:cNvPr id="0" name=""/>
        <dsp:cNvSpPr/>
      </dsp:nvSpPr>
      <dsp:spPr>
        <a:xfrm>
          <a:off x="7393570" y="1778533"/>
          <a:ext cx="434537" cy="1164605"/>
        </a:xfrm>
        <a:custGeom>
          <a:avLst/>
          <a:gdLst/>
          <a:ahLst/>
          <a:cxnLst/>
          <a:rect l="0" t="0" r="0" b="0"/>
          <a:pathLst>
            <a:path>
              <a:moveTo>
                <a:pt x="434537" y="1164605"/>
              </a:moveTo>
              <a:lnTo>
                <a:pt x="217268" y="1164605"/>
              </a:lnTo>
              <a:lnTo>
                <a:pt x="217268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3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579763" y="2329760"/>
        <a:ext cx="62151" cy="62151"/>
      </dsp:txXfrm>
    </dsp:sp>
    <dsp:sp modelId="{5BCB3CDE-F85A-46A2-8A74-38FFCB8DBA33}">
      <dsp:nvSpPr>
        <dsp:cNvPr id="0" name=""/>
        <dsp:cNvSpPr/>
      </dsp:nvSpPr>
      <dsp:spPr>
        <a:xfrm rot="5400000">
          <a:off x="6416140" y="2611937"/>
          <a:ext cx="3486342" cy="662404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دوم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7-5: نیایش</a:t>
          </a:r>
          <a:endParaRPr lang="en-US" sz="2400" b="1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6416140" y="2611937"/>
        <a:ext cx="3486342" cy="662404"/>
      </dsp:txXfrm>
    </dsp:sp>
    <dsp:sp modelId="{ED0591CD-A8AD-4F68-9739-D460A6BA7CB8}">
      <dsp:nvSpPr>
        <dsp:cNvPr id="0" name=""/>
        <dsp:cNvSpPr/>
      </dsp:nvSpPr>
      <dsp:spPr>
        <a:xfrm>
          <a:off x="5220882" y="1371946"/>
          <a:ext cx="2172688" cy="813174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5: </a:t>
          </a:r>
          <a:r>
            <a:rPr lang="fa-IR" sz="2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در خواست کمک</a:t>
          </a:r>
          <a:endParaRPr lang="en-US" sz="2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sp:txBody>
      <dsp:txXfrm>
        <a:off x="5220882" y="1371946"/>
        <a:ext cx="2172688" cy="813174"/>
      </dsp:txXfrm>
    </dsp:sp>
    <dsp:sp modelId="{B84841CD-5C3C-4893-BEA7-DA1BD0482970}">
      <dsp:nvSpPr>
        <dsp:cNvPr id="0" name=""/>
        <dsp:cNvSpPr/>
      </dsp:nvSpPr>
      <dsp:spPr>
        <a:xfrm>
          <a:off x="2613656" y="1033328"/>
          <a:ext cx="2172688" cy="662404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إِيَّاكَ نَعْبُدُ 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2613656" y="1033328"/>
        <a:ext cx="2172688" cy="662404"/>
      </dsp:txXfrm>
    </dsp:sp>
    <dsp:sp modelId="{08EEBEBB-B2D8-4AA7-800A-28079F5B1D03}">
      <dsp:nvSpPr>
        <dsp:cNvPr id="0" name=""/>
        <dsp:cNvSpPr/>
      </dsp:nvSpPr>
      <dsp:spPr>
        <a:xfrm>
          <a:off x="2613656" y="1861334"/>
          <a:ext cx="2172688" cy="662404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وَ إِيَّاكَ نَسْتَعِينُ(5)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2613656" y="1861334"/>
        <a:ext cx="2172688" cy="662404"/>
      </dsp:txXfrm>
    </dsp:sp>
    <dsp:sp modelId="{FA16DDD1-795B-422A-BBAE-B474AC83D00C}">
      <dsp:nvSpPr>
        <dsp:cNvPr id="0" name=""/>
        <dsp:cNvSpPr/>
      </dsp:nvSpPr>
      <dsp:spPr>
        <a:xfrm>
          <a:off x="5220882" y="4010808"/>
          <a:ext cx="2172688" cy="847057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6 و 7: </a:t>
          </a:r>
          <a:r>
            <a:rPr lang="fa-IR" sz="2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طلب هدایت</a:t>
          </a:r>
          <a:endParaRPr lang="en-US" sz="2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sp:txBody>
      <dsp:txXfrm>
        <a:off x="5220882" y="4010808"/>
        <a:ext cx="2172688" cy="847057"/>
      </dsp:txXfrm>
    </dsp:sp>
    <dsp:sp modelId="{B969F6D4-1B43-46D4-BA11-3BB360A4E5DA}">
      <dsp:nvSpPr>
        <dsp:cNvPr id="0" name=""/>
        <dsp:cNvSpPr/>
      </dsp:nvSpPr>
      <dsp:spPr>
        <a:xfrm>
          <a:off x="2613656" y="3629220"/>
          <a:ext cx="2172688" cy="1610233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اهْدِنَا الصِّرَاطَ </a:t>
          </a:r>
          <a:r>
            <a:rPr lang="en-US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</a:t>
          </a: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الْمُسْتَقِيمَ(6)            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(نعمت داده شدگان)</a:t>
          </a:r>
          <a:endParaRPr lang="en-US" sz="24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613656" y="3629220"/>
        <a:ext cx="2172688" cy="1610233"/>
      </dsp:txXfrm>
    </dsp:sp>
    <dsp:sp modelId="{2CEB77CD-491B-4B79-AAA9-8A9B41BE4618}">
      <dsp:nvSpPr>
        <dsp:cNvPr id="0" name=""/>
        <dsp:cNvSpPr/>
      </dsp:nvSpPr>
      <dsp:spPr>
        <a:xfrm>
          <a:off x="6430" y="1914515"/>
          <a:ext cx="2172688" cy="1355293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صِرَاطَ الَّذِينَ أَنْعَمْتَ عَلَيْهِمْ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 شاکران)</a:t>
          </a:r>
          <a:endParaRPr lang="en-US" sz="24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6430" y="1914515"/>
        <a:ext cx="2172688" cy="1355293"/>
      </dsp:txXfrm>
    </dsp:sp>
    <dsp:sp modelId="{44377506-6DDE-43A6-8360-8287FFF4E7D1}">
      <dsp:nvSpPr>
        <dsp:cNvPr id="0" name=""/>
        <dsp:cNvSpPr/>
      </dsp:nvSpPr>
      <dsp:spPr>
        <a:xfrm>
          <a:off x="6430" y="3507162"/>
          <a:ext cx="2172688" cy="1321411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غَيرْ</a:t>
          </a:r>
          <a:r>
            <a:rPr lang="en-US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الْمَغْضُوبِ عَلَيْهِمْ 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(کافران)</a:t>
          </a:r>
          <a:endParaRPr lang="en-US" sz="24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6430" y="3507162"/>
        <a:ext cx="2172688" cy="1321411"/>
      </dsp:txXfrm>
    </dsp:sp>
    <dsp:sp modelId="{35798EEC-2F00-4C91-B48A-1E1213390534}">
      <dsp:nvSpPr>
        <dsp:cNvPr id="0" name=""/>
        <dsp:cNvSpPr/>
      </dsp:nvSpPr>
      <dsp:spPr>
        <a:xfrm>
          <a:off x="6430" y="5099769"/>
          <a:ext cx="2172688" cy="948703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latin typeface="Nabi" pitchFamily="2" charset="0"/>
              <a:cs typeface="Nabi" pitchFamily="2" charset="0"/>
            </a:rPr>
            <a:t> 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وَ لَا الضَّالِّينَ(7)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(غافلان)</a:t>
          </a:r>
          <a:endParaRPr lang="en-US" sz="24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6430" y="5099769"/>
        <a:ext cx="2172688" cy="94870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0F6DA6-D5B9-4038-A453-92654FC23BFB}">
      <dsp:nvSpPr>
        <dsp:cNvPr id="0" name=""/>
        <dsp:cNvSpPr/>
      </dsp:nvSpPr>
      <dsp:spPr>
        <a:xfrm>
          <a:off x="2853445" y="1926348"/>
          <a:ext cx="541285" cy="515706"/>
        </a:xfrm>
        <a:custGeom>
          <a:avLst/>
          <a:gdLst/>
          <a:ahLst/>
          <a:cxnLst/>
          <a:rect l="0" t="0" r="0" b="0"/>
          <a:pathLst>
            <a:path>
              <a:moveTo>
                <a:pt x="541285" y="0"/>
              </a:moveTo>
              <a:lnTo>
                <a:pt x="270642" y="0"/>
              </a:lnTo>
              <a:lnTo>
                <a:pt x="270642" y="515706"/>
              </a:lnTo>
              <a:lnTo>
                <a:pt x="0" y="515706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105397" y="2165511"/>
        <a:ext cx="37381" cy="37381"/>
      </dsp:txXfrm>
    </dsp:sp>
    <dsp:sp modelId="{9DD1A5D4-CFFF-4738-9C4A-A39846BFE94B}">
      <dsp:nvSpPr>
        <dsp:cNvPr id="0" name=""/>
        <dsp:cNvSpPr/>
      </dsp:nvSpPr>
      <dsp:spPr>
        <a:xfrm>
          <a:off x="2853445" y="1410642"/>
          <a:ext cx="541285" cy="515706"/>
        </a:xfrm>
        <a:custGeom>
          <a:avLst/>
          <a:gdLst/>
          <a:ahLst/>
          <a:cxnLst/>
          <a:rect l="0" t="0" r="0" b="0"/>
          <a:pathLst>
            <a:path>
              <a:moveTo>
                <a:pt x="541285" y="515706"/>
              </a:moveTo>
              <a:lnTo>
                <a:pt x="270642" y="515706"/>
              </a:lnTo>
              <a:lnTo>
                <a:pt x="270642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105397" y="1649804"/>
        <a:ext cx="37381" cy="37381"/>
      </dsp:txXfrm>
    </dsp:sp>
    <dsp:sp modelId="{6FB9335F-39DA-4A73-95C3-BE0667EBFFB6}">
      <dsp:nvSpPr>
        <dsp:cNvPr id="0" name=""/>
        <dsp:cNvSpPr/>
      </dsp:nvSpPr>
      <dsp:spPr>
        <a:xfrm>
          <a:off x="6101159" y="1880628"/>
          <a:ext cx="541285" cy="91440"/>
        </a:xfrm>
        <a:custGeom>
          <a:avLst/>
          <a:gdLst/>
          <a:ahLst/>
          <a:cxnLst/>
          <a:rect l="0" t="0" r="0" b="0"/>
          <a:pathLst>
            <a:path>
              <a:moveTo>
                <a:pt x="541285" y="55170"/>
              </a:moveTo>
              <a:lnTo>
                <a:pt x="270642" y="55170"/>
              </a:lnTo>
              <a:lnTo>
                <a:pt x="270642" y="45720"/>
              </a:ln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3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358267" y="1912814"/>
        <a:ext cx="27068" cy="27068"/>
      </dsp:txXfrm>
    </dsp:sp>
    <dsp:sp modelId="{5BCB3CDE-F85A-46A2-8A74-38FFCB8DBA33}">
      <dsp:nvSpPr>
        <dsp:cNvPr id="0" name=""/>
        <dsp:cNvSpPr/>
      </dsp:nvSpPr>
      <dsp:spPr>
        <a:xfrm rot="5400000">
          <a:off x="5483440" y="1523234"/>
          <a:ext cx="3143139" cy="825130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دوم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7-5: نیایش</a:t>
          </a:r>
          <a:endParaRPr lang="en-US" sz="2400" b="1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5483440" y="1523234"/>
        <a:ext cx="3143139" cy="825130"/>
      </dsp:txXfrm>
    </dsp:sp>
    <dsp:sp modelId="{ED0591CD-A8AD-4F68-9739-D460A6BA7CB8}">
      <dsp:nvSpPr>
        <dsp:cNvPr id="0" name=""/>
        <dsp:cNvSpPr/>
      </dsp:nvSpPr>
      <dsp:spPr>
        <a:xfrm>
          <a:off x="3394731" y="1419879"/>
          <a:ext cx="2706427" cy="1012938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5: </a:t>
          </a:r>
          <a:r>
            <a:rPr lang="fa-IR" sz="2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در خواست کمک</a:t>
          </a:r>
          <a:endParaRPr lang="en-US" sz="2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sp:txBody>
      <dsp:txXfrm>
        <a:off x="3394731" y="1419879"/>
        <a:ext cx="2706427" cy="1012938"/>
      </dsp:txXfrm>
    </dsp:sp>
    <dsp:sp modelId="{B84841CD-5C3C-4893-BEA7-DA1BD0482970}">
      <dsp:nvSpPr>
        <dsp:cNvPr id="0" name=""/>
        <dsp:cNvSpPr/>
      </dsp:nvSpPr>
      <dsp:spPr>
        <a:xfrm>
          <a:off x="147017" y="998076"/>
          <a:ext cx="2706427" cy="825130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إِيَّاكَ نَعْبُدُ 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147017" y="998076"/>
        <a:ext cx="2706427" cy="825130"/>
      </dsp:txXfrm>
    </dsp:sp>
    <dsp:sp modelId="{08EEBEBB-B2D8-4AA7-800A-28079F5B1D03}">
      <dsp:nvSpPr>
        <dsp:cNvPr id="0" name=""/>
        <dsp:cNvSpPr/>
      </dsp:nvSpPr>
      <dsp:spPr>
        <a:xfrm>
          <a:off x="147017" y="2029490"/>
          <a:ext cx="2706427" cy="825130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وَ إِيَّاكَ نَسْتَعِينُ(5)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147017" y="2029490"/>
        <a:ext cx="2706427" cy="82513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C276C0-9536-4816-9A73-89D8459667FB}">
      <dsp:nvSpPr>
        <dsp:cNvPr id="0" name=""/>
        <dsp:cNvSpPr/>
      </dsp:nvSpPr>
      <dsp:spPr>
        <a:xfrm>
          <a:off x="1879047" y="1666378"/>
          <a:ext cx="366426" cy="1588550"/>
        </a:xfrm>
        <a:custGeom>
          <a:avLst/>
          <a:gdLst/>
          <a:ahLst/>
          <a:cxnLst/>
          <a:rect l="0" t="0" r="0" b="0"/>
          <a:pathLst>
            <a:path>
              <a:moveTo>
                <a:pt x="366426" y="0"/>
              </a:moveTo>
              <a:lnTo>
                <a:pt x="183213" y="0"/>
              </a:lnTo>
              <a:lnTo>
                <a:pt x="183213" y="1588550"/>
              </a:lnTo>
              <a:lnTo>
                <a:pt x="0" y="158855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21504" y="2419897"/>
        <a:ext cx="81513" cy="81513"/>
      </dsp:txXfrm>
    </dsp:sp>
    <dsp:sp modelId="{2E80A2BD-DB2E-44CA-814B-4E21694E203B}">
      <dsp:nvSpPr>
        <dsp:cNvPr id="0" name=""/>
        <dsp:cNvSpPr/>
      </dsp:nvSpPr>
      <dsp:spPr>
        <a:xfrm>
          <a:off x="1879047" y="1666378"/>
          <a:ext cx="366426" cy="425401"/>
        </a:xfrm>
        <a:custGeom>
          <a:avLst/>
          <a:gdLst/>
          <a:ahLst/>
          <a:cxnLst/>
          <a:rect l="0" t="0" r="0" b="0"/>
          <a:pathLst>
            <a:path>
              <a:moveTo>
                <a:pt x="366426" y="0"/>
              </a:moveTo>
              <a:lnTo>
                <a:pt x="183213" y="0"/>
              </a:lnTo>
              <a:lnTo>
                <a:pt x="183213" y="425401"/>
              </a:lnTo>
              <a:lnTo>
                <a:pt x="0" y="425401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48224" y="1865043"/>
        <a:ext cx="28072" cy="28072"/>
      </dsp:txXfrm>
    </dsp:sp>
    <dsp:sp modelId="{3A77BB74-92A3-41A4-9879-2D3AF977FEB1}">
      <dsp:nvSpPr>
        <dsp:cNvPr id="0" name=""/>
        <dsp:cNvSpPr/>
      </dsp:nvSpPr>
      <dsp:spPr>
        <a:xfrm>
          <a:off x="1879047" y="734649"/>
          <a:ext cx="366426" cy="931729"/>
        </a:xfrm>
        <a:custGeom>
          <a:avLst/>
          <a:gdLst/>
          <a:ahLst/>
          <a:cxnLst/>
          <a:rect l="0" t="0" r="0" b="0"/>
          <a:pathLst>
            <a:path>
              <a:moveTo>
                <a:pt x="366426" y="931729"/>
              </a:moveTo>
              <a:lnTo>
                <a:pt x="183213" y="931729"/>
              </a:lnTo>
              <a:lnTo>
                <a:pt x="183213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37230" y="1175484"/>
        <a:ext cx="50059" cy="50059"/>
      </dsp:txXfrm>
    </dsp:sp>
    <dsp:sp modelId="{65038D9C-FD0E-49E1-9142-14C03FDC5800}">
      <dsp:nvSpPr>
        <dsp:cNvPr id="0" name=""/>
        <dsp:cNvSpPr/>
      </dsp:nvSpPr>
      <dsp:spPr>
        <a:xfrm>
          <a:off x="4077609" y="1607537"/>
          <a:ext cx="366426" cy="91440"/>
        </a:xfrm>
        <a:custGeom>
          <a:avLst/>
          <a:gdLst/>
          <a:ahLst/>
          <a:cxnLst/>
          <a:rect l="0" t="0" r="0" b="0"/>
          <a:pathLst>
            <a:path>
              <a:moveTo>
                <a:pt x="366426" y="45720"/>
              </a:moveTo>
              <a:lnTo>
                <a:pt x="183213" y="45720"/>
              </a:lnTo>
              <a:lnTo>
                <a:pt x="183213" y="58840"/>
              </a:lnTo>
              <a:lnTo>
                <a:pt x="0" y="5884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51655" y="1644091"/>
        <a:ext cx="18333" cy="18333"/>
      </dsp:txXfrm>
    </dsp:sp>
    <dsp:sp modelId="{D83AFFB8-C3EC-4102-A39E-335F76A5397E}">
      <dsp:nvSpPr>
        <dsp:cNvPr id="0" name=""/>
        <dsp:cNvSpPr/>
      </dsp:nvSpPr>
      <dsp:spPr>
        <a:xfrm>
          <a:off x="6276170" y="1587959"/>
          <a:ext cx="372331" cy="91440"/>
        </a:xfrm>
        <a:custGeom>
          <a:avLst/>
          <a:gdLst/>
          <a:ahLst/>
          <a:cxnLst/>
          <a:rect l="0" t="0" r="0" b="0"/>
          <a:pathLst>
            <a:path>
              <a:moveTo>
                <a:pt x="372331" y="45720"/>
              </a:moveTo>
              <a:lnTo>
                <a:pt x="186165" y="45720"/>
              </a:lnTo>
              <a:lnTo>
                <a:pt x="186165" y="65298"/>
              </a:lnTo>
              <a:lnTo>
                <a:pt x="0" y="65298"/>
              </a:lnTo>
            </a:path>
          </a:pathLst>
        </a:custGeom>
        <a:noFill/>
        <a:ln w="25400" cap="flat" cmpd="sng" algn="ctr">
          <a:solidFill>
            <a:schemeClr val="accent3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453015" y="1624358"/>
        <a:ext cx="18642" cy="18642"/>
      </dsp:txXfrm>
    </dsp:sp>
    <dsp:sp modelId="{5BCB3CDE-F85A-46A2-8A74-38FFCB8DBA33}">
      <dsp:nvSpPr>
        <dsp:cNvPr id="0" name=""/>
        <dsp:cNvSpPr/>
      </dsp:nvSpPr>
      <dsp:spPr>
        <a:xfrm rot="5400000">
          <a:off x="5492177" y="1178640"/>
          <a:ext cx="3222728" cy="910079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دوم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7-5: نیایش</a:t>
          </a:r>
          <a:endParaRPr lang="en-US" sz="2400" b="1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5492177" y="1178640"/>
        <a:ext cx="3222728" cy="910079"/>
      </dsp:txXfrm>
    </dsp:sp>
    <dsp:sp modelId="{FA16DDD1-795B-422A-BBAE-B474AC83D00C}">
      <dsp:nvSpPr>
        <dsp:cNvPr id="0" name=""/>
        <dsp:cNvSpPr/>
      </dsp:nvSpPr>
      <dsp:spPr>
        <a:xfrm>
          <a:off x="4444035" y="1192774"/>
          <a:ext cx="1832134" cy="920966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6 و 7: </a:t>
          </a:r>
          <a:r>
            <a:rPr lang="fa-IR" sz="2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طلب هدایت</a:t>
          </a:r>
          <a:endParaRPr lang="en-US" sz="2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sp:txBody>
      <dsp:txXfrm>
        <a:off x="4444035" y="1192774"/>
        <a:ext cx="1832134" cy="920966"/>
      </dsp:txXfrm>
    </dsp:sp>
    <dsp:sp modelId="{B969F6D4-1B43-46D4-BA11-3BB360A4E5DA}">
      <dsp:nvSpPr>
        <dsp:cNvPr id="0" name=""/>
        <dsp:cNvSpPr/>
      </dsp:nvSpPr>
      <dsp:spPr>
        <a:xfrm>
          <a:off x="2245474" y="560146"/>
          <a:ext cx="1832134" cy="2212464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اهْدِنَا الصِّرَاطَ </a:t>
          </a:r>
          <a:r>
            <a:rPr lang="en-US" sz="2400" kern="12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 </a:t>
          </a:r>
          <a:r>
            <a:rPr lang="fa-IR" sz="2400" kern="12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الْمُسْتَقِي</a:t>
          </a: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مَ(6)          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(نعمت داده شدگان)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245474" y="560146"/>
        <a:ext cx="1832134" cy="2212464"/>
      </dsp:txXfrm>
    </dsp:sp>
    <dsp:sp modelId="{2CEB77CD-491B-4B79-AAA9-8A9B41BE4618}">
      <dsp:nvSpPr>
        <dsp:cNvPr id="0" name=""/>
        <dsp:cNvSpPr/>
      </dsp:nvSpPr>
      <dsp:spPr>
        <a:xfrm>
          <a:off x="8162" y="94320"/>
          <a:ext cx="1870884" cy="1280656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صِرَاطَ الَّذِينَ أَنْعَمْتَ عَلَيْهِمْ    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 شاکران)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8162" y="94320"/>
        <a:ext cx="1870884" cy="1280656"/>
      </dsp:txXfrm>
    </dsp:sp>
    <dsp:sp modelId="{44377506-6DDE-43A6-8360-8287FFF4E7D1}">
      <dsp:nvSpPr>
        <dsp:cNvPr id="0" name=""/>
        <dsp:cNvSpPr/>
      </dsp:nvSpPr>
      <dsp:spPr>
        <a:xfrm>
          <a:off x="46912" y="1534635"/>
          <a:ext cx="1832134" cy="1114289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غَيرْ</a:t>
          </a:r>
          <a:r>
            <a:rPr lang="en-US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الْمَغْضُوبِ عَلَيْهِمْ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(کافران)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46912" y="1534635"/>
        <a:ext cx="1832134" cy="1114289"/>
      </dsp:txXfrm>
    </dsp:sp>
    <dsp:sp modelId="{35798EEC-2F00-4C91-B48A-1E1213390534}">
      <dsp:nvSpPr>
        <dsp:cNvPr id="0" name=""/>
        <dsp:cNvSpPr/>
      </dsp:nvSpPr>
      <dsp:spPr>
        <a:xfrm>
          <a:off x="46912" y="2854928"/>
          <a:ext cx="1832134" cy="800000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latin typeface="Nabi" pitchFamily="2" charset="0"/>
              <a:cs typeface="Nabi" pitchFamily="2" charset="0"/>
            </a:rPr>
            <a:t> 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وَ لَا الضَّالِّينَ(7)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(غافلان)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46912" y="2854928"/>
        <a:ext cx="1832134" cy="80000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C276C0-9536-4816-9A73-89D8459667FB}">
      <dsp:nvSpPr>
        <dsp:cNvPr id="0" name=""/>
        <dsp:cNvSpPr/>
      </dsp:nvSpPr>
      <dsp:spPr>
        <a:xfrm>
          <a:off x="1879047" y="1666378"/>
          <a:ext cx="366426" cy="1588550"/>
        </a:xfrm>
        <a:custGeom>
          <a:avLst/>
          <a:gdLst/>
          <a:ahLst/>
          <a:cxnLst/>
          <a:rect l="0" t="0" r="0" b="0"/>
          <a:pathLst>
            <a:path>
              <a:moveTo>
                <a:pt x="366426" y="0"/>
              </a:moveTo>
              <a:lnTo>
                <a:pt x="183213" y="0"/>
              </a:lnTo>
              <a:lnTo>
                <a:pt x="183213" y="1588550"/>
              </a:lnTo>
              <a:lnTo>
                <a:pt x="0" y="158855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21504" y="2419897"/>
        <a:ext cx="81513" cy="81513"/>
      </dsp:txXfrm>
    </dsp:sp>
    <dsp:sp modelId="{2E80A2BD-DB2E-44CA-814B-4E21694E203B}">
      <dsp:nvSpPr>
        <dsp:cNvPr id="0" name=""/>
        <dsp:cNvSpPr/>
      </dsp:nvSpPr>
      <dsp:spPr>
        <a:xfrm>
          <a:off x="1879047" y="1666378"/>
          <a:ext cx="366426" cy="425401"/>
        </a:xfrm>
        <a:custGeom>
          <a:avLst/>
          <a:gdLst/>
          <a:ahLst/>
          <a:cxnLst/>
          <a:rect l="0" t="0" r="0" b="0"/>
          <a:pathLst>
            <a:path>
              <a:moveTo>
                <a:pt x="366426" y="0"/>
              </a:moveTo>
              <a:lnTo>
                <a:pt x="183213" y="0"/>
              </a:lnTo>
              <a:lnTo>
                <a:pt x="183213" y="425401"/>
              </a:lnTo>
              <a:lnTo>
                <a:pt x="0" y="425401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48224" y="1865043"/>
        <a:ext cx="28072" cy="28072"/>
      </dsp:txXfrm>
    </dsp:sp>
    <dsp:sp modelId="{3A77BB74-92A3-41A4-9879-2D3AF977FEB1}">
      <dsp:nvSpPr>
        <dsp:cNvPr id="0" name=""/>
        <dsp:cNvSpPr/>
      </dsp:nvSpPr>
      <dsp:spPr>
        <a:xfrm>
          <a:off x="1879047" y="734649"/>
          <a:ext cx="366426" cy="931729"/>
        </a:xfrm>
        <a:custGeom>
          <a:avLst/>
          <a:gdLst/>
          <a:ahLst/>
          <a:cxnLst/>
          <a:rect l="0" t="0" r="0" b="0"/>
          <a:pathLst>
            <a:path>
              <a:moveTo>
                <a:pt x="366426" y="931729"/>
              </a:moveTo>
              <a:lnTo>
                <a:pt x="183213" y="931729"/>
              </a:lnTo>
              <a:lnTo>
                <a:pt x="183213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37230" y="1175484"/>
        <a:ext cx="50059" cy="50059"/>
      </dsp:txXfrm>
    </dsp:sp>
    <dsp:sp modelId="{65038D9C-FD0E-49E1-9142-14C03FDC5800}">
      <dsp:nvSpPr>
        <dsp:cNvPr id="0" name=""/>
        <dsp:cNvSpPr/>
      </dsp:nvSpPr>
      <dsp:spPr>
        <a:xfrm>
          <a:off x="4077609" y="1607537"/>
          <a:ext cx="366426" cy="91440"/>
        </a:xfrm>
        <a:custGeom>
          <a:avLst/>
          <a:gdLst/>
          <a:ahLst/>
          <a:cxnLst/>
          <a:rect l="0" t="0" r="0" b="0"/>
          <a:pathLst>
            <a:path>
              <a:moveTo>
                <a:pt x="366426" y="45720"/>
              </a:moveTo>
              <a:lnTo>
                <a:pt x="183213" y="45720"/>
              </a:lnTo>
              <a:lnTo>
                <a:pt x="183213" y="58840"/>
              </a:lnTo>
              <a:lnTo>
                <a:pt x="0" y="5884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51655" y="1644091"/>
        <a:ext cx="18333" cy="18333"/>
      </dsp:txXfrm>
    </dsp:sp>
    <dsp:sp modelId="{D83AFFB8-C3EC-4102-A39E-335F76A5397E}">
      <dsp:nvSpPr>
        <dsp:cNvPr id="0" name=""/>
        <dsp:cNvSpPr/>
      </dsp:nvSpPr>
      <dsp:spPr>
        <a:xfrm>
          <a:off x="6276170" y="1587959"/>
          <a:ext cx="372331" cy="91440"/>
        </a:xfrm>
        <a:custGeom>
          <a:avLst/>
          <a:gdLst/>
          <a:ahLst/>
          <a:cxnLst/>
          <a:rect l="0" t="0" r="0" b="0"/>
          <a:pathLst>
            <a:path>
              <a:moveTo>
                <a:pt x="372331" y="45720"/>
              </a:moveTo>
              <a:lnTo>
                <a:pt x="186165" y="45720"/>
              </a:lnTo>
              <a:lnTo>
                <a:pt x="186165" y="65298"/>
              </a:lnTo>
              <a:lnTo>
                <a:pt x="0" y="65298"/>
              </a:lnTo>
            </a:path>
          </a:pathLst>
        </a:custGeom>
        <a:noFill/>
        <a:ln w="25400" cap="flat" cmpd="sng" algn="ctr">
          <a:solidFill>
            <a:schemeClr val="accent3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453015" y="1624358"/>
        <a:ext cx="18642" cy="18642"/>
      </dsp:txXfrm>
    </dsp:sp>
    <dsp:sp modelId="{5BCB3CDE-F85A-46A2-8A74-38FFCB8DBA33}">
      <dsp:nvSpPr>
        <dsp:cNvPr id="0" name=""/>
        <dsp:cNvSpPr/>
      </dsp:nvSpPr>
      <dsp:spPr>
        <a:xfrm rot="5400000">
          <a:off x="5492177" y="1178640"/>
          <a:ext cx="3222728" cy="910079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دوم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7-5: نیایش</a:t>
          </a:r>
          <a:endParaRPr lang="en-US" sz="2400" b="1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5492177" y="1178640"/>
        <a:ext cx="3222728" cy="910079"/>
      </dsp:txXfrm>
    </dsp:sp>
    <dsp:sp modelId="{FA16DDD1-795B-422A-BBAE-B474AC83D00C}">
      <dsp:nvSpPr>
        <dsp:cNvPr id="0" name=""/>
        <dsp:cNvSpPr/>
      </dsp:nvSpPr>
      <dsp:spPr>
        <a:xfrm>
          <a:off x="4444035" y="1192774"/>
          <a:ext cx="1832134" cy="920966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6 و 7: </a:t>
          </a:r>
          <a:r>
            <a:rPr lang="fa-IR" sz="2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طلب هدایت</a:t>
          </a:r>
          <a:endParaRPr lang="en-US" sz="2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sp:txBody>
      <dsp:txXfrm>
        <a:off x="4444035" y="1192774"/>
        <a:ext cx="1832134" cy="920966"/>
      </dsp:txXfrm>
    </dsp:sp>
    <dsp:sp modelId="{B969F6D4-1B43-46D4-BA11-3BB360A4E5DA}">
      <dsp:nvSpPr>
        <dsp:cNvPr id="0" name=""/>
        <dsp:cNvSpPr/>
      </dsp:nvSpPr>
      <dsp:spPr>
        <a:xfrm>
          <a:off x="2245474" y="560146"/>
          <a:ext cx="1832134" cy="2212464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اهْدِنَا الصِّرَاطَ </a:t>
          </a:r>
          <a:r>
            <a:rPr lang="en-US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</a:t>
          </a: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الْمُسْتَقِيمَ(6)          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(نعمت داده شدگان)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245474" y="560146"/>
        <a:ext cx="1832134" cy="2212464"/>
      </dsp:txXfrm>
    </dsp:sp>
    <dsp:sp modelId="{2CEB77CD-491B-4B79-AAA9-8A9B41BE4618}">
      <dsp:nvSpPr>
        <dsp:cNvPr id="0" name=""/>
        <dsp:cNvSpPr/>
      </dsp:nvSpPr>
      <dsp:spPr>
        <a:xfrm>
          <a:off x="8162" y="94320"/>
          <a:ext cx="1870884" cy="1280656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صِرَاطَ الَّذِينَ أَنْعَمْتَ عَلَيْهِمْ    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 شاکران)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8162" y="94320"/>
        <a:ext cx="1870884" cy="1280656"/>
      </dsp:txXfrm>
    </dsp:sp>
    <dsp:sp modelId="{44377506-6DDE-43A6-8360-8287FFF4E7D1}">
      <dsp:nvSpPr>
        <dsp:cNvPr id="0" name=""/>
        <dsp:cNvSpPr/>
      </dsp:nvSpPr>
      <dsp:spPr>
        <a:xfrm>
          <a:off x="46912" y="1534635"/>
          <a:ext cx="1832134" cy="1114289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غَيرْ</a:t>
          </a:r>
          <a:r>
            <a:rPr lang="en-US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الْمَغْضُوبِ عَلَيْهِمْ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(کافران)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46912" y="1534635"/>
        <a:ext cx="1832134" cy="1114289"/>
      </dsp:txXfrm>
    </dsp:sp>
    <dsp:sp modelId="{35798EEC-2F00-4C91-B48A-1E1213390534}">
      <dsp:nvSpPr>
        <dsp:cNvPr id="0" name=""/>
        <dsp:cNvSpPr/>
      </dsp:nvSpPr>
      <dsp:spPr>
        <a:xfrm>
          <a:off x="46912" y="2854928"/>
          <a:ext cx="1832134" cy="800000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latin typeface="Nabi" pitchFamily="2" charset="0"/>
              <a:cs typeface="Nabi" pitchFamily="2" charset="0"/>
            </a:rPr>
            <a:t> 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وَ لَا الضَّالِّينَ(7)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(غافلان)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46912" y="2854928"/>
        <a:ext cx="1832134" cy="80000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C276C0-9536-4816-9A73-89D8459667FB}">
      <dsp:nvSpPr>
        <dsp:cNvPr id="0" name=""/>
        <dsp:cNvSpPr/>
      </dsp:nvSpPr>
      <dsp:spPr>
        <a:xfrm>
          <a:off x="1879047" y="1666378"/>
          <a:ext cx="366426" cy="1588550"/>
        </a:xfrm>
        <a:custGeom>
          <a:avLst/>
          <a:gdLst/>
          <a:ahLst/>
          <a:cxnLst/>
          <a:rect l="0" t="0" r="0" b="0"/>
          <a:pathLst>
            <a:path>
              <a:moveTo>
                <a:pt x="366426" y="0"/>
              </a:moveTo>
              <a:lnTo>
                <a:pt x="183213" y="0"/>
              </a:lnTo>
              <a:lnTo>
                <a:pt x="183213" y="1588550"/>
              </a:lnTo>
              <a:lnTo>
                <a:pt x="0" y="158855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21504" y="2419897"/>
        <a:ext cx="81513" cy="81513"/>
      </dsp:txXfrm>
    </dsp:sp>
    <dsp:sp modelId="{2E80A2BD-DB2E-44CA-814B-4E21694E203B}">
      <dsp:nvSpPr>
        <dsp:cNvPr id="0" name=""/>
        <dsp:cNvSpPr/>
      </dsp:nvSpPr>
      <dsp:spPr>
        <a:xfrm>
          <a:off x="1879047" y="1666378"/>
          <a:ext cx="366426" cy="425401"/>
        </a:xfrm>
        <a:custGeom>
          <a:avLst/>
          <a:gdLst/>
          <a:ahLst/>
          <a:cxnLst/>
          <a:rect l="0" t="0" r="0" b="0"/>
          <a:pathLst>
            <a:path>
              <a:moveTo>
                <a:pt x="366426" y="0"/>
              </a:moveTo>
              <a:lnTo>
                <a:pt x="183213" y="0"/>
              </a:lnTo>
              <a:lnTo>
                <a:pt x="183213" y="425401"/>
              </a:lnTo>
              <a:lnTo>
                <a:pt x="0" y="425401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48224" y="1865043"/>
        <a:ext cx="28072" cy="28072"/>
      </dsp:txXfrm>
    </dsp:sp>
    <dsp:sp modelId="{3A77BB74-92A3-41A4-9879-2D3AF977FEB1}">
      <dsp:nvSpPr>
        <dsp:cNvPr id="0" name=""/>
        <dsp:cNvSpPr/>
      </dsp:nvSpPr>
      <dsp:spPr>
        <a:xfrm>
          <a:off x="1879047" y="734649"/>
          <a:ext cx="366426" cy="931729"/>
        </a:xfrm>
        <a:custGeom>
          <a:avLst/>
          <a:gdLst/>
          <a:ahLst/>
          <a:cxnLst/>
          <a:rect l="0" t="0" r="0" b="0"/>
          <a:pathLst>
            <a:path>
              <a:moveTo>
                <a:pt x="366426" y="931729"/>
              </a:moveTo>
              <a:lnTo>
                <a:pt x="183213" y="931729"/>
              </a:lnTo>
              <a:lnTo>
                <a:pt x="183213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37230" y="1175484"/>
        <a:ext cx="50059" cy="50059"/>
      </dsp:txXfrm>
    </dsp:sp>
    <dsp:sp modelId="{65038D9C-FD0E-49E1-9142-14C03FDC5800}">
      <dsp:nvSpPr>
        <dsp:cNvPr id="0" name=""/>
        <dsp:cNvSpPr/>
      </dsp:nvSpPr>
      <dsp:spPr>
        <a:xfrm>
          <a:off x="4077609" y="1607537"/>
          <a:ext cx="366426" cy="91440"/>
        </a:xfrm>
        <a:custGeom>
          <a:avLst/>
          <a:gdLst/>
          <a:ahLst/>
          <a:cxnLst/>
          <a:rect l="0" t="0" r="0" b="0"/>
          <a:pathLst>
            <a:path>
              <a:moveTo>
                <a:pt x="366426" y="45720"/>
              </a:moveTo>
              <a:lnTo>
                <a:pt x="183213" y="45720"/>
              </a:lnTo>
              <a:lnTo>
                <a:pt x="183213" y="58840"/>
              </a:lnTo>
              <a:lnTo>
                <a:pt x="0" y="5884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51655" y="1644091"/>
        <a:ext cx="18333" cy="18333"/>
      </dsp:txXfrm>
    </dsp:sp>
    <dsp:sp modelId="{D83AFFB8-C3EC-4102-A39E-335F76A5397E}">
      <dsp:nvSpPr>
        <dsp:cNvPr id="0" name=""/>
        <dsp:cNvSpPr/>
      </dsp:nvSpPr>
      <dsp:spPr>
        <a:xfrm>
          <a:off x="6276170" y="1587959"/>
          <a:ext cx="372331" cy="91440"/>
        </a:xfrm>
        <a:custGeom>
          <a:avLst/>
          <a:gdLst/>
          <a:ahLst/>
          <a:cxnLst/>
          <a:rect l="0" t="0" r="0" b="0"/>
          <a:pathLst>
            <a:path>
              <a:moveTo>
                <a:pt x="372331" y="45720"/>
              </a:moveTo>
              <a:lnTo>
                <a:pt x="186165" y="45720"/>
              </a:lnTo>
              <a:lnTo>
                <a:pt x="186165" y="65298"/>
              </a:lnTo>
              <a:lnTo>
                <a:pt x="0" y="65298"/>
              </a:lnTo>
            </a:path>
          </a:pathLst>
        </a:custGeom>
        <a:noFill/>
        <a:ln w="25400" cap="flat" cmpd="sng" algn="ctr">
          <a:solidFill>
            <a:schemeClr val="accent3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3"/>
        </a:lnRef>
        <a:fillRef idx="0">
          <a:schemeClr val="accent3"/>
        </a:fillRef>
        <a:effectRef idx="1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453015" y="1624358"/>
        <a:ext cx="18642" cy="18642"/>
      </dsp:txXfrm>
    </dsp:sp>
    <dsp:sp modelId="{5BCB3CDE-F85A-46A2-8A74-38FFCB8DBA33}">
      <dsp:nvSpPr>
        <dsp:cNvPr id="0" name=""/>
        <dsp:cNvSpPr/>
      </dsp:nvSpPr>
      <dsp:spPr>
        <a:xfrm rot="5400000">
          <a:off x="5492177" y="1178640"/>
          <a:ext cx="3222728" cy="910079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دوم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7-5: نیایش</a:t>
          </a:r>
          <a:endParaRPr lang="en-US" sz="2400" b="1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5492177" y="1178640"/>
        <a:ext cx="3222728" cy="910079"/>
      </dsp:txXfrm>
    </dsp:sp>
    <dsp:sp modelId="{FA16DDD1-795B-422A-BBAE-B474AC83D00C}">
      <dsp:nvSpPr>
        <dsp:cNvPr id="0" name=""/>
        <dsp:cNvSpPr/>
      </dsp:nvSpPr>
      <dsp:spPr>
        <a:xfrm>
          <a:off x="4444035" y="1192774"/>
          <a:ext cx="1832134" cy="920966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cap="none" spc="0" dirty="0" smtClean="0">
              <a:ln w="10541" cmpd="sng">
                <a:solidFill>
                  <a:srgbClr val="F27900"/>
                </a:solidFill>
                <a:prstDash val="solid"/>
              </a:ln>
              <a:solidFill>
                <a:srgbClr val="F27900"/>
              </a:solidFill>
              <a:effectLst/>
              <a:cs typeface="B Mitra" pitchFamily="2" charset="-78"/>
            </a:rPr>
            <a:t>آیه 6 و 7: </a:t>
          </a:r>
          <a:r>
            <a:rPr lang="fa-IR" sz="2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Mitra" pitchFamily="2" charset="-78"/>
            </a:rPr>
            <a:t>طلب هدایت</a:t>
          </a:r>
          <a:endParaRPr lang="en-US" sz="2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cs typeface="B Mitra" pitchFamily="2" charset="-78"/>
          </a:endParaRPr>
        </a:p>
      </dsp:txBody>
      <dsp:txXfrm>
        <a:off x="4444035" y="1192774"/>
        <a:ext cx="1832134" cy="920966"/>
      </dsp:txXfrm>
    </dsp:sp>
    <dsp:sp modelId="{B969F6D4-1B43-46D4-BA11-3BB360A4E5DA}">
      <dsp:nvSpPr>
        <dsp:cNvPr id="0" name=""/>
        <dsp:cNvSpPr/>
      </dsp:nvSpPr>
      <dsp:spPr>
        <a:xfrm>
          <a:off x="2245474" y="646147"/>
          <a:ext cx="1832134" cy="2040461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اهْدِنَا الصِّرَاطَ </a:t>
          </a:r>
          <a:r>
            <a:rPr lang="en-US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</a:t>
          </a: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الْمُسْتَقِيمَ(6)          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(نعمت داده شدگان)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245474" y="646147"/>
        <a:ext cx="1832134" cy="2040461"/>
      </dsp:txXfrm>
    </dsp:sp>
    <dsp:sp modelId="{2CEB77CD-491B-4B79-AAA9-8A9B41BE4618}">
      <dsp:nvSpPr>
        <dsp:cNvPr id="0" name=""/>
        <dsp:cNvSpPr/>
      </dsp:nvSpPr>
      <dsp:spPr>
        <a:xfrm>
          <a:off x="8162" y="94320"/>
          <a:ext cx="1870884" cy="1280656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صِرَاطَ الَّذِينَ أَنْعَمْتَ عَلَيْهِمْ    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 شاکران)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8162" y="94320"/>
        <a:ext cx="1870884" cy="1280656"/>
      </dsp:txXfrm>
    </dsp:sp>
    <dsp:sp modelId="{44377506-6DDE-43A6-8360-8287FFF4E7D1}">
      <dsp:nvSpPr>
        <dsp:cNvPr id="0" name=""/>
        <dsp:cNvSpPr/>
      </dsp:nvSpPr>
      <dsp:spPr>
        <a:xfrm>
          <a:off x="46912" y="1534635"/>
          <a:ext cx="1832134" cy="1114289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غَيرْ</a:t>
          </a:r>
          <a:r>
            <a:rPr lang="en-US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الْمَغْضُوبِ عَلَيْهِمْ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(کافران)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46912" y="1534635"/>
        <a:ext cx="1832134" cy="1114289"/>
      </dsp:txXfrm>
    </dsp:sp>
    <dsp:sp modelId="{35798EEC-2F00-4C91-B48A-1E1213390534}">
      <dsp:nvSpPr>
        <dsp:cNvPr id="0" name=""/>
        <dsp:cNvSpPr/>
      </dsp:nvSpPr>
      <dsp:spPr>
        <a:xfrm>
          <a:off x="46912" y="2854928"/>
          <a:ext cx="1832134" cy="800000"/>
        </a:xfrm>
        <a:prstGeom prst="rect">
          <a:avLst/>
        </a:prstGeom>
        <a:gradFill rotWithShape="0">
          <a:gsLst>
            <a:gs pos="0">
              <a:schemeClr val="accent3">
                <a:alpha val="3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3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3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latin typeface="Nabi" pitchFamily="2" charset="0"/>
              <a:cs typeface="Nabi" pitchFamily="2" charset="0"/>
            </a:rPr>
            <a:t> 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وَ لَا الضَّالِّينَ(7)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(غافلان)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46912" y="2854928"/>
        <a:ext cx="1832134" cy="80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157FC4-4EC8-4C37-94C3-158819265B6D}">
      <dsp:nvSpPr>
        <dsp:cNvPr id="0" name=""/>
        <dsp:cNvSpPr/>
      </dsp:nvSpPr>
      <dsp:spPr>
        <a:xfrm>
          <a:off x="2514014" y="3544024"/>
          <a:ext cx="437708" cy="935689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935689"/>
              </a:lnTo>
              <a:lnTo>
                <a:pt x="0" y="93568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7043" y="3986043"/>
        <a:ext cx="51650" cy="51650"/>
      </dsp:txXfrm>
    </dsp:sp>
    <dsp:sp modelId="{8C343E6E-2C68-4358-8988-182F8C3D569C}">
      <dsp:nvSpPr>
        <dsp:cNvPr id="0" name=""/>
        <dsp:cNvSpPr/>
      </dsp:nvSpPr>
      <dsp:spPr>
        <a:xfrm>
          <a:off x="2514014" y="3495214"/>
          <a:ext cx="437708" cy="91440"/>
        </a:xfrm>
        <a:custGeom>
          <a:avLst/>
          <a:gdLst/>
          <a:ahLst/>
          <a:cxnLst/>
          <a:rect l="0" t="0" r="0" b="0"/>
          <a:pathLst>
            <a:path>
              <a:moveTo>
                <a:pt x="437708" y="48809"/>
              </a:moveTo>
              <a:lnTo>
                <a:pt x="218854" y="48809"/>
              </a:lnTo>
              <a:lnTo>
                <a:pt x="218854" y="45720"/>
              </a:ln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21925" y="3529991"/>
        <a:ext cx="21885" cy="21885"/>
      </dsp:txXfrm>
    </dsp:sp>
    <dsp:sp modelId="{C8A1BC53-52CB-440F-9468-0533C6623BDE}">
      <dsp:nvSpPr>
        <dsp:cNvPr id="0" name=""/>
        <dsp:cNvSpPr/>
      </dsp:nvSpPr>
      <dsp:spPr>
        <a:xfrm>
          <a:off x="2514014" y="2597592"/>
          <a:ext cx="437708" cy="946431"/>
        </a:xfrm>
        <a:custGeom>
          <a:avLst/>
          <a:gdLst/>
          <a:ahLst/>
          <a:cxnLst/>
          <a:rect l="0" t="0" r="0" b="0"/>
          <a:pathLst>
            <a:path>
              <a:moveTo>
                <a:pt x="437708" y="946431"/>
              </a:moveTo>
              <a:lnTo>
                <a:pt x="218854" y="946431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6799" y="3044739"/>
        <a:ext cx="52137" cy="52137"/>
      </dsp:txXfrm>
    </dsp:sp>
    <dsp:sp modelId="{8CAF16AF-53BF-43B8-B38A-3445349BC241}">
      <dsp:nvSpPr>
        <dsp:cNvPr id="0" name=""/>
        <dsp:cNvSpPr/>
      </dsp:nvSpPr>
      <dsp:spPr>
        <a:xfrm>
          <a:off x="2514014" y="1726708"/>
          <a:ext cx="437708" cy="1817315"/>
        </a:xfrm>
        <a:custGeom>
          <a:avLst/>
          <a:gdLst/>
          <a:ahLst/>
          <a:cxnLst/>
          <a:rect l="0" t="0" r="0" b="0"/>
          <a:pathLst>
            <a:path>
              <a:moveTo>
                <a:pt x="437708" y="1817315"/>
              </a:moveTo>
              <a:lnTo>
                <a:pt x="218854" y="1817315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686136" y="2588634"/>
        <a:ext cx="93464" cy="93464"/>
      </dsp:txXfrm>
    </dsp:sp>
    <dsp:sp modelId="{9D14F9CA-4A45-4862-84B8-B32E4E454E9B}">
      <dsp:nvSpPr>
        <dsp:cNvPr id="0" name=""/>
        <dsp:cNvSpPr/>
      </dsp:nvSpPr>
      <dsp:spPr>
        <a:xfrm>
          <a:off x="4698202" y="1758527"/>
          <a:ext cx="437708" cy="1785496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1785496"/>
              </a:lnTo>
              <a:lnTo>
                <a:pt x="0" y="1785496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4871097" y="2605316"/>
        <a:ext cx="91918" cy="91918"/>
      </dsp:txXfrm>
    </dsp:sp>
    <dsp:sp modelId="{0460355B-AC66-4F6E-847C-06C07A3415D7}">
      <dsp:nvSpPr>
        <dsp:cNvPr id="0" name=""/>
        <dsp:cNvSpPr/>
      </dsp:nvSpPr>
      <dsp:spPr>
        <a:xfrm>
          <a:off x="4613549" y="450917"/>
          <a:ext cx="522361" cy="1307609"/>
        </a:xfrm>
        <a:custGeom>
          <a:avLst/>
          <a:gdLst/>
          <a:ahLst/>
          <a:cxnLst/>
          <a:rect l="0" t="0" r="0" b="0"/>
          <a:pathLst>
            <a:path>
              <a:moveTo>
                <a:pt x="522361" y="1307609"/>
              </a:moveTo>
              <a:lnTo>
                <a:pt x="261180" y="1307609"/>
              </a:lnTo>
              <a:lnTo>
                <a:pt x="261180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39528" y="1069520"/>
        <a:ext cx="70404" cy="70404"/>
      </dsp:txXfrm>
    </dsp:sp>
    <dsp:sp modelId="{1ED14AC5-7B4D-41C4-B901-599373EB30D0}">
      <dsp:nvSpPr>
        <dsp:cNvPr id="0" name=""/>
        <dsp:cNvSpPr/>
      </dsp:nvSpPr>
      <dsp:spPr>
        <a:xfrm rot="5400000">
          <a:off x="3713638" y="1424908"/>
          <a:ext cx="3511783" cy="667238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cap="none" spc="0" dirty="0" smtClean="0">
              <a:ln w="12700">
                <a:solidFill>
                  <a:schemeClr val="accent2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Mitra" pitchFamily="2" charset="-78"/>
            </a:rPr>
            <a:t>سیاق اول  آیات 1-4: ستایش</a:t>
          </a:r>
          <a:endParaRPr lang="en-US" sz="2400" b="1" kern="1200" cap="none" spc="0" dirty="0">
            <a:ln w="12700">
              <a:solidFill>
                <a:schemeClr val="accent2"/>
              </a:solidFill>
              <a:prstDash val="solid"/>
            </a:ln>
            <a:solidFill>
              <a:sysClr val="windowText" lastClr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cs typeface="B Mitra" pitchFamily="2" charset="-78"/>
          </a:endParaRPr>
        </a:p>
      </dsp:txBody>
      <dsp:txXfrm>
        <a:off x="3713638" y="1424908"/>
        <a:ext cx="3511783" cy="667238"/>
      </dsp:txXfrm>
    </dsp:sp>
    <dsp:sp modelId="{3FE0A3A9-176B-4359-B4E2-B28151A5D076}">
      <dsp:nvSpPr>
        <dsp:cNvPr id="0" name=""/>
        <dsp:cNvSpPr/>
      </dsp:nvSpPr>
      <dsp:spPr>
        <a:xfrm>
          <a:off x="1581059" y="44172"/>
          <a:ext cx="3032489" cy="813491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ysClr val="windowText" lastClr="000000"/>
              </a:solidFill>
              <a:effectLst/>
              <a:latin typeface="Nabi" pitchFamily="2" charset="0"/>
              <a:cs typeface="Nabi" pitchFamily="2" charset="0"/>
            </a:rPr>
            <a:t> بِسْمِ اللّهِ الرَّحْمَنِ الرَّحِيمِ(1)</a:t>
          </a:r>
          <a:endParaRPr lang="en-US" sz="2400" kern="1200" dirty="0">
            <a:ln>
              <a:solidFill>
                <a:srgbClr val="00B451"/>
              </a:solidFill>
            </a:ln>
            <a:solidFill>
              <a:sysClr val="windowText" lastClr="000000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1581059" y="44172"/>
        <a:ext cx="3032489" cy="813491"/>
      </dsp:txXfrm>
    </dsp:sp>
    <dsp:sp modelId="{2FEEA866-05AF-47C8-BDE3-0B12FA7456D8}">
      <dsp:nvSpPr>
        <dsp:cNvPr id="0" name=""/>
        <dsp:cNvSpPr/>
      </dsp:nvSpPr>
      <dsp:spPr>
        <a:xfrm>
          <a:off x="2951722" y="3210404"/>
          <a:ext cx="1746479" cy="667238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ysClr val="windowText" lastClr="000000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kern="1200" dirty="0">
            <a:ln>
              <a:solidFill>
                <a:srgbClr val="00B451"/>
              </a:solidFill>
            </a:ln>
            <a:solidFill>
              <a:sysClr val="windowText" lastClr="000000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2951722" y="3210404"/>
        <a:ext cx="1746479" cy="667238"/>
      </dsp:txXfrm>
    </dsp:sp>
    <dsp:sp modelId="{2ABF4A61-82EF-4C85-B932-273BB17DFD9B}">
      <dsp:nvSpPr>
        <dsp:cNvPr id="0" name=""/>
        <dsp:cNvSpPr/>
      </dsp:nvSpPr>
      <dsp:spPr>
        <a:xfrm>
          <a:off x="325470" y="1393089"/>
          <a:ext cx="2188543" cy="667238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kern="1200" cap="none" spc="0" dirty="0" smtClean="0">
              <a:ln/>
              <a:solidFill>
                <a:sysClr val="windowText" lastClr="000000"/>
              </a:solidFill>
              <a:effectLst/>
              <a:cs typeface="B Mitra" pitchFamily="2" charset="-78"/>
            </a:rPr>
            <a:t>(عارفانه)</a:t>
          </a:r>
          <a:endParaRPr lang="en-US" sz="2000" b="1" kern="1200" cap="none" spc="0" dirty="0">
            <a:ln/>
            <a:solidFill>
              <a:sysClr val="windowText" lastClr="000000"/>
            </a:solidFill>
            <a:effectLst/>
            <a:cs typeface="B Mitra" pitchFamily="2" charset="-78"/>
          </a:endParaRPr>
        </a:p>
      </dsp:txBody>
      <dsp:txXfrm>
        <a:off x="325470" y="1393089"/>
        <a:ext cx="2188543" cy="667238"/>
      </dsp:txXfrm>
    </dsp:sp>
    <dsp:sp modelId="{3E9D0FF5-6891-42D0-94BB-494CE7DED499}">
      <dsp:nvSpPr>
        <dsp:cNvPr id="0" name=""/>
        <dsp:cNvSpPr/>
      </dsp:nvSpPr>
      <dsp:spPr>
        <a:xfrm>
          <a:off x="325470" y="2151799"/>
          <a:ext cx="2188543" cy="891584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kern="1200" cap="none" spc="0" dirty="0" smtClean="0">
              <a:ln/>
              <a:solidFill>
                <a:sysClr val="windowText" lastClr="000000"/>
              </a:solidFill>
              <a:effectLst/>
              <a:cs typeface="B Mitra" pitchFamily="2" charset="-78"/>
            </a:rPr>
            <a:t>(شاکرانه)</a:t>
          </a:r>
          <a:endParaRPr lang="en-US" sz="2000" b="1" kern="1200" cap="none" spc="0" dirty="0">
            <a:ln/>
            <a:solidFill>
              <a:sysClr val="windowText" lastClr="000000"/>
            </a:solidFill>
            <a:effectLst/>
            <a:cs typeface="B Mitra" pitchFamily="2" charset="-78"/>
          </a:endParaRPr>
        </a:p>
      </dsp:txBody>
      <dsp:txXfrm>
        <a:off x="325470" y="2151799"/>
        <a:ext cx="2188543" cy="891584"/>
      </dsp:txXfrm>
    </dsp:sp>
    <dsp:sp modelId="{779A305B-AF19-4DC3-837C-54C1231FABF3}">
      <dsp:nvSpPr>
        <dsp:cNvPr id="0" name=""/>
        <dsp:cNvSpPr/>
      </dsp:nvSpPr>
      <dsp:spPr>
        <a:xfrm>
          <a:off x="325470" y="3117434"/>
          <a:ext cx="2188543" cy="84699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kern="1200" cap="none" spc="0" dirty="0" smtClean="0">
              <a:ln/>
              <a:solidFill>
                <a:sysClr val="windowText" lastClr="000000"/>
              </a:solidFill>
              <a:effectLst/>
              <a:cs typeface="B Mitra" pitchFamily="2" charset="-78"/>
            </a:rPr>
            <a:t>(تاجرانه)</a:t>
          </a:r>
          <a:endParaRPr lang="en-US" sz="2000" b="1" kern="1200" cap="none" spc="0" dirty="0">
            <a:ln/>
            <a:solidFill>
              <a:sysClr val="windowText" lastClr="000000"/>
            </a:solidFill>
            <a:effectLst/>
            <a:cs typeface="B Mitra" pitchFamily="2" charset="-78"/>
          </a:endParaRPr>
        </a:p>
      </dsp:txBody>
      <dsp:txXfrm>
        <a:off x="325470" y="3117434"/>
        <a:ext cx="2188543" cy="846999"/>
      </dsp:txXfrm>
    </dsp:sp>
    <dsp:sp modelId="{EC79F2BE-04FF-4C65-A648-E4C67A3C71A2}">
      <dsp:nvSpPr>
        <dsp:cNvPr id="0" name=""/>
        <dsp:cNvSpPr/>
      </dsp:nvSpPr>
      <dsp:spPr>
        <a:xfrm>
          <a:off x="299273" y="4048673"/>
          <a:ext cx="2214740" cy="86207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000" b="1" kern="1200" cap="none" spc="0" dirty="0" smtClean="0">
              <a:ln/>
              <a:solidFill>
                <a:sysClr val="windowText" lastClr="000000"/>
              </a:solidFill>
              <a:effectLst/>
              <a:cs typeface="B Mitra" pitchFamily="2" charset="-78"/>
            </a:rPr>
            <a:t>(خائفانه)</a:t>
          </a:r>
          <a:endParaRPr lang="en-US" sz="2000" b="1" kern="1200" cap="none" spc="0" dirty="0">
            <a:ln/>
            <a:solidFill>
              <a:sysClr val="windowText" lastClr="000000"/>
            </a:solidFill>
            <a:effectLst/>
            <a:cs typeface="B Mitra" pitchFamily="2" charset="-78"/>
          </a:endParaRPr>
        </a:p>
      </dsp:txBody>
      <dsp:txXfrm>
        <a:off x="299273" y="4048673"/>
        <a:ext cx="2214740" cy="8620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157FC4-4EC8-4C37-94C3-158819265B6D}">
      <dsp:nvSpPr>
        <dsp:cNvPr id="0" name=""/>
        <dsp:cNvSpPr/>
      </dsp:nvSpPr>
      <dsp:spPr>
        <a:xfrm>
          <a:off x="2569017" y="3595991"/>
          <a:ext cx="444127" cy="949409"/>
        </a:xfrm>
        <a:custGeom>
          <a:avLst/>
          <a:gdLst/>
          <a:ahLst/>
          <a:cxnLst/>
          <a:rect l="0" t="0" r="0" b="0"/>
          <a:pathLst>
            <a:path>
              <a:moveTo>
                <a:pt x="444127" y="0"/>
              </a:moveTo>
              <a:lnTo>
                <a:pt x="222063" y="0"/>
              </a:lnTo>
              <a:lnTo>
                <a:pt x="222063" y="949409"/>
              </a:lnTo>
              <a:lnTo>
                <a:pt x="0" y="94940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64876" y="4044492"/>
        <a:ext cx="52407" cy="52407"/>
      </dsp:txXfrm>
    </dsp:sp>
    <dsp:sp modelId="{8C343E6E-2C68-4358-8988-182F8C3D569C}">
      <dsp:nvSpPr>
        <dsp:cNvPr id="0" name=""/>
        <dsp:cNvSpPr/>
      </dsp:nvSpPr>
      <dsp:spPr>
        <a:xfrm>
          <a:off x="2569017" y="3547136"/>
          <a:ext cx="444127" cy="91440"/>
        </a:xfrm>
        <a:custGeom>
          <a:avLst/>
          <a:gdLst/>
          <a:ahLst/>
          <a:cxnLst/>
          <a:rect l="0" t="0" r="0" b="0"/>
          <a:pathLst>
            <a:path>
              <a:moveTo>
                <a:pt x="444127" y="48854"/>
              </a:moveTo>
              <a:lnTo>
                <a:pt x="222063" y="48854"/>
              </a:lnTo>
              <a:lnTo>
                <a:pt x="222063" y="45720"/>
              </a:ln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79977" y="3581753"/>
        <a:ext cx="22206" cy="22206"/>
      </dsp:txXfrm>
    </dsp:sp>
    <dsp:sp modelId="{C8A1BC53-52CB-440F-9468-0533C6623BDE}">
      <dsp:nvSpPr>
        <dsp:cNvPr id="0" name=""/>
        <dsp:cNvSpPr/>
      </dsp:nvSpPr>
      <dsp:spPr>
        <a:xfrm>
          <a:off x="2569017" y="2635681"/>
          <a:ext cx="444127" cy="960309"/>
        </a:xfrm>
        <a:custGeom>
          <a:avLst/>
          <a:gdLst/>
          <a:ahLst/>
          <a:cxnLst/>
          <a:rect l="0" t="0" r="0" b="0"/>
          <a:pathLst>
            <a:path>
              <a:moveTo>
                <a:pt x="444127" y="960309"/>
              </a:moveTo>
              <a:lnTo>
                <a:pt x="222063" y="960309"/>
              </a:lnTo>
              <a:lnTo>
                <a:pt x="222063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64629" y="3089385"/>
        <a:ext cx="52901" cy="52901"/>
      </dsp:txXfrm>
    </dsp:sp>
    <dsp:sp modelId="{8CAF16AF-53BF-43B8-B38A-3445349BC241}">
      <dsp:nvSpPr>
        <dsp:cNvPr id="0" name=""/>
        <dsp:cNvSpPr/>
      </dsp:nvSpPr>
      <dsp:spPr>
        <a:xfrm>
          <a:off x="2569017" y="1752027"/>
          <a:ext cx="444127" cy="1843963"/>
        </a:xfrm>
        <a:custGeom>
          <a:avLst/>
          <a:gdLst/>
          <a:ahLst/>
          <a:cxnLst/>
          <a:rect l="0" t="0" r="0" b="0"/>
          <a:pathLst>
            <a:path>
              <a:moveTo>
                <a:pt x="444127" y="1843963"/>
              </a:moveTo>
              <a:lnTo>
                <a:pt x="222063" y="1843963"/>
              </a:lnTo>
              <a:lnTo>
                <a:pt x="222063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743663" y="2626592"/>
        <a:ext cx="94834" cy="94834"/>
      </dsp:txXfrm>
    </dsp:sp>
    <dsp:sp modelId="{9D14F9CA-4A45-4862-84B8-B32E4E454E9B}">
      <dsp:nvSpPr>
        <dsp:cNvPr id="0" name=""/>
        <dsp:cNvSpPr/>
      </dsp:nvSpPr>
      <dsp:spPr>
        <a:xfrm>
          <a:off x="4785233" y="1784313"/>
          <a:ext cx="444127" cy="1811677"/>
        </a:xfrm>
        <a:custGeom>
          <a:avLst/>
          <a:gdLst/>
          <a:ahLst/>
          <a:cxnLst/>
          <a:rect l="0" t="0" r="0" b="0"/>
          <a:pathLst>
            <a:path>
              <a:moveTo>
                <a:pt x="444127" y="0"/>
              </a:moveTo>
              <a:lnTo>
                <a:pt x="222063" y="0"/>
              </a:lnTo>
              <a:lnTo>
                <a:pt x="222063" y="1811677"/>
              </a:lnTo>
              <a:lnTo>
                <a:pt x="0" y="1811677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4960663" y="2643519"/>
        <a:ext cx="93266" cy="93266"/>
      </dsp:txXfrm>
    </dsp:sp>
    <dsp:sp modelId="{0460355B-AC66-4F6E-847C-06C07A3415D7}">
      <dsp:nvSpPr>
        <dsp:cNvPr id="0" name=""/>
        <dsp:cNvSpPr/>
      </dsp:nvSpPr>
      <dsp:spPr>
        <a:xfrm>
          <a:off x="4699338" y="457529"/>
          <a:ext cx="530021" cy="1326783"/>
        </a:xfrm>
        <a:custGeom>
          <a:avLst/>
          <a:gdLst/>
          <a:ahLst/>
          <a:cxnLst/>
          <a:rect l="0" t="0" r="0" b="0"/>
          <a:pathLst>
            <a:path>
              <a:moveTo>
                <a:pt x="530021" y="1326783"/>
              </a:moveTo>
              <a:lnTo>
                <a:pt x="265010" y="1326783"/>
              </a:lnTo>
              <a:lnTo>
                <a:pt x="265010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928631" y="1085203"/>
        <a:ext cx="71436" cy="71436"/>
      </dsp:txXfrm>
    </dsp:sp>
    <dsp:sp modelId="{1ED14AC5-7B4D-41C4-B901-599373EB30D0}">
      <dsp:nvSpPr>
        <dsp:cNvPr id="0" name=""/>
        <dsp:cNvSpPr/>
      </dsp:nvSpPr>
      <dsp:spPr>
        <a:xfrm rot="5400000">
          <a:off x="3786232" y="1445802"/>
          <a:ext cx="3563278" cy="677022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3786232" y="1445802"/>
        <a:ext cx="3563278" cy="677022"/>
      </dsp:txXfrm>
    </dsp:sp>
    <dsp:sp modelId="{3FE0A3A9-176B-4359-B4E2-B28151A5D076}">
      <dsp:nvSpPr>
        <dsp:cNvPr id="0" name=""/>
        <dsp:cNvSpPr/>
      </dsp:nvSpPr>
      <dsp:spPr>
        <a:xfrm>
          <a:off x="1622382" y="44819"/>
          <a:ext cx="3076956" cy="825419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 </a:t>
          </a:r>
          <a:r>
            <a:rPr lang="fa-IR" sz="2400" kern="12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بِسْمِ اللّهِ </a:t>
          </a: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الرَّحْمَنِ الرَّحِيمِ(1)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1622382" y="44819"/>
        <a:ext cx="3076956" cy="825419"/>
      </dsp:txXfrm>
    </dsp:sp>
    <dsp:sp modelId="{2FEEA866-05AF-47C8-BDE3-0B12FA7456D8}">
      <dsp:nvSpPr>
        <dsp:cNvPr id="0" name=""/>
        <dsp:cNvSpPr/>
      </dsp:nvSpPr>
      <dsp:spPr>
        <a:xfrm>
          <a:off x="3013144" y="3257479"/>
          <a:ext cx="1772089" cy="677022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3013144" y="3257479"/>
        <a:ext cx="1772089" cy="677022"/>
      </dsp:txXfrm>
    </dsp:sp>
    <dsp:sp modelId="{2ABF4A61-82EF-4C85-B932-273BB17DFD9B}">
      <dsp:nvSpPr>
        <dsp:cNvPr id="0" name=""/>
        <dsp:cNvSpPr/>
      </dsp:nvSpPr>
      <dsp:spPr>
        <a:xfrm>
          <a:off x="348381" y="1413516"/>
          <a:ext cx="2220635" cy="677022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4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48381" y="1413516"/>
        <a:ext cx="2220635" cy="677022"/>
      </dsp:txXfrm>
    </dsp:sp>
    <dsp:sp modelId="{3E9D0FF5-6891-42D0-94BB-494CE7DED499}">
      <dsp:nvSpPr>
        <dsp:cNvPr id="0" name=""/>
        <dsp:cNvSpPr/>
      </dsp:nvSpPr>
      <dsp:spPr>
        <a:xfrm>
          <a:off x="348381" y="2183352"/>
          <a:ext cx="2220635" cy="904658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4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48381" y="2183352"/>
        <a:ext cx="2220635" cy="904658"/>
      </dsp:txXfrm>
    </dsp:sp>
    <dsp:sp modelId="{779A305B-AF19-4DC3-837C-54C1231FABF3}">
      <dsp:nvSpPr>
        <dsp:cNvPr id="0" name=""/>
        <dsp:cNvSpPr/>
      </dsp:nvSpPr>
      <dsp:spPr>
        <a:xfrm>
          <a:off x="348381" y="3163146"/>
          <a:ext cx="2220635" cy="85941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4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48381" y="3163146"/>
        <a:ext cx="2220635" cy="859419"/>
      </dsp:txXfrm>
    </dsp:sp>
    <dsp:sp modelId="{EC79F2BE-04FF-4C65-A648-E4C67A3C71A2}">
      <dsp:nvSpPr>
        <dsp:cNvPr id="0" name=""/>
        <dsp:cNvSpPr/>
      </dsp:nvSpPr>
      <dsp:spPr>
        <a:xfrm>
          <a:off x="321800" y="4108040"/>
          <a:ext cx="2247216" cy="874720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4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1800" y="4108040"/>
        <a:ext cx="2247216" cy="8747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157FC4-4EC8-4C37-94C3-158819265B6D}">
      <dsp:nvSpPr>
        <dsp:cNvPr id="0" name=""/>
        <dsp:cNvSpPr/>
      </dsp:nvSpPr>
      <dsp:spPr>
        <a:xfrm>
          <a:off x="2514014" y="3544024"/>
          <a:ext cx="437708" cy="935689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935689"/>
              </a:lnTo>
              <a:lnTo>
                <a:pt x="0" y="93568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7043" y="3986043"/>
        <a:ext cx="51650" cy="51650"/>
      </dsp:txXfrm>
    </dsp:sp>
    <dsp:sp modelId="{8C343E6E-2C68-4358-8988-182F8C3D569C}">
      <dsp:nvSpPr>
        <dsp:cNvPr id="0" name=""/>
        <dsp:cNvSpPr/>
      </dsp:nvSpPr>
      <dsp:spPr>
        <a:xfrm>
          <a:off x="2514014" y="3495214"/>
          <a:ext cx="437708" cy="91440"/>
        </a:xfrm>
        <a:custGeom>
          <a:avLst/>
          <a:gdLst/>
          <a:ahLst/>
          <a:cxnLst/>
          <a:rect l="0" t="0" r="0" b="0"/>
          <a:pathLst>
            <a:path>
              <a:moveTo>
                <a:pt x="437708" y="48809"/>
              </a:moveTo>
              <a:lnTo>
                <a:pt x="218854" y="48809"/>
              </a:lnTo>
              <a:lnTo>
                <a:pt x="218854" y="45720"/>
              </a:ln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21925" y="3529991"/>
        <a:ext cx="21885" cy="21885"/>
      </dsp:txXfrm>
    </dsp:sp>
    <dsp:sp modelId="{C8A1BC53-52CB-440F-9468-0533C6623BDE}">
      <dsp:nvSpPr>
        <dsp:cNvPr id="0" name=""/>
        <dsp:cNvSpPr/>
      </dsp:nvSpPr>
      <dsp:spPr>
        <a:xfrm>
          <a:off x="2514014" y="2597592"/>
          <a:ext cx="437708" cy="946431"/>
        </a:xfrm>
        <a:custGeom>
          <a:avLst/>
          <a:gdLst/>
          <a:ahLst/>
          <a:cxnLst/>
          <a:rect l="0" t="0" r="0" b="0"/>
          <a:pathLst>
            <a:path>
              <a:moveTo>
                <a:pt x="437708" y="946431"/>
              </a:moveTo>
              <a:lnTo>
                <a:pt x="218854" y="946431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6799" y="3044739"/>
        <a:ext cx="52137" cy="52137"/>
      </dsp:txXfrm>
    </dsp:sp>
    <dsp:sp modelId="{8CAF16AF-53BF-43B8-B38A-3445349BC241}">
      <dsp:nvSpPr>
        <dsp:cNvPr id="0" name=""/>
        <dsp:cNvSpPr/>
      </dsp:nvSpPr>
      <dsp:spPr>
        <a:xfrm>
          <a:off x="2514014" y="1726708"/>
          <a:ext cx="437708" cy="1817315"/>
        </a:xfrm>
        <a:custGeom>
          <a:avLst/>
          <a:gdLst/>
          <a:ahLst/>
          <a:cxnLst/>
          <a:rect l="0" t="0" r="0" b="0"/>
          <a:pathLst>
            <a:path>
              <a:moveTo>
                <a:pt x="437708" y="1817315"/>
              </a:moveTo>
              <a:lnTo>
                <a:pt x="218854" y="1817315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686136" y="2588634"/>
        <a:ext cx="93464" cy="93464"/>
      </dsp:txXfrm>
    </dsp:sp>
    <dsp:sp modelId="{9D14F9CA-4A45-4862-84B8-B32E4E454E9B}">
      <dsp:nvSpPr>
        <dsp:cNvPr id="0" name=""/>
        <dsp:cNvSpPr/>
      </dsp:nvSpPr>
      <dsp:spPr>
        <a:xfrm>
          <a:off x="4698202" y="1758527"/>
          <a:ext cx="437708" cy="1785496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1785496"/>
              </a:lnTo>
              <a:lnTo>
                <a:pt x="0" y="1785496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4871097" y="2605316"/>
        <a:ext cx="91918" cy="91918"/>
      </dsp:txXfrm>
    </dsp:sp>
    <dsp:sp modelId="{0460355B-AC66-4F6E-847C-06C07A3415D7}">
      <dsp:nvSpPr>
        <dsp:cNvPr id="0" name=""/>
        <dsp:cNvSpPr/>
      </dsp:nvSpPr>
      <dsp:spPr>
        <a:xfrm>
          <a:off x="4613549" y="450917"/>
          <a:ext cx="522361" cy="1307609"/>
        </a:xfrm>
        <a:custGeom>
          <a:avLst/>
          <a:gdLst/>
          <a:ahLst/>
          <a:cxnLst/>
          <a:rect l="0" t="0" r="0" b="0"/>
          <a:pathLst>
            <a:path>
              <a:moveTo>
                <a:pt x="522361" y="1307609"/>
              </a:moveTo>
              <a:lnTo>
                <a:pt x="261180" y="1307609"/>
              </a:lnTo>
              <a:lnTo>
                <a:pt x="261180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39528" y="1069520"/>
        <a:ext cx="70404" cy="70404"/>
      </dsp:txXfrm>
    </dsp:sp>
    <dsp:sp modelId="{1ED14AC5-7B4D-41C4-B901-599373EB30D0}">
      <dsp:nvSpPr>
        <dsp:cNvPr id="0" name=""/>
        <dsp:cNvSpPr/>
      </dsp:nvSpPr>
      <dsp:spPr>
        <a:xfrm rot="5400000">
          <a:off x="3713638" y="1424908"/>
          <a:ext cx="3511783" cy="667238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3713638" y="1424908"/>
        <a:ext cx="3511783" cy="667238"/>
      </dsp:txXfrm>
    </dsp:sp>
    <dsp:sp modelId="{3FE0A3A9-176B-4359-B4E2-B28151A5D076}">
      <dsp:nvSpPr>
        <dsp:cNvPr id="0" name=""/>
        <dsp:cNvSpPr/>
      </dsp:nvSpPr>
      <dsp:spPr>
        <a:xfrm>
          <a:off x="1581059" y="44172"/>
          <a:ext cx="3032489" cy="813491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اللّهِ </a:t>
          </a:r>
          <a:r>
            <a:rPr lang="fa-IR" sz="2400" kern="12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الرَّحْمَن</a:t>
          </a: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ِ الرَّحِيمِ(1)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1581059" y="44172"/>
        <a:ext cx="3032489" cy="813491"/>
      </dsp:txXfrm>
    </dsp:sp>
    <dsp:sp modelId="{2FEEA866-05AF-47C8-BDE3-0B12FA7456D8}">
      <dsp:nvSpPr>
        <dsp:cNvPr id="0" name=""/>
        <dsp:cNvSpPr/>
      </dsp:nvSpPr>
      <dsp:spPr>
        <a:xfrm>
          <a:off x="2951722" y="3210404"/>
          <a:ext cx="1746479" cy="667238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2951722" y="3210404"/>
        <a:ext cx="1746479" cy="667238"/>
      </dsp:txXfrm>
    </dsp:sp>
    <dsp:sp modelId="{2ABF4A61-82EF-4C85-B932-273BB17DFD9B}">
      <dsp:nvSpPr>
        <dsp:cNvPr id="0" name=""/>
        <dsp:cNvSpPr/>
      </dsp:nvSpPr>
      <dsp:spPr>
        <a:xfrm>
          <a:off x="325470" y="1393089"/>
          <a:ext cx="2188543" cy="667238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1393089"/>
        <a:ext cx="2188543" cy="667238"/>
      </dsp:txXfrm>
    </dsp:sp>
    <dsp:sp modelId="{3E9D0FF5-6891-42D0-94BB-494CE7DED499}">
      <dsp:nvSpPr>
        <dsp:cNvPr id="0" name=""/>
        <dsp:cNvSpPr/>
      </dsp:nvSpPr>
      <dsp:spPr>
        <a:xfrm>
          <a:off x="325470" y="2151799"/>
          <a:ext cx="2188543" cy="891584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2151799"/>
        <a:ext cx="2188543" cy="891584"/>
      </dsp:txXfrm>
    </dsp:sp>
    <dsp:sp modelId="{779A305B-AF19-4DC3-837C-54C1231FABF3}">
      <dsp:nvSpPr>
        <dsp:cNvPr id="0" name=""/>
        <dsp:cNvSpPr/>
      </dsp:nvSpPr>
      <dsp:spPr>
        <a:xfrm>
          <a:off x="325470" y="3117434"/>
          <a:ext cx="2188543" cy="84699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3117434"/>
        <a:ext cx="2188543" cy="846999"/>
      </dsp:txXfrm>
    </dsp:sp>
    <dsp:sp modelId="{EC79F2BE-04FF-4C65-A648-E4C67A3C71A2}">
      <dsp:nvSpPr>
        <dsp:cNvPr id="0" name=""/>
        <dsp:cNvSpPr/>
      </dsp:nvSpPr>
      <dsp:spPr>
        <a:xfrm>
          <a:off x="299273" y="4048673"/>
          <a:ext cx="2214740" cy="86207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99273" y="4048673"/>
        <a:ext cx="2214740" cy="8620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157FC4-4EC8-4C37-94C3-158819265B6D}">
      <dsp:nvSpPr>
        <dsp:cNvPr id="0" name=""/>
        <dsp:cNvSpPr/>
      </dsp:nvSpPr>
      <dsp:spPr>
        <a:xfrm>
          <a:off x="2514014" y="3544024"/>
          <a:ext cx="437708" cy="935689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935689"/>
              </a:lnTo>
              <a:lnTo>
                <a:pt x="0" y="93568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7043" y="3986043"/>
        <a:ext cx="51650" cy="51650"/>
      </dsp:txXfrm>
    </dsp:sp>
    <dsp:sp modelId="{8C343E6E-2C68-4358-8988-182F8C3D569C}">
      <dsp:nvSpPr>
        <dsp:cNvPr id="0" name=""/>
        <dsp:cNvSpPr/>
      </dsp:nvSpPr>
      <dsp:spPr>
        <a:xfrm>
          <a:off x="2514014" y="3495214"/>
          <a:ext cx="437708" cy="91440"/>
        </a:xfrm>
        <a:custGeom>
          <a:avLst/>
          <a:gdLst/>
          <a:ahLst/>
          <a:cxnLst/>
          <a:rect l="0" t="0" r="0" b="0"/>
          <a:pathLst>
            <a:path>
              <a:moveTo>
                <a:pt x="437708" y="48809"/>
              </a:moveTo>
              <a:lnTo>
                <a:pt x="218854" y="48809"/>
              </a:lnTo>
              <a:lnTo>
                <a:pt x="218854" y="45720"/>
              </a:ln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21925" y="3529991"/>
        <a:ext cx="21885" cy="21885"/>
      </dsp:txXfrm>
    </dsp:sp>
    <dsp:sp modelId="{C8A1BC53-52CB-440F-9468-0533C6623BDE}">
      <dsp:nvSpPr>
        <dsp:cNvPr id="0" name=""/>
        <dsp:cNvSpPr/>
      </dsp:nvSpPr>
      <dsp:spPr>
        <a:xfrm>
          <a:off x="2514014" y="2597592"/>
          <a:ext cx="437708" cy="946431"/>
        </a:xfrm>
        <a:custGeom>
          <a:avLst/>
          <a:gdLst/>
          <a:ahLst/>
          <a:cxnLst/>
          <a:rect l="0" t="0" r="0" b="0"/>
          <a:pathLst>
            <a:path>
              <a:moveTo>
                <a:pt x="437708" y="946431"/>
              </a:moveTo>
              <a:lnTo>
                <a:pt x="218854" y="946431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6799" y="3044739"/>
        <a:ext cx="52137" cy="52137"/>
      </dsp:txXfrm>
    </dsp:sp>
    <dsp:sp modelId="{8CAF16AF-53BF-43B8-B38A-3445349BC241}">
      <dsp:nvSpPr>
        <dsp:cNvPr id="0" name=""/>
        <dsp:cNvSpPr/>
      </dsp:nvSpPr>
      <dsp:spPr>
        <a:xfrm>
          <a:off x="2514014" y="1726708"/>
          <a:ext cx="437708" cy="1817315"/>
        </a:xfrm>
        <a:custGeom>
          <a:avLst/>
          <a:gdLst/>
          <a:ahLst/>
          <a:cxnLst/>
          <a:rect l="0" t="0" r="0" b="0"/>
          <a:pathLst>
            <a:path>
              <a:moveTo>
                <a:pt x="437708" y="1817315"/>
              </a:moveTo>
              <a:lnTo>
                <a:pt x="218854" y="1817315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686136" y="2588634"/>
        <a:ext cx="93464" cy="93464"/>
      </dsp:txXfrm>
    </dsp:sp>
    <dsp:sp modelId="{9D14F9CA-4A45-4862-84B8-B32E4E454E9B}">
      <dsp:nvSpPr>
        <dsp:cNvPr id="0" name=""/>
        <dsp:cNvSpPr/>
      </dsp:nvSpPr>
      <dsp:spPr>
        <a:xfrm>
          <a:off x="4698202" y="1758527"/>
          <a:ext cx="437708" cy="1785496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1785496"/>
              </a:lnTo>
              <a:lnTo>
                <a:pt x="0" y="1785496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4871097" y="2605316"/>
        <a:ext cx="91918" cy="91918"/>
      </dsp:txXfrm>
    </dsp:sp>
    <dsp:sp modelId="{0460355B-AC66-4F6E-847C-06C07A3415D7}">
      <dsp:nvSpPr>
        <dsp:cNvPr id="0" name=""/>
        <dsp:cNvSpPr/>
      </dsp:nvSpPr>
      <dsp:spPr>
        <a:xfrm>
          <a:off x="4613549" y="450917"/>
          <a:ext cx="522361" cy="1307609"/>
        </a:xfrm>
        <a:custGeom>
          <a:avLst/>
          <a:gdLst/>
          <a:ahLst/>
          <a:cxnLst/>
          <a:rect l="0" t="0" r="0" b="0"/>
          <a:pathLst>
            <a:path>
              <a:moveTo>
                <a:pt x="522361" y="1307609"/>
              </a:moveTo>
              <a:lnTo>
                <a:pt x="261180" y="1307609"/>
              </a:lnTo>
              <a:lnTo>
                <a:pt x="261180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39528" y="1069520"/>
        <a:ext cx="70404" cy="70404"/>
      </dsp:txXfrm>
    </dsp:sp>
    <dsp:sp modelId="{1ED14AC5-7B4D-41C4-B901-599373EB30D0}">
      <dsp:nvSpPr>
        <dsp:cNvPr id="0" name=""/>
        <dsp:cNvSpPr/>
      </dsp:nvSpPr>
      <dsp:spPr>
        <a:xfrm rot="5400000">
          <a:off x="3713638" y="1424908"/>
          <a:ext cx="3511783" cy="667238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3713638" y="1424908"/>
        <a:ext cx="3511783" cy="667238"/>
      </dsp:txXfrm>
    </dsp:sp>
    <dsp:sp modelId="{3FE0A3A9-176B-4359-B4E2-B28151A5D076}">
      <dsp:nvSpPr>
        <dsp:cNvPr id="0" name=""/>
        <dsp:cNvSpPr/>
      </dsp:nvSpPr>
      <dsp:spPr>
        <a:xfrm>
          <a:off x="1581059" y="44172"/>
          <a:ext cx="3032489" cy="813491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اللّهِ الرَّحْمَنِ الرَّحِيمِ(1)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1581059" y="44172"/>
        <a:ext cx="3032489" cy="813491"/>
      </dsp:txXfrm>
    </dsp:sp>
    <dsp:sp modelId="{2FEEA866-05AF-47C8-BDE3-0B12FA7456D8}">
      <dsp:nvSpPr>
        <dsp:cNvPr id="0" name=""/>
        <dsp:cNvSpPr/>
      </dsp:nvSpPr>
      <dsp:spPr>
        <a:xfrm>
          <a:off x="2951722" y="3210404"/>
          <a:ext cx="1746479" cy="667238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الْحَمْد</a:t>
          </a: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ُ 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2951722" y="3210404"/>
        <a:ext cx="1746479" cy="667238"/>
      </dsp:txXfrm>
    </dsp:sp>
    <dsp:sp modelId="{2ABF4A61-82EF-4C85-B932-273BB17DFD9B}">
      <dsp:nvSpPr>
        <dsp:cNvPr id="0" name=""/>
        <dsp:cNvSpPr/>
      </dsp:nvSpPr>
      <dsp:spPr>
        <a:xfrm>
          <a:off x="325470" y="1393089"/>
          <a:ext cx="2188543" cy="667238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1393089"/>
        <a:ext cx="2188543" cy="667238"/>
      </dsp:txXfrm>
    </dsp:sp>
    <dsp:sp modelId="{3E9D0FF5-6891-42D0-94BB-494CE7DED499}">
      <dsp:nvSpPr>
        <dsp:cNvPr id="0" name=""/>
        <dsp:cNvSpPr/>
      </dsp:nvSpPr>
      <dsp:spPr>
        <a:xfrm>
          <a:off x="325470" y="2151799"/>
          <a:ext cx="2188543" cy="891584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2151799"/>
        <a:ext cx="2188543" cy="891584"/>
      </dsp:txXfrm>
    </dsp:sp>
    <dsp:sp modelId="{779A305B-AF19-4DC3-837C-54C1231FABF3}">
      <dsp:nvSpPr>
        <dsp:cNvPr id="0" name=""/>
        <dsp:cNvSpPr/>
      </dsp:nvSpPr>
      <dsp:spPr>
        <a:xfrm>
          <a:off x="325470" y="3117434"/>
          <a:ext cx="2188543" cy="84699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3117434"/>
        <a:ext cx="2188543" cy="846999"/>
      </dsp:txXfrm>
    </dsp:sp>
    <dsp:sp modelId="{EC79F2BE-04FF-4C65-A648-E4C67A3C71A2}">
      <dsp:nvSpPr>
        <dsp:cNvPr id="0" name=""/>
        <dsp:cNvSpPr/>
      </dsp:nvSpPr>
      <dsp:spPr>
        <a:xfrm>
          <a:off x="299273" y="4048673"/>
          <a:ext cx="2214740" cy="86207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خائفانه)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99273" y="4048673"/>
        <a:ext cx="2214740" cy="86207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157FC4-4EC8-4C37-94C3-158819265B6D}">
      <dsp:nvSpPr>
        <dsp:cNvPr id="0" name=""/>
        <dsp:cNvSpPr/>
      </dsp:nvSpPr>
      <dsp:spPr>
        <a:xfrm>
          <a:off x="2203092" y="3536598"/>
          <a:ext cx="434723" cy="946055"/>
        </a:xfrm>
        <a:custGeom>
          <a:avLst/>
          <a:gdLst/>
          <a:ahLst/>
          <a:cxnLst/>
          <a:rect l="0" t="0" r="0" b="0"/>
          <a:pathLst>
            <a:path>
              <a:moveTo>
                <a:pt x="434723" y="0"/>
              </a:moveTo>
              <a:lnTo>
                <a:pt x="217361" y="0"/>
              </a:lnTo>
              <a:lnTo>
                <a:pt x="217361" y="946055"/>
              </a:lnTo>
              <a:lnTo>
                <a:pt x="0" y="946055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394424" y="3983596"/>
        <a:ext cx="52057" cy="52057"/>
      </dsp:txXfrm>
    </dsp:sp>
    <dsp:sp modelId="{8C343E6E-2C68-4358-8988-182F8C3D569C}">
      <dsp:nvSpPr>
        <dsp:cNvPr id="0" name=""/>
        <dsp:cNvSpPr/>
      </dsp:nvSpPr>
      <dsp:spPr>
        <a:xfrm>
          <a:off x="2203092" y="3487809"/>
          <a:ext cx="434723" cy="91440"/>
        </a:xfrm>
        <a:custGeom>
          <a:avLst/>
          <a:gdLst/>
          <a:ahLst/>
          <a:cxnLst/>
          <a:rect l="0" t="0" r="0" b="0"/>
          <a:pathLst>
            <a:path>
              <a:moveTo>
                <a:pt x="434723" y="48788"/>
              </a:moveTo>
              <a:lnTo>
                <a:pt x="217361" y="48788"/>
              </a:lnTo>
              <a:lnTo>
                <a:pt x="217361" y="45720"/>
              </a:ln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409585" y="3522661"/>
        <a:ext cx="21736" cy="21736"/>
      </dsp:txXfrm>
    </dsp:sp>
    <dsp:sp modelId="{C8A1BC53-52CB-440F-9468-0533C6623BDE}">
      <dsp:nvSpPr>
        <dsp:cNvPr id="0" name=""/>
        <dsp:cNvSpPr/>
      </dsp:nvSpPr>
      <dsp:spPr>
        <a:xfrm>
          <a:off x="2203092" y="2596622"/>
          <a:ext cx="434723" cy="939975"/>
        </a:xfrm>
        <a:custGeom>
          <a:avLst/>
          <a:gdLst/>
          <a:ahLst/>
          <a:cxnLst/>
          <a:rect l="0" t="0" r="0" b="0"/>
          <a:pathLst>
            <a:path>
              <a:moveTo>
                <a:pt x="434723" y="939975"/>
              </a:moveTo>
              <a:lnTo>
                <a:pt x="217361" y="939975"/>
              </a:lnTo>
              <a:lnTo>
                <a:pt x="217361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394562" y="3040719"/>
        <a:ext cx="51781" cy="51781"/>
      </dsp:txXfrm>
    </dsp:sp>
    <dsp:sp modelId="{8CAF16AF-53BF-43B8-B38A-3445349BC241}">
      <dsp:nvSpPr>
        <dsp:cNvPr id="0" name=""/>
        <dsp:cNvSpPr/>
      </dsp:nvSpPr>
      <dsp:spPr>
        <a:xfrm>
          <a:off x="2203092" y="1731679"/>
          <a:ext cx="434723" cy="1804918"/>
        </a:xfrm>
        <a:custGeom>
          <a:avLst/>
          <a:gdLst/>
          <a:ahLst/>
          <a:cxnLst/>
          <a:rect l="0" t="0" r="0" b="0"/>
          <a:pathLst>
            <a:path>
              <a:moveTo>
                <a:pt x="434723" y="1804918"/>
              </a:moveTo>
              <a:lnTo>
                <a:pt x="217361" y="1804918"/>
              </a:lnTo>
              <a:lnTo>
                <a:pt x="217361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374040" y="2587725"/>
        <a:ext cx="92826" cy="92826"/>
      </dsp:txXfrm>
    </dsp:sp>
    <dsp:sp modelId="{9D14F9CA-4A45-4862-84B8-B32E4E454E9B}">
      <dsp:nvSpPr>
        <dsp:cNvPr id="0" name=""/>
        <dsp:cNvSpPr/>
      </dsp:nvSpPr>
      <dsp:spPr>
        <a:xfrm>
          <a:off x="4372381" y="1763281"/>
          <a:ext cx="434723" cy="1773317"/>
        </a:xfrm>
        <a:custGeom>
          <a:avLst/>
          <a:gdLst/>
          <a:ahLst/>
          <a:cxnLst/>
          <a:rect l="0" t="0" r="0" b="0"/>
          <a:pathLst>
            <a:path>
              <a:moveTo>
                <a:pt x="434723" y="0"/>
              </a:moveTo>
              <a:lnTo>
                <a:pt x="217361" y="0"/>
              </a:lnTo>
              <a:lnTo>
                <a:pt x="217361" y="1773317"/>
              </a:lnTo>
              <a:lnTo>
                <a:pt x="0" y="1773317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4544097" y="2604293"/>
        <a:ext cx="91291" cy="91291"/>
      </dsp:txXfrm>
    </dsp:sp>
    <dsp:sp modelId="{0460355B-AC66-4F6E-847C-06C07A3415D7}">
      <dsp:nvSpPr>
        <dsp:cNvPr id="0" name=""/>
        <dsp:cNvSpPr/>
      </dsp:nvSpPr>
      <dsp:spPr>
        <a:xfrm>
          <a:off x="4288306" y="464590"/>
          <a:ext cx="518798" cy="1298690"/>
        </a:xfrm>
        <a:custGeom>
          <a:avLst/>
          <a:gdLst/>
          <a:ahLst/>
          <a:cxnLst/>
          <a:rect l="0" t="0" r="0" b="0"/>
          <a:pathLst>
            <a:path>
              <a:moveTo>
                <a:pt x="518798" y="1298690"/>
              </a:moveTo>
              <a:lnTo>
                <a:pt x="259399" y="1298690"/>
              </a:lnTo>
              <a:lnTo>
                <a:pt x="259399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512743" y="1078973"/>
        <a:ext cx="69924" cy="69924"/>
      </dsp:txXfrm>
    </dsp:sp>
    <dsp:sp modelId="{1ED14AC5-7B4D-41C4-B901-599373EB30D0}">
      <dsp:nvSpPr>
        <dsp:cNvPr id="0" name=""/>
        <dsp:cNvSpPr/>
      </dsp:nvSpPr>
      <dsp:spPr>
        <a:xfrm rot="5400000">
          <a:off x="3394533" y="1431937"/>
          <a:ext cx="3487829" cy="662687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3394533" y="1431937"/>
        <a:ext cx="3487829" cy="662687"/>
      </dsp:txXfrm>
    </dsp:sp>
    <dsp:sp modelId="{3FE0A3A9-176B-4359-B4E2-B28151A5D076}">
      <dsp:nvSpPr>
        <dsp:cNvPr id="0" name=""/>
        <dsp:cNvSpPr/>
      </dsp:nvSpPr>
      <dsp:spPr>
        <a:xfrm>
          <a:off x="1276501" y="60619"/>
          <a:ext cx="3011804" cy="807941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اللّهِ الرَّحْمَنِ الرَّحِيمِ(1)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1276501" y="60619"/>
        <a:ext cx="3011804" cy="807941"/>
      </dsp:txXfrm>
    </dsp:sp>
    <dsp:sp modelId="{2FEEA866-05AF-47C8-BDE3-0B12FA7456D8}">
      <dsp:nvSpPr>
        <dsp:cNvPr id="0" name=""/>
        <dsp:cNvSpPr/>
      </dsp:nvSpPr>
      <dsp:spPr>
        <a:xfrm>
          <a:off x="2637815" y="3205254"/>
          <a:ext cx="1734566" cy="662687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2637815" y="3205254"/>
        <a:ext cx="1734566" cy="662687"/>
      </dsp:txXfrm>
    </dsp:sp>
    <dsp:sp modelId="{2ABF4A61-82EF-4C85-B932-273BB17DFD9B}">
      <dsp:nvSpPr>
        <dsp:cNvPr id="0" name=""/>
        <dsp:cNvSpPr/>
      </dsp:nvSpPr>
      <dsp:spPr>
        <a:xfrm>
          <a:off x="29477" y="1400335"/>
          <a:ext cx="2173615" cy="662687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لِلّهِ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9477" y="1400335"/>
        <a:ext cx="2173615" cy="662687"/>
      </dsp:txXfrm>
    </dsp:sp>
    <dsp:sp modelId="{3E9D0FF5-6891-42D0-94BB-494CE7DED499}">
      <dsp:nvSpPr>
        <dsp:cNvPr id="0" name=""/>
        <dsp:cNvSpPr/>
      </dsp:nvSpPr>
      <dsp:spPr>
        <a:xfrm>
          <a:off x="29477" y="2153870"/>
          <a:ext cx="2173615" cy="885502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9477" y="2153870"/>
        <a:ext cx="2173615" cy="885502"/>
      </dsp:txXfrm>
    </dsp:sp>
    <dsp:sp modelId="{779A305B-AF19-4DC3-837C-54C1231FABF3}">
      <dsp:nvSpPr>
        <dsp:cNvPr id="0" name=""/>
        <dsp:cNvSpPr/>
      </dsp:nvSpPr>
      <dsp:spPr>
        <a:xfrm>
          <a:off x="29477" y="3112918"/>
          <a:ext cx="2173615" cy="841222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9477" y="3112918"/>
        <a:ext cx="2173615" cy="841222"/>
      </dsp:txXfrm>
    </dsp:sp>
    <dsp:sp modelId="{EC79F2BE-04FF-4C65-A648-E4C67A3C71A2}">
      <dsp:nvSpPr>
        <dsp:cNvPr id="0" name=""/>
        <dsp:cNvSpPr/>
      </dsp:nvSpPr>
      <dsp:spPr>
        <a:xfrm>
          <a:off x="3458" y="4054554"/>
          <a:ext cx="2199633" cy="856198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458" y="4054554"/>
        <a:ext cx="2199633" cy="85619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157FC4-4EC8-4C37-94C3-158819265B6D}">
      <dsp:nvSpPr>
        <dsp:cNvPr id="0" name=""/>
        <dsp:cNvSpPr/>
      </dsp:nvSpPr>
      <dsp:spPr>
        <a:xfrm>
          <a:off x="2514014" y="3544024"/>
          <a:ext cx="437708" cy="935689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935689"/>
              </a:lnTo>
              <a:lnTo>
                <a:pt x="0" y="93568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7043" y="3986043"/>
        <a:ext cx="51650" cy="51650"/>
      </dsp:txXfrm>
    </dsp:sp>
    <dsp:sp modelId="{8C343E6E-2C68-4358-8988-182F8C3D569C}">
      <dsp:nvSpPr>
        <dsp:cNvPr id="0" name=""/>
        <dsp:cNvSpPr/>
      </dsp:nvSpPr>
      <dsp:spPr>
        <a:xfrm>
          <a:off x="2514014" y="3495214"/>
          <a:ext cx="437708" cy="91440"/>
        </a:xfrm>
        <a:custGeom>
          <a:avLst/>
          <a:gdLst/>
          <a:ahLst/>
          <a:cxnLst/>
          <a:rect l="0" t="0" r="0" b="0"/>
          <a:pathLst>
            <a:path>
              <a:moveTo>
                <a:pt x="437708" y="48809"/>
              </a:moveTo>
              <a:lnTo>
                <a:pt x="218854" y="48809"/>
              </a:lnTo>
              <a:lnTo>
                <a:pt x="218854" y="45720"/>
              </a:ln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21925" y="3529991"/>
        <a:ext cx="21885" cy="21885"/>
      </dsp:txXfrm>
    </dsp:sp>
    <dsp:sp modelId="{C8A1BC53-52CB-440F-9468-0533C6623BDE}">
      <dsp:nvSpPr>
        <dsp:cNvPr id="0" name=""/>
        <dsp:cNvSpPr/>
      </dsp:nvSpPr>
      <dsp:spPr>
        <a:xfrm>
          <a:off x="2514014" y="2597592"/>
          <a:ext cx="437708" cy="946431"/>
        </a:xfrm>
        <a:custGeom>
          <a:avLst/>
          <a:gdLst/>
          <a:ahLst/>
          <a:cxnLst/>
          <a:rect l="0" t="0" r="0" b="0"/>
          <a:pathLst>
            <a:path>
              <a:moveTo>
                <a:pt x="437708" y="946431"/>
              </a:moveTo>
              <a:lnTo>
                <a:pt x="218854" y="946431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6799" y="3044739"/>
        <a:ext cx="52137" cy="52137"/>
      </dsp:txXfrm>
    </dsp:sp>
    <dsp:sp modelId="{8CAF16AF-53BF-43B8-B38A-3445349BC241}">
      <dsp:nvSpPr>
        <dsp:cNvPr id="0" name=""/>
        <dsp:cNvSpPr/>
      </dsp:nvSpPr>
      <dsp:spPr>
        <a:xfrm>
          <a:off x="2514014" y="1726708"/>
          <a:ext cx="437708" cy="1817315"/>
        </a:xfrm>
        <a:custGeom>
          <a:avLst/>
          <a:gdLst/>
          <a:ahLst/>
          <a:cxnLst/>
          <a:rect l="0" t="0" r="0" b="0"/>
          <a:pathLst>
            <a:path>
              <a:moveTo>
                <a:pt x="437708" y="1817315"/>
              </a:moveTo>
              <a:lnTo>
                <a:pt x="218854" y="1817315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686136" y="2588634"/>
        <a:ext cx="93464" cy="93464"/>
      </dsp:txXfrm>
    </dsp:sp>
    <dsp:sp modelId="{9D14F9CA-4A45-4862-84B8-B32E4E454E9B}">
      <dsp:nvSpPr>
        <dsp:cNvPr id="0" name=""/>
        <dsp:cNvSpPr/>
      </dsp:nvSpPr>
      <dsp:spPr>
        <a:xfrm>
          <a:off x="4698202" y="1758527"/>
          <a:ext cx="437708" cy="1785496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1785496"/>
              </a:lnTo>
              <a:lnTo>
                <a:pt x="0" y="1785496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4871097" y="2605316"/>
        <a:ext cx="91918" cy="91918"/>
      </dsp:txXfrm>
    </dsp:sp>
    <dsp:sp modelId="{0460355B-AC66-4F6E-847C-06C07A3415D7}">
      <dsp:nvSpPr>
        <dsp:cNvPr id="0" name=""/>
        <dsp:cNvSpPr/>
      </dsp:nvSpPr>
      <dsp:spPr>
        <a:xfrm>
          <a:off x="4613549" y="450917"/>
          <a:ext cx="522361" cy="1307609"/>
        </a:xfrm>
        <a:custGeom>
          <a:avLst/>
          <a:gdLst/>
          <a:ahLst/>
          <a:cxnLst/>
          <a:rect l="0" t="0" r="0" b="0"/>
          <a:pathLst>
            <a:path>
              <a:moveTo>
                <a:pt x="522361" y="1307609"/>
              </a:moveTo>
              <a:lnTo>
                <a:pt x="261180" y="1307609"/>
              </a:lnTo>
              <a:lnTo>
                <a:pt x="261180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39528" y="1069520"/>
        <a:ext cx="70404" cy="70404"/>
      </dsp:txXfrm>
    </dsp:sp>
    <dsp:sp modelId="{1ED14AC5-7B4D-41C4-B901-599373EB30D0}">
      <dsp:nvSpPr>
        <dsp:cNvPr id="0" name=""/>
        <dsp:cNvSpPr/>
      </dsp:nvSpPr>
      <dsp:spPr>
        <a:xfrm rot="5400000">
          <a:off x="3713638" y="1424908"/>
          <a:ext cx="3511783" cy="667238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3713638" y="1424908"/>
        <a:ext cx="3511783" cy="667238"/>
      </dsp:txXfrm>
    </dsp:sp>
    <dsp:sp modelId="{3FE0A3A9-176B-4359-B4E2-B28151A5D076}">
      <dsp:nvSpPr>
        <dsp:cNvPr id="0" name=""/>
        <dsp:cNvSpPr/>
      </dsp:nvSpPr>
      <dsp:spPr>
        <a:xfrm>
          <a:off x="1581059" y="44172"/>
          <a:ext cx="3032489" cy="813491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اللّهِ الرَّحْمَنِ الرَّحِيمِ(1)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1581059" y="44172"/>
        <a:ext cx="3032489" cy="813491"/>
      </dsp:txXfrm>
    </dsp:sp>
    <dsp:sp modelId="{2FEEA866-05AF-47C8-BDE3-0B12FA7456D8}">
      <dsp:nvSpPr>
        <dsp:cNvPr id="0" name=""/>
        <dsp:cNvSpPr/>
      </dsp:nvSpPr>
      <dsp:spPr>
        <a:xfrm>
          <a:off x="2951722" y="3210404"/>
          <a:ext cx="1746479" cy="667238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2951722" y="3210404"/>
        <a:ext cx="1746479" cy="667238"/>
      </dsp:txXfrm>
    </dsp:sp>
    <dsp:sp modelId="{2ABF4A61-82EF-4C85-B932-273BB17DFD9B}">
      <dsp:nvSpPr>
        <dsp:cNvPr id="0" name=""/>
        <dsp:cNvSpPr/>
      </dsp:nvSpPr>
      <dsp:spPr>
        <a:xfrm>
          <a:off x="325470" y="1393089"/>
          <a:ext cx="2188543" cy="667238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1393089"/>
        <a:ext cx="2188543" cy="667238"/>
      </dsp:txXfrm>
    </dsp:sp>
    <dsp:sp modelId="{3E9D0FF5-6891-42D0-94BB-494CE7DED499}">
      <dsp:nvSpPr>
        <dsp:cNvPr id="0" name=""/>
        <dsp:cNvSpPr/>
      </dsp:nvSpPr>
      <dsp:spPr>
        <a:xfrm>
          <a:off x="325470" y="2151799"/>
          <a:ext cx="2188543" cy="891584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رَبّ‏ِ الْعَلَمِينَ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(2)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2151799"/>
        <a:ext cx="2188543" cy="891584"/>
      </dsp:txXfrm>
    </dsp:sp>
    <dsp:sp modelId="{779A305B-AF19-4DC3-837C-54C1231FABF3}">
      <dsp:nvSpPr>
        <dsp:cNvPr id="0" name=""/>
        <dsp:cNvSpPr/>
      </dsp:nvSpPr>
      <dsp:spPr>
        <a:xfrm>
          <a:off x="325470" y="3117434"/>
          <a:ext cx="2188543" cy="84699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3117434"/>
        <a:ext cx="2188543" cy="846999"/>
      </dsp:txXfrm>
    </dsp:sp>
    <dsp:sp modelId="{EC79F2BE-04FF-4C65-A648-E4C67A3C71A2}">
      <dsp:nvSpPr>
        <dsp:cNvPr id="0" name=""/>
        <dsp:cNvSpPr/>
      </dsp:nvSpPr>
      <dsp:spPr>
        <a:xfrm>
          <a:off x="299273" y="4048673"/>
          <a:ext cx="2214740" cy="86207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99273" y="4048673"/>
        <a:ext cx="2214740" cy="86207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157FC4-4EC8-4C37-94C3-158819265B6D}">
      <dsp:nvSpPr>
        <dsp:cNvPr id="0" name=""/>
        <dsp:cNvSpPr/>
      </dsp:nvSpPr>
      <dsp:spPr>
        <a:xfrm>
          <a:off x="2514014" y="3544024"/>
          <a:ext cx="437708" cy="935689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935689"/>
              </a:lnTo>
              <a:lnTo>
                <a:pt x="0" y="93568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7043" y="3986043"/>
        <a:ext cx="51650" cy="51650"/>
      </dsp:txXfrm>
    </dsp:sp>
    <dsp:sp modelId="{8C343E6E-2C68-4358-8988-182F8C3D569C}">
      <dsp:nvSpPr>
        <dsp:cNvPr id="0" name=""/>
        <dsp:cNvSpPr/>
      </dsp:nvSpPr>
      <dsp:spPr>
        <a:xfrm>
          <a:off x="2514014" y="3495214"/>
          <a:ext cx="437708" cy="91440"/>
        </a:xfrm>
        <a:custGeom>
          <a:avLst/>
          <a:gdLst/>
          <a:ahLst/>
          <a:cxnLst/>
          <a:rect l="0" t="0" r="0" b="0"/>
          <a:pathLst>
            <a:path>
              <a:moveTo>
                <a:pt x="437708" y="48809"/>
              </a:moveTo>
              <a:lnTo>
                <a:pt x="218854" y="48809"/>
              </a:lnTo>
              <a:lnTo>
                <a:pt x="218854" y="45720"/>
              </a:ln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21925" y="3529991"/>
        <a:ext cx="21885" cy="21885"/>
      </dsp:txXfrm>
    </dsp:sp>
    <dsp:sp modelId="{C8A1BC53-52CB-440F-9468-0533C6623BDE}">
      <dsp:nvSpPr>
        <dsp:cNvPr id="0" name=""/>
        <dsp:cNvSpPr/>
      </dsp:nvSpPr>
      <dsp:spPr>
        <a:xfrm>
          <a:off x="2514014" y="2597592"/>
          <a:ext cx="437708" cy="946431"/>
        </a:xfrm>
        <a:custGeom>
          <a:avLst/>
          <a:gdLst/>
          <a:ahLst/>
          <a:cxnLst/>
          <a:rect l="0" t="0" r="0" b="0"/>
          <a:pathLst>
            <a:path>
              <a:moveTo>
                <a:pt x="437708" y="946431"/>
              </a:moveTo>
              <a:lnTo>
                <a:pt x="218854" y="946431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6799" y="3044739"/>
        <a:ext cx="52137" cy="52137"/>
      </dsp:txXfrm>
    </dsp:sp>
    <dsp:sp modelId="{8CAF16AF-53BF-43B8-B38A-3445349BC241}">
      <dsp:nvSpPr>
        <dsp:cNvPr id="0" name=""/>
        <dsp:cNvSpPr/>
      </dsp:nvSpPr>
      <dsp:spPr>
        <a:xfrm>
          <a:off x="2514014" y="1726708"/>
          <a:ext cx="437708" cy="1817315"/>
        </a:xfrm>
        <a:custGeom>
          <a:avLst/>
          <a:gdLst/>
          <a:ahLst/>
          <a:cxnLst/>
          <a:rect l="0" t="0" r="0" b="0"/>
          <a:pathLst>
            <a:path>
              <a:moveTo>
                <a:pt x="437708" y="1817315"/>
              </a:moveTo>
              <a:lnTo>
                <a:pt x="218854" y="1817315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686136" y="2588634"/>
        <a:ext cx="93464" cy="93464"/>
      </dsp:txXfrm>
    </dsp:sp>
    <dsp:sp modelId="{9D14F9CA-4A45-4862-84B8-B32E4E454E9B}">
      <dsp:nvSpPr>
        <dsp:cNvPr id="0" name=""/>
        <dsp:cNvSpPr/>
      </dsp:nvSpPr>
      <dsp:spPr>
        <a:xfrm>
          <a:off x="4698202" y="1758527"/>
          <a:ext cx="437708" cy="1785496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1785496"/>
              </a:lnTo>
              <a:lnTo>
                <a:pt x="0" y="1785496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4871097" y="2605316"/>
        <a:ext cx="91918" cy="91918"/>
      </dsp:txXfrm>
    </dsp:sp>
    <dsp:sp modelId="{0460355B-AC66-4F6E-847C-06C07A3415D7}">
      <dsp:nvSpPr>
        <dsp:cNvPr id="0" name=""/>
        <dsp:cNvSpPr/>
      </dsp:nvSpPr>
      <dsp:spPr>
        <a:xfrm>
          <a:off x="4613549" y="450917"/>
          <a:ext cx="522361" cy="1307609"/>
        </a:xfrm>
        <a:custGeom>
          <a:avLst/>
          <a:gdLst/>
          <a:ahLst/>
          <a:cxnLst/>
          <a:rect l="0" t="0" r="0" b="0"/>
          <a:pathLst>
            <a:path>
              <a:moveTo>
                <a:pt x="522361" y="1307609"/>
              </a:moveTo>
              <a:lnTo>
                <a:pt x="261180" y="1307609"/>
              </a:lnTo>
              <a:lnTo>
                <a:pt x="261180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39528" y="1069520"/>
        <a:ext cx="70404" cy="70404"/>
      </dsp:txXfrm>
    </dsp:sp>
    <dsp:sp modelId="{1ED14AC5-7B4D-41C4-B901-599373EB30D0}">
      <dsp:nvSpPr>
        <dsp:cNvPr id="0" name=""/>
        <dsp:cNvSpPr/>
      </dsp:nvSpPr>
      <dsp:spPr>
        <a:xfrm rot="5400000">
          <a:off x="3713638" y="1424908"/>
          <a:ext cx="3511783" cy="667238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3713638" y="1424908"/>
        <a:ext cx="3511783" cy="667238"/>
      </dsp:txXfrm>
    </dsp:sp>
    <dsp:sp modelId="{3FE0A3A9-176B-4359-B4E2-B28151A5D076}">
      <dsp:nvSpPr>
        <dsp:cNvPr id="0" name=""/>
        <dsp:cNvSpPr/>
      </dsp:nvSpPr>
      <dsp:spPr>
        <a:xfrm>
          <a:off x="1581059" y="44172"/>
          <a:ext cx="3032489" cy="813491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اللَّهِ الرَّحْمَنِ الرَّحِيمِ(1)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1581059" y="44172"/>
        <a:ext cx="3032489" cy="813491"/>
      </dsp:txXfrm>
    </dsp:sp>
    <dsp:sp modelId="{2FEEA866-05AF-47C8-BDE3-0B12FA7456D8}">
      <dsp:nvSpPr>
        <dsp:cNvPr id="0" name=""/>
        <dsp:cNvSpPr/>
      </dsp:nvSpPr>
      <dsp:spPr>
        <a:xfrm>
          <a:off x="2951722" y="3210404"/>
          <a:ext cx="1746479" cy="667238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2951722" y="3210404"/>
        <a:ext cx="1746479" cy="667238"/>
      </dsp:txXfrm>
    </dsp:sp>
    <dsp:sp modelId="{2ABF4A61-82EF-4C85-B932-273BB17DFD9B}">
      <dsp:nvSpPr>
        <dsp:cNvPr id="0" name=""/>
        <dsp:cNvSpPr/>
      </dsp:nvSpPr>
      <dsp:spPr>
        <a:xfrm>
          <a:off x="325470" y="1393089"/>
          <a:ext cx="2188543" cy="667238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1393089"/>
        <a:ext cx="2188543" cy="667238"/>
      </dsp:txXfrm>
    </dsp:sp>
    <dsp:sp modelId="{3E9D0FF5-6891-42D0-94BB-494CE7DED499}">
      <dsp:nvSpPr>
        <dsp:cNvPr id="0" name=""/>
        <dsp:cNvSpPr/>
      </dsp:nvSpPr>
      <dsp:spPr>
        <a:xfrm>
          <a:off x="325470" y="2151799"/>
          <a:ext cx="2188543" cy="891584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2151799"/>
        <a:ext cx="2188543" cy="891584"/>
      </dsp:txXfrm>
    </dsp:sp>
    <dsp:sp modelId="{779A305B-AF19-4DC3-837C-54C1231FABF3}">
      <dsp:nvSpPr>
        <dsp:cNvPr id="0" name=""/>
        <dsp:cNvSpPr/>
      </dsp:nvSpPr>
      <dsp:spPr>
        <a:xfrm>
          <a:off x="325470" y="3117434"/>
          <a:ext cx="2188543" cy="84699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الرَّحْمَنِ  الرَّحِيم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ِ(3)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3117434"/>
        <a:ext cx="2188543" cy="846999"/>
      </dsp:txXfrm>
    </dsp:sp>
    <dsp:sp modelId="{EC79F2BE-04FF-4C65-A648-E4C67A3C71A2}">
      <dsp:nvSpPr>
        <dsp:cNvPr id="0" name=""/>
        <dsp:cNvSpPr/>
      </dsp:nvSpPr>
      <dsp:spPr>
        <a:xfrm>
          <a:off x="299273" y="4048673"/>
          <a:ext cx="2214740" cy="86207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مَلِكِ يَوْمِ الدِّينِ(4)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99273" y="4048673"/>
        <a:ext cx="2214740" cy="86207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157FC4-4EC8-4C37-94C3-158819265B6D}">
      <dsp:nvSpPr>
        <dsp:cNvPr id="0" name=""/>
        <dsp:cNvSpPr/>
      </dsp:nvSpPr>
      <dsp:spPr>
        <a:xfrm>
          <a:off x="2514014" y="3544024"/>
          <a:ext cx="437708" cy="935689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935689"/>
              </a:lnTo>
              <a:lnTo>
                <a:pt x="0" y="93568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7043" y="3986043"/>
        <a:ext cx="51650" cy="51650"/>
      </dsp:txXfrm>
    </dsp:sp>
    <dsp:sp modelId="{8C343E6E-2C68-4358-8988-182F8C3D569C}">
      <dsp:nvSpPr>
        <dsp:cNvPr id="0" name=""/>
        <dsp:cNvSpPr/>
      </dsp:nvSpPr>
      <dsp:spPr>
        <a:xfrm>
          <a:off x="2514014" y="3495214"/>
          <a:ext cx="437708" cy="91440"/>
        </a:xfrm>
        <a:custGeom>
          <a:avLst/>
          <a:gdLst/>
          <a:ahLst/>
          <a:cxnLst/>
          <a:rect l="0" t="0" r="0" b="0"/>
          <a:pathLst>
            <a:path>
              <a:moveTo>
                <a:pt x="437708" y="48809"/>
              </a:moveTo>
              <a:lnTo>
                <a:pt x="218854" y="48809"/>
              </a:lnTo>
              <a:lnTo>
                <a:pt x="218854" y="45720"/>
              </a:lnTo>
              <a:lnTo>
                <a:pt x="0" y="4572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21925" y="3529991"/>
        <a:ext cx="21885" cy="21885"/>
      </dsp:txXfrm>
    </dsp:sp>
    <dsp:sp modelId="{C8A1BC53-52CB-440F-9468-0533C6623BDE}">
      <dsp:nvSpPr>
        <dsp:cNvPr id="0" name=""/>
        <dsp:cNvSpPr/>
      </dsp:nvSpPr>
      <dsp:spPr>
        <a:xfrm>
          <a:off x="2514014" y="2597592"/>
          <a:ext cx="437708" cy="946431"/>
        </a:xfrm>
        <a:custGeom>
          <a:avLst/>
          <a:gdLst/>
          <a:ahLst/>
          <a:cxnLst/>
          <a:rect l="0" t="0" r="0" b="0"/>
          <a:pathLst>
            <a:path>
              <a:moveTo>
                <a:pt x="437708" y="946431"/>
              </a:moveTo>
              <a:lnTo>
                <a:pt x="218854" y="946431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706799" y="3044739"/>
        <a:ext cx="52137" cy="52137"/>
      </dsp:txXfrm>
    </dsp:sp>
    <dsp:sp modelId="{8CAF16AF-53BF-43B8-B38A-3445349BC241}">
      <dsp:nvSpPr>
        <dsp:cNvPr id="0" name=""/>
        <dsp:cNvSpPr/>
      </dsp:nvSpPr>
      <dsp:spPr>
        <a:xfrm>
          <a:off x="2514014" y="1726708"/>
          <a:ext cx="437708" cy="1817315"/>
        </a:xfrm>
        <a:custGeom>
          <a:avLst/>
          <a:gdLst/>
          <a:ahLst/>
          <a:cxnLst/>
          <a:rect l="0" t="0" r="0" b="0"/>
          <a:pathLst>
            <a:path>
              <a:moveTo>
                <a:pt x="437708" y="1817315"/>
              </a:moveTo>
              <a:lnTo>
                <a:pt x="218854" y="1817315"/>
              </a:lnTo>
              <a:lnTo>
                <a:pt x="218854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686136" y="2588634"/>
        <a:ext cx="93464" cy="93464"/>
      </dsp:txXfrm>
    </dsp:sp>
    <dsp:sp modelId="{9D14F9CA-4A45-4862-84B8-B32E4E454E9B}">
      <dsp:nvSpPr>
        <dsp:cNvPr id="0" name=""/>
        <dsp:cNvSpPr/>
      </dsp:nvSpPr>
      <dsp:spPr>
        <a:xfrm>
          <a:off x="4698202" y="1758527"/>
          <a:ext cx="437708" cy="1785496"/>
        </a:xfrm>
        <a:custGeom>
          <a:avLst/>
          <a:gdLst/>
          <a:ahLst/>
          <a:cxnLst/>
          <a:rect l="0" t="0" r="0" b="0"/>
          <a:pathLst>
            <a:path>
              <a:moveTo>
                <a:pt x="437708" y="0"/>
              </a:moveTo>
              <a:lnTo>
                <a:pt x="218854" y="0"/>
              </a:lnTo>
              <a:lnTo>
                <a:pt x="218854" y="1785496"/>
              </a:lnTo>
              <a:lnTo>
                <a:pt x="0" y="1785496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4871097" y="2605316"/>
        <a:ext cx="91918" cy="91918"/>
      </dsp:txXfrm>
    </dsp:sp>
    <dsp:sp modelId="{0460355B-AC66-4F6E-847C-06C07A3415D7}">
      <dsp:nvSpPr>
        <dsp:cNvPr id="0" name=""/>
        <dsp:cNvSpPr/>
      </dsp:nvSpPr>
      <dsp:spPr>
        <a:xfrm>
          <a:off x="4613549" y="450917"/>
          <a:ext cx="522361" cy="1307609"/>
        </a:xfrm>
        <a:custGeom>
          <a:avLst/>
          <a:gdLst/>
          <a:ahLst/>
          <a:cxnLst/>
          <a:rect l="0" t="0" r="0" b="0"/>
          <a:pathLst>
            <a:path>
              <a:moveTo>
                <a:pt x="522361" y="1307609"/>
              </a:moveTo>
              <a:lnTo>
                <a:pt x="261180" y="1307609"/>
              </a:lnTo>
              <a:lnTo>
                <a:pt x="261180" y="0"/>
              </a:ln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39528" y="1069520"/>
        <a:ext cx="70404" cy="70404"/>
      </dsp:txXfrm>
    </dsp:sp>
    <dsp:sp modelId="{1ED14AC5-7B4D-41C4-B901-599373EB30D0}">
      <dsp:nvSpPr>
        <dsp:cNvPr id="0" name=""/>
        <dsp:cNvSpPr/>
      </dsp:nvSpPr>
      <dsp:spPr>
        <a:xfrm rot="5400000">
          <a:off x="3713638" y="1424908"/>
          <a:ext cx="3511783" cy="667238"/>
        </a:xfrm>
        <a:prstGeom prst="rect">
          <a:avLst/>
        </a:prstGeom>
        <a:solidFill>
          <a:srgbClr val="B4F2C4"/>
        </a:solidFill>
        <a:ln>
          <a:solidFill>
            <a:srgbClr val="92D050"/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سیاق اول</a:t>
          </a:r>
          <a:r>
            <a:rPr lang="fa-IR" sz="24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  </a:t>
          </a:r>
          <a:r>
            <a:rPr lang="fa-IR" sz="2400" b="1" kern="1200" dirty="0" smtClean="0">
              <a:ln>
                <a:solidFill>
                  <a:srgbClr val="DE6F00"/>
                </a:solidFill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آیات 1-4: ستایش</a:t>
          </a:r>
          <a:endParaRPr lang="en-US" sz="2400" b="0" kern="1200" dirty="0">
            <a:ln>
              <a:solidFill>
                <a:srgbClr val="DE6F00"/>
              </a:solidFill>
            </a:ln>
            <a:solidFill>
              <a:srgbClr val="FF993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Mitra" pitchFamily="2" charset="-78"/>
          </a:endParaRPr>
        </a:p>
      </dsp:txBody>
      <dsp:txXfrm>
        <a:off x="3713638" y="1424908"/>
        <a:ext cx="3511783" cy="667238"/>
      </dsp:txXfrm>
    </dsp:sp>
    <dsp:sp modelId="{3FE0A3A9-176B-4359-B4E2-B28151A5D076}">
      <dsp:nvSpPr>
        <dsp:cNvPr id="0" name=""/>
        <dsp:cNvSpPr/>
      </dsp:nvSpPr>
      <dsp:spPr>
        <a:xfrm>
          <a:off x="1581059" y="44172"/>
          <a:ext cx="3032489" cy="813491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 بِسْمِ اللَّهِ الرَّحْمَنِ الرَّحِيمِ(1)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1581059" y="44172"/>
        <a:ext cx="3032489" cy="813491"/>
      </dsp:txXfrm>
    </dsp:sp>
    <dsp:sp modelId="{2FEEA866-05AF-47C8-BDE3-0B12FA7456D8}">
      <dsp:nvSpPr>
        <dsp:cNvPr id="0" name=""/>
        <dsp:cNvSpPr/>
      </dsp:nvSpPr>
      <dsp:spPr>
        <a:xfrm>
          <a:off x="2951722" y="3210404"/>
          <a:ext cx="1746479" cy="667238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451"/>
                </a:solidFill>
              </a:ln>
              <a:solidFill>
                <a:srgbClr val="00B451"/>
              </a:solidFill>
              <a:effectLst/>
              <a:latin typeface="Nabi" pitchFamily="2" charset="0"/>
              <a:cs typeface="Nabi" pitchFamily="2" charset="0"/>
            </a:rPr>
            <a:t>الْحَمْدُ </a:t>
          </a:r>
          <a:endParaRPr lang="en-US" sz="2400" kern="1200" dirty="0">
            <a:ln>
              <a:solidFill>
                <a:srgbClr val="00B451"/>
              </a:solidFill>
            </a:ln>
            <a:solidFill>
              <a:srgbClr val="00B451"/>
            </a:solidFill>
            <a:effectLst/>
            <a:latin typeface="Nabi" pitchFamily="2" charset="0"/>
            <a:cs typeface="Nabi" pitchFamily="2" charset="0"/>
          </a:endParaRPr>
        </a:p>
      </dsp:txBody>
      <dsp:txXfrm>
        <a:off x="2951722" y="3210404"/>
        <a:ext cx="1746479" cy="667238"/>
      </dsp:txXfrm>
    </dsp:sp>
    <dsp:sp modelId="{2ABF4A61-82EF-4C85-B932-273BB17DFD9B}">
      <dsp:nvSpPr>
        <dsp:cNvPr id="0" name=""/>
        <dsp:cNvSpPr/>
      </dsp:nvSpPr>
      <dsp:spPr>
        <a:xfrm>
          <a:off x="325470" y="1393089"/>
          <a:ext cx="2188543" cy="667238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لِلَّهِ  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(عارفانه)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1393089"/>
        <a:ext cx="2188543" cy="667238"/>
      </dsp:txXfrm>
    </dsp:sp>
    <dsp:sp modelId="{3E9D0FF5-6891-42D0-94BB-494CE7DED499}">
      <dsp:nvSpPr>
        <dsp:cNvPr id="0" name=""/>
        <dsp:cNvSpPr/>
      </dsp:nvSpPr>
      <dsp:spPr>
        <a:xfrm>
          <a:off x="325470" y="2151799"/>
          <a:ext cx="2188543" cy="891584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رَبّ‏ِ الْعَلَمِينَ(2)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(شاکرانه)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2151799"/>
        <a:ext cx="2188543" cy="891584"/>
      </dsp:txXfrm>
    </dsp:sp>
    <dsp:sp modelId="{779A305B-AF19-4DC3-837C-54C1231FABF3}">
      <dsp:nvSpPr>
        <dsp:cNvPr id="0" name=""/>
        <dsp:cNvSpPr/>
      </dsp:nvSpPr>
      <dsp:spPr>
        <a:xfrm>
          <a:off x="325470" y="3117434"/>
          <a:ext cx="2188543" cy="84699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الرَّحْمَنِ  الرَّحِيمِ(3)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(تاجرانه)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325470" y="3117434"/>
        <a:ext cx="2188543" cy="846999"/>
      </dsp:txXfrm>
    </dsp:sp>
    <dsp:sp modelId="{EC79F2BE-04FF-4C65-A648-E4C67A3C71A2}">
      <dsp:nvSpPr>
        <dsp:cNvPr id="0" name=""/>
        <dsp:cNvSpPr/>
      </dsp:nvSpPr>
      <dsp:spPr>
        <a:xfrm>
          <a:off x="299273" y="4048673"/>
          <a:ext cx="2214740" cy="862079"/>
        </a:xfrm>
        <a:prstGeom prst="rect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solidFill>
            <a:schemeClr val="accent1">
              <a:lumMod val="60000"/>
              <a:lumOff val="40000"/>
            </a:schemeClr>
          </a:solidFill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ln>
                <a:solidFill>
                  <a:srgbClr val="00B0F0"/>
                </a:solidFill>
              </a:ln>
              <a:solidFill>
                <a:srgbClr val="6DD9FF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Nabi" pitchFamily="2" charset="0"/>
              <a:cs typeface="Nabi" pitchFamily="2" charset="0"/>
            </a:rPr>
            <a:t>مَلِكِ يَوْمِ الدِّين</a:t>
          </a:r>
          <a:r>
            <a:rPr lang="fa-IR" sz="2600" b="1" kern="1200" dirty="0" smtClean="0">
              <a:solidFill>
                <a:srgbClr val="06CA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itchFamily="2" charset="-78"/>
            </a:rPr>
            <a:t>ِ(4) </a:t>
          </a:r>
          <a:r>
            <a:rPr lang="fa-IR" sz="2000" b="1" kern="1200" cap="none" spc="0" dirty="0" smtClean="0">
              <a:ln/>
              <a:solidFill>
                <a:schemeClr val="accent3"/>
              </a:solidFill>
              <a:effectLst/>
              <a:cs typeface="B Mitra" pitchFamily="2" charset="-78"/>
            </a:rPr>
            <a:t>(خائفانه)</a:t>
          </a:r>
          <a:endParaRPr lang="en-US" sz="2000" b="1" kern="1200" cap="none" spc="0" dirty="0">
            <a:ln/>
            <a:solidFill>
              <a:schemeClr val="accent3"/>
            </a:solidFill>
            <a:effectLst/>
            <a:cs typeface="B Mitra" pitchFamily="2" charset="-78"/>
          </a:endParaRPr>
        </a:p>
      </dsp:txBody>
      <dsp:txXfrm>
        <a:off x="299273" y="4048673"/>
        <a:ext cx="2214740" cy="8620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E630CA3-A4F5-4563-B37D-564DF1B19350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2FF5813-D005-42C7-99AD-186392AF6D6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70734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55961-1E62-43B7-8ABF-C057ADFF0743}" type="datetimeFigureOut">
              <a:rPr lang="fa-IR" smtClean="0"/>
              <a:pPr/>
              <a:t>01/02/1436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38ABA-4109-4BE7-8E62-A9DA7C15BC73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10.jp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659" y="1124744"/>
            <a:ext cx="7016733" cy="482400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941168"/>
            <a:ext cx="1770125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331" y="260648"/>
            <a:ext cx="1770125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488" y="2319162"/>
            <a:ext cx="756000" cy="2477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19162"/>
            <a:ext cx="756000" cy="24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8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ounded Rectangle 39"/>
          <p:cNvSpPr/>
          <p:nvPr/>
        </p:nvSpPr>
        <p:spPr>
          <a:xfrm>
            <a:off x="179512" y="332656"/>
            <a:ext cx="8712968" cy="6264304"/>
          </a:xfrm>
          <a:prstGeom prst="roundRect">
            <a:avLst>
              <a:gd name="adj" fmla="val 1005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504" y="-27384"/>
            <a:ext cx="1080000" cy="1138813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7992335" y="332656"/>
            <a:ext cx="0" cy="396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7596336" y="741140"/>
            <a:ext cx="388360" cy="235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6156176" y="332656"/>
            <a:ext cx="1447800" cy="914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fa-IR" sz="1400" dirty="0">
                <a:solidFill>
                  <a:schemeClr val="tx1"/>
                </a:solidFill>
                <a:latin typeface="A Nabi" pitchFamily="2" charset="0"/>
                <a:cs typeface="A Nabi" pitchFamily="2" charset="0"/>
              </a:rPr>
              <a:t>آيات</a:t>
            </a:r>
            <a:r>
              <a:rPr lang="fa-IR" sz="1400" dirty="0">
                <a:cs typeface="2  Yagut" pitchFamily="2" charset="-78"/>
              </a:rPr>
              <a:t> </a:t>
            </a:r>
            <a:r>
              <a:rPr lang="fa-IR" sz="1400" dirty="0" smtClean="0">
                <a:cs typeface="2  Yagut" pitchFamily="2" charset="-78"/>
              </a:rPr>
              <a:t>5-7</a:t>
            </a:r>
            <a:endParaRPr lang="fa-IR" sz="1400" dirty="0">
              <a:solidFill>
                <a:schemeClr val="tx1"/>
              </a:solidFill>
              <a:latin typeface="A Nabi" pitchFamily="2" charset="0"/>
              <a:cs typeface="A Nabi" pitchFamily="2" charset="0"/>
            </a:endParaRPr>
          </a:p>
          <a:p>
            <a:pPr algn="ctr">
              <a:defRPr/>
            </a:pPr>
            <a:r>
              <a:rPr lang="fa-IR" dirty="0" smtClean="0">
                <a:solidFill>
                  <a:srgbClr val="0070C0"/>
                </a:solidFill>
                <a:latin typeface="A Nabi" pitchFamily="2" charset="0"/>
                <a:cs typeface="A Nabi" pitchFamily="2" charset="0"/>
              </a:rPr>
              <a:t>نيايش</a:t>
            </a:r>
            <a:endParaRPr lang="en-US" dirty="0">
              <a:solidFill>
                <a:srgbClr val="0070C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10800000">
            <a:off x="6627200" y="1549881"/>
            <a:ext cx="288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V="1">
            <a:off x="6627200" y="3354713"/>
            <a:ext cx="288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4443264" y="1302232"/>
            <a:ext cx="2133600" cy="53340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 smtClean="0"/>
              <a:t>آ</a:t>
            </a:r>
            <a:r>
              <a:rPr lang="fa-IR" dirty="0" smtClean="0">
                <a:cs typeface="2  Yagut" pitchFamily="2" charset="-78"/>
              </a:rPr>
              <a:t>يه 5:    درخواست کمک </a:t>
            </a:r>
            <a:endParaRPr lang="en-US" dirty="0">
              <a:latin typeface="A Nabi" pitchFamily="2" charset="0"/>
              <a:cs typeface="A Nabi" pitchFamily="2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5009998" y="2335698"/>
            <a:ext cx="100013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10800000" flipV="1">
            <a:off x="4869984" y="2191233"/>
            <a:ext cx="6400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590522" y="1949936"/>
            <a:ext cx="3276600" cy="45720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400" dirty="0">
                <a:latin typeface="A Nabi" pitchFamily="2" charset="0"/>
                <a:cs typeface="A Nabi" pitchFamily="2" charset="0"/>
              </a:rPr>
              <a:t>إِيَّاكَ نَعْبُدُ </a:t>
            </a:r>
            <a:r>
              <a:rPr lang="fa-IR" sz="1400" dirty="0" smtClean="0">
                <a:latin typeface="A Nabi" pitchFamily="2" charset="0"/>
                <a:cs typeface="A Nabi" pitchFamily="2" charset="0"/>
              </a:rPr>
              <a:t>                                                                                                                                                                         توحيد در عبوديت</a:t>
            </a:r>
            <a:endParaRPr lang="en-US" sz="1400" dirty="0">
              <a:latin typeface="A Nabi" pitchFamily="2" charset="0"/>
              <a:cs typeface="A Nabi" pitchFamily="2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590522" y="2621450"/>
            <a:ext cx="3276600" cy="45720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1600" dirty="0" smtClean="0">
                <a:latin typeface="A Nabi" pitchFamily="2" charset="0"/>
                <a:cs typeface="A Nabi" pitchFamily="2" charset="0"/>
              </a:rPr>
              <a:t> </a:t>
            </a:r>
            <a:r>
              <a:rPr lang="ar-SA" sz="1600" dirty="0">
                <a:latin typeface="A Nabi" pitchFamily="2" charset="0"/>
                <a:cs typeface="A Nabi" pitchFamily="2" charset="0"/>
              </a:rPr>
              <a:t>وَ إِيَّاكَ نَسْتَعينُ</a:t>
            </a:r>
            <a:r>
              <a:rPr lang="fa-IR" sz="1600" dirty="0" smtClean="0">
                <a:latin typeface="A Nabi" pitchFamily="2" charset="0"/>
                <a:cs typeface="A Nabi" pitchFamily="2" charset="0"/>
              </a:rPr>
              <a:t>                                                                                         توحيد در استعانت</a:t>
            </a:r>
            <a:endParaRPr lang="en-US" sz="1600" dirty="0">
              <a:latin typeface="A Nabi" pitchFamily="2" charset="0"/>
              <a:cs typeface="A Nabi" pitchFamily="2" charset="0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rot="5400000">
            <a:off x="5871200" y="2308128"/>
            <a:ext cx="2088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 flipV="1">
            <a:off x="4869984" y="2835764"/>
            <a:ext cx="6400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4499992" y="3068960"/>
            <a:ext cx="2133600" cy="53340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 smtClean="0"/>
              <a:t>آ</a:t>
            </a:r>
            <a:r>
              <a:rPr lang="fa-IR" dirty="0" smtClean="0">
                <a:cs typeface="2  Yagut" pitchFamily="2" charset="-78"/>
              </a:rPr>
              <a:t>يه 6و7:       طلب هدايت</a:t>
            </a:r>
            <a:endParaRPr lang="en-US" dirty="0">
              <a:latin typeface="A Nabi" pitchFamily="2" charset="0"/>
              <a:cs typeface="A Nabi" pitchFamily="2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 rot="5400000">
            <a:off x="5384064" y="3735048"/>
            <a:ext cx="252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10800000">
            <a:off x="4824264" y="3861048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547664" y="3711902"/>
            <a:ext cx="3276600" cy="45720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dirty="0">
                <a:latin typeface="A Nabi" pitchFamily="2" charset="0"/>
                <a:cs typeface="A Nabi" pitchFamily="2" charset="0"/>
              </a:rPr>
              <a:t>اهْدِنَا الصِّراطَ الْمُسْتَقِيمَ</a:t>
            </a:r>
            <a:endParaRPr lang="en-US" dirty="0">
              <a:latin typeface="A Nabi" pitchFamily="2" charset="0"/>
              <a:cs typeface="A Nabi" pitchFamily="2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575584" y="4385126"/>
            <a:ext cx="1276336" cy="45720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latin typeface="A Nabi" pitchFamily="2" charset="0"/>
                <a:cs typeface="A Nabi" pitchFamily="2" charset="0"/>
              </a:rPr>
              <a:t>صِراطَ الَّذينَ</a:t>
            </a:r>
            <a:endParaRPr lang="en-US" dirty="0">
              <a:latin typeface="A Nabi" pitchFamily="2" charset="0"/>
              <a:cs typeface="A Nabi" pitchFamily="2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10800000">
            <a:off x="2843848" y="5031488"/>
            <a:ext cx="360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>
            <a:off x="3113848" y="4923176"/>
            <a:ext cx="18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0800000">
            <a:off x="2195728" y="5541244"/>
            <a:ext cx="360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>
            <a:off x="2195728" y="6039722"/>
            <a:ext cx="360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971600" y="4871440"/>
            <a:ext cx="1855108" cy="457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1400" dirty="0" smtClean="0">
                <a:latin typeface="A Nabi" pitchFamily="2" charset="0"/>
                <a:cs typeface="A Nabi" pitchFamily="2" charset="0"/>
              </a:rPr>
              <a:t>أَنْعَمْتَ عَلَيْهِم                                   شاکران</a:t>
            </a:r>
            <a:endParaRPr lang="en-US" sz="1400" dirty="0">
              <a:latin typeface="A Nabi" pitchFamily="2" charset="0"/>
              <a:cs typeface="A Nabi" pitchFamily="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79512" y="5393238"/>
            <a:ext cx="1989576" cy="4572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1200" dirty="0" smtClean="0">
                <a:ln>
                  <a:solidFill>
                    <a:srgbClr val="FF0000"/>
                  </a:solidFill>
                </a:ln>
                <a:latin typeface="A Nabi" pitchFamily="2" charset="0"/>
                <a:cs typeface="A Nabi" pitchFamily="2" charset="0"/>
              </a:rPr>
              <a:t>غَيْرِ الْمَغْضُوبِ عَلَيْهِم                                 کافران</a:t>
            </a:r>
            <a:endParaRPr lang="en-US" sz="1200" dirty="0">
              <a:ln>
                <a:solidFill>
                  <a:srgbClr val="FF0000"/>
                </a:solidFill>
              </a:ln>
              <a:latin typeface="A Nabi" pitchFamily="2" charset="0"/>
              <a:cs typeface="A Nabi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79512" y="5850438"/>
            <a:ext cx="1989576" cy="4572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1200" dirty="0" smtClean="0">
                <a:ln>
                  <a:solidFill>
                    <a:srgbClr val="FF0000"/>
                  </a:solidFill>
                </a:ln>
                <a:latin typeface="A Nabi" pitchFamily="2" charset="0"/>
                <a:cs typeface="A Nabi" pitchFamily="2" charset="0"/>
              </a:rPr>
              <a:t>وَ لاَ الضَّالِّينَ                                                                   غافلان </a:t>
            </a:r>
            <a:endParaRPr lang="en-US" sz="1200" dirty="0">
              <a:ln>
                <a:solidFill>
                  <a:srgbClr val="FF0000"/>
                </a:solidFill>
              </a:ln>
              <a:latin typeface="A Nabi" pitchFamily="2" charset="0"/>
              <a:cs typeface="A Nabi" pitchFamily="2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3095848" y="4277126"/>
            <a:ext cx="216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2195776" y="5681230"/>
            <a:ext cx="72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" y="5936371"/>
            <a:ext cx="900000" cy="949013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animBg="1"/>
      <p:bldP spid="29" grpId="0" build="allAtOnce" animBg="1"/>
      <p:bldP spid="36" grpId="0" build="allAtOnce" animBg="1"/>
      <p:bldP spid="41" grpId="0" build="allAtOnce" animBg="1"/>
      <p:bldP spid="28" grpId="0" build="allAtOnce" animBg="1"/>
      <p:bldP spid="51" grpId="0" build="allAtOnce" animBg="1"/>
      <p:bldP spid="22" grpId="0" build="allAtOnce" animBg="1"/>
      <p:bldP spid="37" grpId="0" build="allAtOnce" animBg="1"/>
      <p:bldP spid="38" grpId="0" build="allAtOnce" animBg="1"/>
      <p:bldP spid="39" grpId="0" uiExpand="1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79512" y="260648"/>
            <a:ext cx="8712968" cy="6264304"/>
          </a:xfrm>
          <a:prstGeom prst="roundRect">
            <a:avLst>
              <a:gd name="adj" fmla="val 1005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-171400"/>
            <a:ext cx="2061397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937152"/>
            <a:ext cx="828092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36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آیه1 </a:t>
            </a:r>
            <a:r>
              <a:rPr lang="fa-IR" sz="36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جمله ای مستقل است. وجه اتصال آیه 1 با آیه2 این است که هر دو با یک اسلوب شروع </a:t>
            </a:r>
            <a:r>
              <a:rPr lang="fa-IR" sz="36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میشوند: (</a:t>
            </a:r>
            <a:r>
              <a:rPr lang="fa-IR" sz="36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بسم الله- الحمد الله). </a:t>
            </a:r>
            <a:endParaRPr lang="fa-IR" sz="3600" b="1" dirty="0" smtClean="0">
              <a:ln w="18000">
                <a:noFill/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0 Karim Bold" pitchFamily="2" charset="-78"/>
            </a:endParaRPr>
          </a:p>
          <a:p>
            <a:pPr algn="justLow"/>
            <a:endParaRPr lang="fa-IR" sz="2000" b="1" dirty="0">
              <a:ln w="18000">
                <a:noFill/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0 Karim Bold" pitchFamily="2" charset="-78"/>
            </a:endParaRPr>
          </a:p>
          <a:p>
            <a:pPr algn="justLow"/>
            <a:r>
              <a:rPr lang="fa-IR" sz="36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آیات2-4همه </a:t>
            </a:r>
            <a:r>
              <a:rPr lang="fa-IR" sz="36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با هم یک جمله مستقل محسوب می شوند.و آیه 3و 4 صفت الله در آیه دو می </a:t>
            </a:r>
            <a:r>
              <a:rPr lang="fa-IR" sz="36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باشند؛ يعني «رب العالمين»، «الرحمن»، «الرحيم»، «مالک يوم الدين» صفت بعد از صفت براي الله در«الحمد لله» مي باشند.</a:t>
            </a:r>
            <a:endParaRPr lang="en-US" sz="3600" b="1" dirty="0">
              <a:ln w="18000">
                <a:noFill/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0 Karim Bold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0132" y="476672"/>
            <a:ext cx="37898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a-IR" sz="3600" dirty="0">
                <a:ln w="12700">
                  <a:noFill/>
                  <a:prstDash val="solid"/>
                </a:ln>
                <a:latin typeface="A Nabi" pitchFamily="2" charset="0"/>
                <a:cs typeface="A Nabi" pitchFamily="2" charset="0"/>
              </a:rPr>
              <a:t>آيات</a:t>
            </a:r>
            <a:r>
              <a:rPr lang="fa-IR" sz="3600" dirty="0">
                <a:ln w="12700">
                  <a:noFill/>
                  <a:prstDash val="solid"/>
                </a:ln>
                <a:cs typeface="2  Yagut" pitchFamily="2" charset="-78"/>
              </a:rPr>
              <a:t> 1-4</a:t>
            </a:r>
            <a:r>
              <a:rPr lang="fa-IR" sz="3600" dirty="0">
                <a:ln w="12700">
                  <a:noFill/>
                  <a:prstDash val="solid"/>
                </a:ln>
                <a:latin typeface="A Nabi" pitchFamily="2" charset="0"/>
                <a:cs typeface="A Nabi" pitchFamily="2" charset="0"/>
              </a:rPr>
              <a:t>                                        ســـتايش</a:t>
            </a:r>
            <a:endParaRPr lang="en-US" sz="3600" dirty="0">
              <a:ln w="12700">
                <a:noFill/>
                <a:prstDash val="solid"/>
              </a:ln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496" y="44624"/>
            <a:ext cx="1080000" cy="113881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746571"/>
            <a:ext cx="1080000" cy="113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50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179512" y="260648"/>
            <a:ext cx="8712968" cy="6264304"/>
          </a:xfrm>
          <a:prstGeom prst="roundRect">
            <a:avLst>
              <a:gd name="adj" fmla="val 1005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496" y="44624"/>
            <a:ext cx="1080000" cy="113881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746571"/>
            <a:ext cx="1080000" cy="113881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1916832"/>
            <a:ext cx="828092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3600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آیه </a:t>
            </a:r>
            <a:r>
              <a:rPr lang="fa-IR" sz="3600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5 ارتباط ادبی با قبل </a:t>
            </a:r>
            <a:r>
              <a:rPr lang="fa-IR" sz="3600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ندارد، </a:t>
            </a:r>
            <a:r>
              <a:rPr lang="fa-IR" sz="3600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لذا شروع سیاقی جدید </a:t>
            </a:r>
            <a:r>
              <a:rPr lang="fa-IR" sz="3600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است. اين آیه از </a:t>
            </a:r>
            <a:r>
              <a:rPr lang="fa-IR" sz="3600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دو جمله تشکیل شده است که با (واو) به هم عطف شده اند و شباهت اسلوبی نیز دارند</a:t>
            </a:r>
            <a:r>
              <a:rPr lang="fa-IR" sz="3600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.</a:t>
            </a:r>
          </a:p>
          <a:p>
            <a:pPr algn="justLow"/>
            <a:r>
              <a:rPr lang="fa-IR" sz="3600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Karim Bold" pitchFamily="2" charset="-78"/>
              </a:rPr>
              <a:t>آیه </a:t>
            </a:r>
            <a:r>
              <a:rPr lang="fa-IR" sz="3600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Karim Bold" pitchFamily="2" charset="-78"/>
              </a:rPr>
              <a:t>6و 7 نیز از یک جمله تشکیل شده است.اسلوب تخاطب و متکلم مع الغیر عامل ارتباط آیات 5و 6 است.(صراط) در آیه آخر نیز عطف بیان(توصیفی) برای آیه 6 </a:t>
            </a:r>
            <a:r>
              <a:rPr lang="fa-IR" sz="3600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Karim Bold" pitchFamily="2" charset="-78"/>
              </a:rPr>
              <a:t>است. </a:t>
            </a:r>
            <a:r>
              <a:rPr lang="fa-IR" sz="3600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Karim Bold" pitchFamily="2" charset="-78"/>
              </a:rPr>
              <a:t>این دو آیه در واژه ( صراط) اشتراک لفظی </a:t>
            </a:r>
            <a:r>
              <a:rPr lang="fa-IR" sz="3600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Karim Bold" pitchFamily="2" charset="-78"/>
              </a:rPr>
              <a:t>دارند.</a:t>
            </a:r>
            <a:endParaRPr lang="en-US" sz="3600" dirty="0">
              <a:ln w="12700">
                <a:noFill/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0 Karim Bold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2498" y="620688"/>
            <a:ext cx="35814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a-IR" sz="3600" dirty="0">
                <a:ln w="12700">
                  <a:noFill/>
                  <a:prstDash val="solid"/>
                </a:ln>
                <a:latin typeface="A Nabi" pitchFamily="2" charset="0"/>
                <a:cs typeface="A Nabi" pitchFamily="2" charset="0"/>
              </a:rPr>
              <a:t>آيات</a:t>
            </a:r>
            <a:r>
              <a:rPr lang="fa-IR" sz="3600" dirty="0">
                <a:ln w="12700">
                  <a:noFill/>
                  <a:prstDash val="solid"/>
                </a:ln>
                <a:cs typeface="2  Yagut" pitchFamily="2" charset="-78"/>
              </a:rPr>
              <a:t> </a:t>
            </a:r>
            <a:r>
              <a:rPr lang="fa-IR" sz="3600" dirty="0" smtClean="0">
                <a:ln w="12700">
                  <a:noFill/>
                  <a:prstDash val="solid"/>
                </a:ln>
                <a:cs typeface="2  Yagut" pitchFamily="2" charset="-78"/>
              </a:rPr>
              <a:t>5 ـ 7</a:t>
            </a:r>
            <a:r>
              <a:rPr lang="fa-IR" sz="3600" dirty="0" smtClean="0">
                <a:ln w="12700">
                  <a:noFill/>
                  <a:prstDash val="solid"/>
                </a:ln>
                <a:latin typeface="A Nabi" pitchFamily="2" charset="0"/>
                <a:cs typeface="A Nabi" pitchFamily="2" charset="0"/>
              </a:rPr>
              <a:t>                                       نيايش</a:t>
            </a:r>
            <a:endParaRPr lang="en-US" sz="3600" dirty="0">
              <a:ln w="12700">
                <a:noFill/>
                <a:prstDash val="solid"/>
              </a:ln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-315416"/>
            <a:ext cx="2289195" cy="22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224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756592" y="2493610"/>
            <a:ext cx="9684568" cy="180020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074" name="Picture 2" descr="E:\عکس\گرافیک\گل وبوته\آماده\متفرقه\present_MRT4-16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 rot="5400000">
            <a:off x="5794864" y="2530172"/>
            <a:ext cx="5151116" cy="147616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184" y="2410585"/>
            <a:ext cx="3816000" cy="20985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95936" y="1700808"/>
            <a:ext cx="1402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dirty="0" smtClean="0">
                <a:latin typeface="A Nabi" pitchFamily="2" charset="0"/>
                <a:cs typeface="A Nabi" pitchFamily="2" charset="0"/>
              </a:rPr>
              <a:t>گام دوم</a:t>
            </a:r>
            <a:endParaRPr lang="en-US" sz="3600" dirty="0">
              <a:latin typeface="A Nabi" pitchFamily="2" charset="0"/>
              <a:cs typeface="A Nab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51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260648"/>
            <a:ext cx="8712968" cy="6444520"/>
          </a:xfrm>
          <a:prstGeom prst="roundRect">
            <a:avLst>
              <a:gd name="adj" fmla="val 10053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14</a:t>
            </a:fld>
            <a:endParaRPr lang="fa-IR" dirty="0"/>
          </a:p>
        </p:txBody>
      </p:sp>
      <p:sp>
        <p:nvSpPr>
          <p:cNvPr id="6" name="Rounded Rectangle 5"/>
          <p:cNvSpPr/>
          <p:nvPr/>
        </p:nvSpPr>
        <p:spPr>
          <a:xfrm>
            <a:off x="899592" y="-27384"/>
            <a:ext cx="3311786" cy="6469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/>
            <a:r>
              <a:rPr lang="fa-IR" sz="3200" dirty="0" smtClean="0">
                <a:cs typeface="0 Karim Bold" pitchFamily="2" charset="-78"/>
              </a:rPr>
              <a:t>بررسي سه واژ</a:t>
            </a:r>
            <a:r>
              <a:rPr lang="fa-IR" sz="3200" dirty="0">
                <a:cs typeface="0 Karim Bold" pitchFamily="2" charset="-78"/>
              </a:rPr>
              <a:t>ه</a:t>
            </a:r>
            <a:r>
              <a:rPr lang="fa-IR" sz="3200" dirty="0" smtClean="0">
                <a:cs typeface="0 Karim Bold" pitchFamily="2" charset="-78"/>
              </a:rPr>
              <a:t> علوم قرآنی</a:t>
            </a:r>
            <a:endParaRPr lang="fa-IR" sz="3200" dirty="0">
              <a:cs typeface="0 Karim Bold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257657816"/>
              </p:ext>
            </p:extLst>
          </p:nvPr>
        </p:nvGraphicFramePr>
        <p:xfrm>
          <a:off x="6588224" y="764704"/>
          <a:ext cx="2134019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ight Arrow Callout 1"/>
          <p:cNvSpPr/>
          <p:nvPr/>
        </p:nvSpPr>
        <p:spPr>
          <a:xfrm>
            <a:off x="395536" y="692696"/>
            <a:ext cx="6120680" cy="1446550"/>
          </a:xfrm>
          <a:prstGeom prst="rightArrowCallout">
            <a:avLst>
              <a:gd name="adj1" fmla="val 17798"/>
              <a:gd name="adj2" fmla="val 15998"/>
              <a:gd name="adj3" fmla="val 18397"/>
              <a:gd name="adj4" fmla="val 88936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Low"/>
            <a:r>
              <a:rPr lang="ar-SA" sz="2200" b="1" dirty="0">
                <a:latin typeface="Adobe Arabic" pitchFamily="18" charset="-78"/>
                <a:cs typeface="Adobe Arabic" pitchFamily="18" charset="-78"/>
              </a:rPr>
              <a:t>«شأن نزول» يا «سبب نزول» حوادثي است كه در عصر پيامبر اكرم (صلي الله عليه و آله و سلم) در محدودهٴ حجاز يا خارج از آن رخ داده و همچنين مناسبتها و عواملي است كه زمينه ساز نزول يك يا چند آيه از آيات قرآن كريم بوده است.</a:t>
            </a:r>
            <a:r>
              <a:rPr lang="en-US" sz="2200" b="1" dirty="0">
                <a:latin typeface="Adobe Arabic" pitchFamily="18" charset="-78"/>
                <a:cs typeface="Adobe Arabic" pitchFamily="18" charset="-78"/>
              </a:rPr>
              <a:t> </a:t>
            </a:r>
          </a:p>
        </p:txBody>
      </p:sp>
      <p:sp>
        <p:nvSpPr>
          <p:cNvPr id="11" name="Right Arrow Callout 10"/>
          <p:cNvSpPr/>
          <p:nvPr/>
        </p:nvSpPr>
        <p:spPr>
          <a:xfrm>
            <a:off x="395536" y="2588711"/>
            <a:ext cx="6120680" cy="1107996"/>
          </a:xfrm>
          <a:prstGeom prst="rightArrowCallout">
            <a:avLst>
              <a:gd name="adj1" fmla="val 17798"/>
              <a:gd name="adj2" fmla="val 15998"/>
              <a:gd name="adj3" fmla="val 18397"/>
              <a:gd name="adj4" fmla="val 88936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Low"/>
            <a:r>
              <a:rPr lang="ar-SA" sz="2200" b="1" dirty="0">
                <a:latin typeface="Adobe Arabic" pitchFamily="18" charset="-78"/>
                <a:cs typeface="Adobe Arabic" pitchFamily="18" charset="-78"/>
              </a:rPr>
              <a:t>«فضاي نزول» مربوط به مجموع يك سوره است</a:t>
            </a:r>
            <a:r>
              <a:rPr lang="fa-IR" sz="2200" b="1" dirty="0">
                <a:latin typeface="Adobe Arabic" pitchFamily="18" charset="-78"/>
                <a:cs typeface="Adobe Arabic" pitchFamily="18" charset="-78"/>
              </a:rPr>
              <a:t>؛ </a:t>
            </a:r>
            <a:r>
              <a:rPr lang="ar-SA" sz="2200" b="1" dirty="0">
                <a:latin typeface="Adobe Arabic" pitchFamily="18" charset="-78"/>
                <a:cs typeface="Adobe Arabic" pitchFamily="18" charset="-78"/>
              </a:rPr>
              <a:t>بررسي اوضاع عمومي، اوصاف مردمي، رخدادها و شرايط ويژه‏اي است كه در مدت نزول يك سوره در حجاز و خارج آن وجود داشته است. </a:t>
            </a:r>
            <a:endParaRPr lang="en-US" sz="22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4" name="Right Arrow Callout 13"/>
          <p:cNvSpPr/>
          <p:nvPr/>
        </p:nvSpPr>
        <p:spPr>
          <a:xfrm>
            <a:off x="395536" y="3838396"/>
            <a:ext cx="6120680" cy="2462213"/>
          </a:xfrm>
          <a:prstGeom prst="rightArrowCallout">
            <a:avLst>
              <a:gd name="adj1" fmla="val 17798"/>
              <a:gd name="adj2" fmla="val 15998"/>
              <a:gd name="adj3" fmla="val 18397"/>
              <a:gd name="adj4" fmla="val 88936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Low"/>
            <a:r>
              <a:rPr lang="ar-SA" sz="2200" b="1" dirty="0">
                <a:latin typeface="Adobe Arabic" pitchFamily="18" charset="-78"/>
                <a:cs typeface="Adobe Arabic" pitchFamily="18" charset="-78"/>
              </a:rPr>
              <a:t>«جوّ نزول» مربوط به سراسر قرآن كريم است و مراد از آن بستر مناسب زماني و مكاني نزول سراسر قرآن است. قرآن كريم در طيّ 23 سال بر قلب مطهر و گرامي پيامبر اكرم (صلي الله عليه و آله و سلم) نازل شد. حوادثي كه در طي ساليان نزول قرآن در حوزه اسلامي و يا خارج از قلمرو زندگي مسلمانان و حكومت اسلامي پديد آمد و شرايط و افكاري كه بر آن حاكم بود و يا رخدادهايي كه بر اثر نزول آيات قرآن كريم در جهان آن روز پديد آمد، «جوّ نزول قرآن» است.</a:t>
            </a:r>
            <a:endParaRPr lang="en-US" sz="2200" b="1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20" y="-94766"/>
            <a:ext cx="1296000" cy="1291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384" y="5809633"/>
            <a:ext cx="1224000" cy="1219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203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2" grpId="0" build="p" animBg="1"/>
      <p:bldP spid="11" grpId="0" build="p" animBg="1"/>
      <p:bldP spid="1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179512" y="260648"/>
            <a:ext cx="8712968" cy="6264304"/>
          </a:xfrm>
          <a:prstGeom prst="roundRect">
            <a:avLst>
              <a:gd name="adj" fmla="val 1005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496" y="44624"/>
            <a:ext cx="1080000" cy="11388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83568" y="1556792"/>
            <a:ext cx="7604811" cy="440120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Low" rtl="1"/>
            <a:r>
              <a:rPr lang="fa-IR" sz="4000" b="1" dirty="0" smtClean="0">
                <a:ln w="12700">
                  <a:solidFill>
                    <a:srgbClr val="C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Karim Bold" pitchFamily="2" charset="-78"/>
              </a:rPr>
              <a:t>در فضایی که کتاب آسمانی به تدریج در حال شکل گیری است و مانند هر کتاب کامل و جامعی نیاز به معرفی و تبیین محتوای خویش و بیان اهداف خود دارد. خداوند در ابتدای کتابش معارف بلند آن کتاب را به صورت چکیده بیان نموده است و چون اهداف نقش مهمتری دارند به هدف که هدایت به صراط مستقیم است بیشتر پرداخته شده است. </a:t>
            </a:r>
            <a:endParaRPr lang="fa-IR" sz="4000" b="1" dirty="0">
              <a:ln w="12700">
                <a:solidFill>
                  <a:srgbClr val="C00000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0 Karim Bold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 rot="2280793">
            <a:off x="6842493" y="891402"/>
            <a:ext cx="201600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rtl="1"/>
            <a:r>
              <a:rPr lang="fa-IR" sz="3200" dirty="0" smtClean="0">
                <a:ln w="10541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فضای نزول</a:t>
            </a:r>
            <a:endParaRPr lang="en-US" sz="3200" dirty="0">
              <a:ln w="10541" cmpd="sng">
                <a:noFill/>
                <a:prstDash val="solid"/>
              </a:ln>
              <a:solidFill>
                <a:schemeClr val="accent6">
                  <a:lumMod val="50000"/>
                </a:schemeClr>
              </a:solidFill>
              <a:latin typeface="A Nabi" pitchFamily="2" charset="0"/>
              <a:cs typeface="A Nabi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56" y="255590"/>
            <a:ext cx="2628000" cy="144521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746571"/>
            <a:ext cx="1080000" cy="113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77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 animBg="1"/>
      <p:bldP spid="12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79512" y="260648"/>
            <a:ext cx="8712968" cy="6264304"/>
          </a:xfrm>
          <a:prstGeom prst="roundRect">
            <a:avLst>
              <a:gd name="adj" fmla="val 1005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496" y="44624"/>
            <a:ext cx="1080000" cy="113881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746571"/>
            <a:ext cx="1080000" cy="1138813"/>
          </a:xfrm>
          <a:prstGeom prst="rect">
            <a:avLst/>
          </a:prstGeom>
        </p:spPr>
      </p:pic>
      <p:sp>
        <p:nvSpPr>
          <p:cNvPr id="16" name="Right Brace 15"/>
          <p:cNvSpPr/>
          <p:nvPr/>
        </p:nvSpPr>
        <p:spPr>
          <a:xfrm>
            <a:off x="3469080" y="2910946"/>
            <a:ext cx="642942" cy="1643074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TextBox 20"/>
          <p:cNvSpPr txBox="1"/>
          <p:nvPr/>
        </p:nvSpPr>
        <p:spPr>
          <a:xfrm>
            <a:off x="4112022" y="2527579"/>
            <a:ext cx="4429156" cy="23836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lvl="0" algn="justLow" defTabSz="6223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000" dirty="0" smtClean="0">
                <a:cs typeface="0 Karim Bold" pitchFamily="2" charset="-78"/>
              </a:rPr>
              <a:t>جهت هدایتی سوره: </a:t>
            </a:r>
          </a:p>
          <a:p>
            <a:pPr lvl="0" algn="ctr" defTabSz="622300" rtl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dirty="0" smtClean="0">
                <a:latin typeface="A Nabi" pitchFamily="2" charset="0"/>
                <a:cs typeface="A Nabi" pitchFamily="2" charset="0"/>
              </a:rPr>
              <a:t>طلب هدایت از خدای حمید  به استقامت در راه عابدان شاکر </a:t>
            </a:r>
            <a:endParaRPr lang="fa-IR" sz="2800" dirty="0">
              <a:latin typeface="A Nabi" pitchFamily="2" charset="0"/>
              <a:cs typeface="A Nabi" pitchFamily="2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11560" y="2276872"/>
            <a:ext cx="2786082" cy="134845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Low" defTabSz="6223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dirty="0" smtClean="0">
                <a:cs typeface="0 Karim Bold" pitchFamily="2" charset="-78"/>
              </a:rPr>
              <a:t>سیاق اول آیات 1-4:</a:t>
            </a:r>
          </a:p>
          <a:p>
            <a:pPr lvl="0" algn="justLow" defTabSz="6223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400" dirty="0" smtClean="0">
                <a:cs typeface="0 Karim Bold" pitchFamily="2" charset="-78"/>
              </a:rPr>
              <a:t>همه حمد ها مخصوص خداست (ستایش)</a:t>
            </a:r>
            <a:endParaRPr lang="en-US" sz="2400" dirty="0">
              <a:cs typeface="0 Karim Bold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11560" y="3962129"/>
            <a:ext cx="2786082" cy="113903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Low" defTabSz="6223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dirty="0" smtClean="0">
                <a:cs typeface="0 Karim Bold" pitchFamily="2" charset="-78"/>
              </a:rPr>
              <a:t>سیاق دوم آیات 5-7:</a:t>
            </a:r>
          </a:p>
          <a:p>
            <a:pPr lvl="0" algn="justLow" defTabSz="6223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dirty="0" smtClean="0">
                <a:cs typeface="0 Karim Bold" pitchFamily="2" charset="-78"/>
              </a:rPr>
              <a:t> طلب هدایت (نیایش)</a:t>
            </a:r>
            <a:endParaRPr lang="en-US" sz="2800" dirty="0">
              <a:cs typeface="0 Karim Bold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56" y="255590"/>
            <a:ext cx="2628000" cy="144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771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build="p" animBg="1"/>
      <p:bldP spid="22" grpId="0" build="allAtOnce" animBg="1"/>
      <p:bldP spid="23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756592" y="2493610"/>
            <a:ext cx="9684568" cy="180020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074" name="Picture 2" descr="E:\عکس\گرافیک\گل وبوته\آماده\متفرقه\present_MRT4-16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 rot="5400000">
            <a:off x="5794864" y="2530172"/>
            <a:ext cx="5151116" cy="147616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74108" y="1700808"/>
            <a:ext cx="1524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dirty="0" smtClean="0">
                <a:latin typeface="A Nabi" pitchFamily="2" charset="0"/>
                <a:cs typeface="A Nabi" pitchFamily="2" charset="0"/>
              </a:rPr>
              <a:t>گام سوم</a:t>
            </a:r>
            <a:endParaRPr lang="en-US" sz="3600" dirty="0">
              <a:latin typeface="A Nabi" pitchFamily="2" charset="0"/>
              <a:cs typeface="A Nabi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160" y="2400488"/>
            <a:ext cx="2700000" cy="203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68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67544" y="404664"/>
            <a:ext cx="8208912" cy="6225866"/>
          </a:xfrm>
          <a:prstGeom prst="roundRect">
            <a:avLst>
              <a:gd name="adj" fmla="val 8626"/>
            </a:avLst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7" name="Picture 7" descr="hamd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79539"/>
            <a:ext cx="7668000" cy="607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77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ensh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ZAMINE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20" y="-27384"/>
            <a:ext cx="9216000" cy="6912000"/>
          </a:xfrm>
          <a:prstGeom prst="rect">
            <a:avLst/>
          </a:prstGeom>
        </p:spPr>
      </p:pic>
      <p:pic>
        <p:nvPicPr>
          <p:cNvPr id="8" name="hamd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3796" y="6429396"/>
            <a:ext cx="304800" cy="3048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27584" y="980728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rgbClr val="C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بنام خدايى كه هم رحمتى عام دارد و هم رحمتى خاص به نيكان. (1)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7624" y="1628800"/>
            <a:ext cx="74295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rgbClr val="C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ستايش مر خدا را كه مالك و مدبر همه عوالم است. (2)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2976" y="2276872"/>
            <a:ext cx="74295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rgbClr val="C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هم رحمتى عام دارد و هم رحمتى خاص به نيكان. (3)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6196" y="3000372"/>
            <a:ext cx="86162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rgbClr val="C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خدايى كه مالكيت على الاطلاقش در روز جزا براى همه مكشوف ميشود  (4)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42976" y="3717032"/>
            <a:ext cx="74295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تنها تو را مى‏پرستيم و تنها از تو يارى مى‏طلبيم (5)</a:t>
            </a:r>
            <a:endParaRPr lang="fa-IR" sz="2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1538" y="4500570"/>
            <a:ext cx="74295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ما را به راه مستقيم هدايت فرما. (6)</a:t>
            </a:r>
            <a:endParaRPr lang="fa-IR" sz="2800" dirty="0">
              <a:ln w="12700">
                <a:solidFill>
                  <a:schemeClr val="tx1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0100" y="5283205"/>
            <a:ext cx="742955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راه آنان كه برايشان انعام فرمودى؛ نه آنان كه برايشان غضب كردى؛ و نه گمراهان (7)</a:t>
            </a:r>
            <a:endParaRPr lang="fa-IR" sz="2800" dirty="0">
              <a:ln w="12700">
                <a:solidFill>
                  <a:schemeClr val="tx1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20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3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0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59632" y="854616"/>
            <a:ext cx="6552728" cy="4986456"/>
          </a:xfrm>
          <a:prstGeom prst="roundRect">
            <a:avLst>
              <a:gd name="adj" fmla="val 10053"/>
            </a:avLst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2</a:t>
            </a:fld>
            <a:endParaRPr lang="fa-IR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291" y="368856"/>
            <a:ext cx="1770125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35" y="4725144"/>
            <a:ext cx="1770125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352" y="1745552"/>
            <a:ext cx="6372000" cy="312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4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00365298"/>
              </p:ext>
            </p:extLst>
          </p:nvPr>
        </p:nvGraphicFramePr>
        <p:xfrm>
          <a:off x="2195736" y="750495"/>
          <a:ext cx="6102424" cy="4910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1166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32942140"/>
              </p:ext>
            </p:extLst>
          </p:nvPr>
        </p:nvGraphicFramePr>
        <p:xfrm>
          <a:off x="1979712" y="620688"/>
          <a:ext cx="6228184" cy="49827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323528" y="2163687"/>
            <a:ext cx="8496944" cy="3425553"/>
          </a:xfrm>
          <a:prstGeom prst="rect">
            <a:avLst/>
          </a:prstGeom>
          <a:solidFill>
            <a:srgbClr val="E8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Low"/>
            <a:r>
              <a:rPr lang="fa-IR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ar-SA" sz="2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. ادب الهي در شروع كار</a:t>
            </a:r>
            <a:endParaRPr lang="en-US" sz="2400" b="1" i="1" dirty="0" smtClean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0 Karim Bold" pitchFamily="2" charset="-78"/>
            </a:endParaRPr>
          </a:p>
          <a:p>
            <a:pPr algn="justLow"/>
            <a:r>
              <a:rPr lang="ar-SA" sz="2400" b="1" dirty="0" smtClean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Karim Bold" pitchFamily="2" charset="-78"/>
              </a:rPr>
              <a:t>سورة </a:t>
            </a:r>
            <a:r>
              <a:rPr lang="ar-SA" sz="2400" b="1" dirty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Karim Bold" pitchFamily="2" charset="-78"/>
              </a:rPr>
              <a:t>مباركة حمد كه اولين سوره كتاب خداست، با آية كريمة </a:t>
            </a:r>
            <a:r>
              <a:rPr lang="ar-SA" sz="2400" b="1" dirty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adr" pitchFamily="2" charset="-78"/>
              </a:rPr>
              <a:t>﴿</a:t>
            </a:r>
            <a:r>
              <a:rPr lang="fa-IR" sz="2400" b="1" dirty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adr" pitchFamily="2" charset="-78"/>
              </a:rPr>
              <a:t>بِسْمِ اللهِ الرَّحْمَنِ الرَّحِيمِ</a:t>
            </a:r>
            <a:r>
              <a:rPr lang="ar-SA" sz="2400" b="1" dirty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adr" pitchFamily="2" charset="-78"/>
              </a:rPr>
              <a:t>﴾</a:t>
            </a:r>
            <a:r>
              <a:rPr lang="ar-SA" sz="2400" b="1" dirty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Karim Bold" pitchFamily="2" charset="-78"/>
              </a:rPr>
              <a:t> آغاز مي‏شود. بنابراين، «بسم الله» هم در طليعة سوره و هم در آغاز كتاب الهي آمده است و اين گونه، خداي سبحان ادب دينيِ ورود به كار و شروع عمل را به ما مي‏</a:t>
            </a:r>
            <a:r>
              <a:rPr lang="ar-SA" sz="2400" b="1" dirty="0" smtClean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Karim Bold" pitchFamily="2" charset="-78"/>
              </a:rPr>
              <a:t>آموزد.</a:t>
            </a:r>
            <a:r>
              <a:rPr lang="fa-IR" sz="2400" b="1" dirty="0" smtClean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Karim Bold" pitchFamily="2" charset="-78"/>
              </a:rPr>
              <a:t> </a:t>
            </a:r>
            <a:r>
              <a:rPr lang="fa-IR" sz="2400" b="1" dirty="0" smtClean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ea typeface="Times New Roman"/>
                <a:cs typeface="0 Karim Bold" pitchFamily="2" charset="-78"/>
              </a:rPr>
              <a:t>شروع </a:t>
            </a:r>
            <a:r>
              <a:rPr lang="fa-IR" sz="2400" b="1" dirty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ea typeface="Times New Roman"/>
                <a:cs typeface="0 Karim Bold" pitchFamily="2" charset="-78"/>
              </a:rPr>
              <a:t>کار با بسم الله کار را به خدا وابسته می کند و کاری که به خدا وابسته شد پایدار می ماند</a:t>
            </a:r>
            <a:r>
              <a:rPr lang="fa-IR" sz="2400" b="1" dirty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 Badr"/>
                <a:ea typeface="Times New Roman"/>
                <a:cs typeface="0 Karim Bold" pitchFamily="2" charset="-78"/>
              </a:rPr>
              <a:t>. </a:t>
            </a:r>
            <a:endParaRPr lang="fa-IR" sz="2400" b="1" dirty="0" smtClean="0">
              <a:ln w="12700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 Badr"/>
              <a:ea typeface="Times New Roman"/>
              <a:cs typeface="0 Karim Bold" pitchFamily="2" charset="-78"/>
            </a:endParaRPr>
          </a:p>
          <a:p>
            <a:pPr algn="justLow">
              <a:lnSpc>
                <a:spcPct val="115000"/>
              </a:lnSpc>
              <a:spcAft>
                <a:spcPts val="1000"/>
              </a:spcAft>
            </a:pPr>
            <a:r>
              <a:rPr lang="fa-IR" sz="2400" b="1" dirty="0" smtClean="0">
                <a:ln w="18000">
                  <a:solidFill>
                    <a:srgbClr val="20228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Times New Roman"/>
                <a:cs typeface="0 Karim Bold" pitchFamily="2" charset="-78"/>
              </a:rPr>
              <a:t>اللَّه:</a:t>
            </a:r>
            <a:r>
              <a:rPr lang="ar-SA" sz="2000" b="1" dirty="0" smtClean="0">
                <a:ln w="18000">
                  <a:solidFill>
                    <a:srgbClr val="20228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 </a:t>
            </a:r>
            <a:r>
              <a:rPr lang="ar-SA" sz="2000" b="1" dirty="0">
                <a:ln w="18000">
                  <a:solidFill>
                    <a:srgbClr val="20228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«الله اسم ذاتي است كه جامع همة كمالات است». اين نام مبارك كه از آن به «لفظ جلاله» ياد مي‏شود و 2698 بار در قرآن كريم به كار رفته است، در اصل «إله» بوده و همزة آن بر اثر كثرت استعمال حذف شده است و با پيوستن «الف و لام» به آن به صورت «الله» در آمده است. «إله» به معناي «مَألُوه» است و مَألوه يا به معناي معبود است يا مُتَحيّرٌ فيه (ذاتي كه همة عقلها و دلها دربارة او متحيّر و سرگردانند)، يا مفهومي جامع بين اين دو</a:t>
            </a:r>
            <a:r>
              <a:rPr lang="ar-SA" sz="2000" b="1" dirty="0" smtClean="0">
                <a:ln w="18000">
                  <a:solidFill>
                    <a:srgbClr val="20228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.</a:t>
            </a:r>
            <a:endParaRPr lang="en-US" sz="2000" b="1" dirty="0">
              <a:ln w="18000">
                <a:solidFill>
                  <a:srgbClr val="20228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/>
              <a:ea typeface="Times New Roman"/>
              <a:cs typeface="0 Karim Bold" pitchFamily="2" charset="-78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6084168" y="1557480"/>
            <a:ext cx="360040" cy="503368"/>
          </a:xfrm>
          <a:prstGeom prst="downArrow">
            <a:avLst/>
          </a:prstGeom>
          <a:solidFill>
            <a:srgbClr val="D8F8FE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56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89283413"/>
              </p:ext>
            </p:extLst>
          </p:nvPr>
        </p:nvGraphicFramePr>
        <p:xfrm>
          <a:off x="1979712" y="548680"/>
          <a:ext cx="6102424" cy="4910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539552" y="1988840"/>
            <a:ext cx="8172968" cy="3170099"/>
          </a:xfrm>
          <a:prstGeom prst="rect">
            <a:avLst/>
          </a:prstGeom>
          <a:solidFill>
            <a:srgbClr val="E8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Low"/>
            <a:r>
              <a:rPr lang="ar-SA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الرّحمن و الرّحيم :</a:t>
            </a:r>
            <a:r>
              <a:rPr lang="ar-SA" sz="2000" dirty="0">
                <a:cs typeface="0 Karim Bold" pitchFamily="2" charset="-78"/>
              </a:rPr>
              <a:t> دو صفت از صفات علياي خداي سبحان است كه از «رحمت» مشتق شده است. رحمان صيغة مبالغه است وبر «كثرت» دلالت مي‏كند و رحيم صفت مُشبهه است و «ثبات و بقا» را افاده مي‏كند. </a:t>
            </a:r>
            <a:endParaRPr lang="en-US" sz="2000" dirty="0">
              <a:cs typeface="0 Karim Bold" pitchFamily="2" charset="-78"/>
            </a:endParaRPr>
          </a:p>
          <a:p>
            <a:pPr algn="justLow"/>
            <a:r>
              <a:rPr lang="ar-SA" sz="2000" dirty="0" smtClean="0">
                <a:cs typeface="0 Karim Bold" pitchFamily="2" charset="-78"/>
              </a:rPr>
              <a:t>فرهنگهاي </a:t>
            </a:r>
            <a:r>
              <a:rPr lang="ar-SA" sz="2000" dirty="0">
                <a:cs typeface="0 Karim Bold" pitchFamily="2" charset="-78"/>
              </a:rPr>
              <a:t>لغت براي «رحمت» معاني فراواني مانند: رقّت، رأفت، لطف، رفق، عطوفت، حبّ، شفقت و دلسوزي ذكر كرده‏اند؛ در حالي كه اوّلا ً اينها مراحل پيشين رحمت است، نه خود آن؛ زيرا با مشاهدة صحنه‏هاي رقت‏آور، ابتدا در قلب انسان رقّت، لطف، عطوفت، دلسوزي، محبّت، شفقت و رأفت و سپس رحمت پديد مي‏آيد. ثانياً آنچه گفته شد، ويژگي مصداقي از مصاديق رحمت است كه در آدمي حادث مي‏گردد؛ امّا رحمتي كه به ذات اقدس خداوند اسناد داده مي‏شود، منزّه از هر گونه انفعال و تأثر است؛ چنانكه اميرالمؤمنين (عليه‏السلام) مي‏فرمايد: خداوند رحيمي است كه به رقّت موصوف نمي‏شود: </a:t>
            </a:r>
            <a:r>
              <a:rPr lang="ar-SA" sz="2000" dirty="0">
                <a:solidFill>
                  <a:srgbClr val="C00000"/>
                </a:solidFill>
                <a:cs typeface="Badr" pitchFamily="2" charset="-78"/>
              </a:rPr>
              <a:t>«</a:t>
            </a:r>
            <a:r>
              <a:rPr lang="ar-SA" sz="2000" b="1" dirty="0">
                <a:solidFill>
                  <a:srgbClr val="C00000"/>
                </a:solidFill>
                <a:cs typeface="Badr" pitchFamily="2" charset="-78"/>
              </a:rPr>
              <a:t>رَحِيمٌ لَا يُوصَفُ بِالرِّقَّة</a:t>
            </a:r>
            <a:r>
              <a:rPr lang="ar-SA" sz="2000" dirty="0">
                <a:solidFill>
                  <a:srgbClr val="C00000"/>
                </a:solidFill>
                <a:cs typeface="Badr" pitchFamily="2" charset="-78"/>
              </a:rPr>
              <a:t>»</a:t>
            </a:r>
            <a:r>
              <a:rPr lang="ar-SA" sz="2000" dirty="0">
                <a:cs typeface="0 Karim Bold" pitchFamily="2" charset="-78"/>
              </a:rPr>
              <a:t>( نهج البلاغه، خطبه 179، بند3). بنابراين، معناي جامع رحمت، همان </a:t>
            </a:r>
            <a:r>
              <a:rPr lang="ar-SA" sz="2000" dirty="0">
                <a:ln>
                  <a:solidFill>
                    <a:srgbClr val="202280"/>
                  </a:solidFill>
                </a:ln>
                <a:solidFill>
                  <a:srgbClr val="7030A0"/>
                </a:solidFill>
                <a:cs typeface="0 Karim Bold" pitchFamily="2" charset="-78"/>
              </a:rPr>
              <a:t>«اعطا و افاضه براي رفع حاجت نيازمندان»</a:t>
            </a:r>
            <a:r>
              <a:rPr lang="ar-SA" sz="2000" dirty="0">
                <a:cs typeface="0 Karim Bold" pitchFamily="2" charset="-78"/>
              </a:rPr>
              <a:t> است و به اين معنا به خداي سبحان نيز اسناد داده مي‏شود: </a:t>
            </a:r>
            <a:r>
              <a:rPr lang="ar-SA" sz="2000" dirty="0">
                <a:solidFill>
                  <a:srgbClr val="C00000"/>
                </a:solidFill>
                <a:cs typeface="Badr" pitchFamily="2" charset="-78"/>
              </a:rPr>
              <a:t>«الرحمة من الله إنعام وإفضال»</a:t>
            </a:r>
            <a:r>
              <a:rPr lang="ar-SA" sz="2000" dirty="0">
                <a:cs typeface="0 Karim Bold" pitchFamily="2" charset="-78"/>
              </a:rPr>
              <a:t>.(.مفردات راغب، «رحم»)</a:t>
            </a:r>
            <a:endParaRPr lang="fa-IR" sz="2000" b="1" cap="all" dirty="0">
              <a:ln w="9000" cmpd="sng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alibri"/>
              <a:ea typeface="Times New Roman"/>
              <a:cs typeface="0 Karim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456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993203884"/>
              </p:ext>
            </p:extLst>
          </p:nvPr>
        </p:nvGraphicFramePr>
        <p:xfrm>
          <a:off x="2051720" y="476672"/>
          <a:ext cx="6102424" cy="4910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3833664" y="4379313"/>
            <a:ext cx="4060923" cy="2016224"/>
            <a:chOff x="4716016" y="4149080"/>
            <a:chExt cx="4060923" cy="2016224"/>
          </a:xfrm>
        </p:grpSpPr>
        <p:sp>
          <p:nvSpPr>
            <p:cNvPr id="7" name="Rectangle 6"/>
            <p:cNvSpPr/>
            <p:nvPr/>
          </p:nvSpPr>
          <p:spPr>
            <a:xfrm>
              <a:off x="4716016" y="4586410"/>
              <a:ext cx="4060923" cy="1578894"/>
            </a:xfrm>
            <a:prstGeom prst="rect">
              <a:avLst/>
            </a:prstGeom>
            <a:solidFill>
              <a:srgbClr val="E8FAFE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anchor="ctr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lvl="0" algn="just" rtl="1">
                <a:lnSpc>
                  <a:spcPct val="115000"/>
                </a:lnSpc>
                <a:spcAft>
                  <a:spcPts val="1000"/>
                </a:spcAft>
              </a:pPr>
              <a:r>
                <a:rPr lang="fa-IR" sz="2400" b="1" cap="all" dirty="0" smtClean="0">
                  <a:ln w="9000" cmpd="sng">
                    <a:solidFill>
                      <a:srgbClr val="92D050"/>
                    </a:solidFill>
                    <a:prstDash val="solid"/>
                  </a:ln>
                  <a:solidFill>
                    <a:srgbClr val="00B050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  <a:reflection blurRad="12700" stA="28000" endPos="45000" dist="1000" dir="5400000" sy="-100000" algn="bl" rotWithShape="0"/>
                  </a:effectLst>
                  <a:latin typeface="Calibri"/>
                  <a:ea typeface="Times New Roman"/>
                  <a:cs typeface="B Mitra" pitchFamily="2" charset="-78"/>
                </a:rPr>
                <a:t> الحمد: </a:t>
              </a:r>
              <a:r>
                <a:rPr lang="fa-IR" sz="20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alibri"/>
                  <a:ea typeface="Times New Roman"/>
                  <a:cs typeface="B Mitra" pitchFamily="2" charset="-78"/>
                </a:rPr>
                <a:t>لام </a:t>
              </a:r>
              <a:r>
                <a:rPr lang="fa-IR" sz="2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alibri"/>
                  <a:ea typeface="Times New Roman"/>
                  <a:cs typeface="B Mitra" pitchFamily="2" charset="-78"/>
                </a:rPr>
                <a:t>در الحمد برای </a:t>
              </a:r>
              <a:r>
                <a:rPr lang="fa-IR" sz="20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alibri"/>
                  <a:ea typeface="Times New Roman"/>
                  <a:cs typeface="B Mitra" pitchFamily="2" charset="-78"/>
                </a:rPr>
                <a:t>استغراق </a:t>
              </a:r>
              <a:r>
                <a:rPr lang="fa-IR" sz="20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Calibri"/>
                  <a:ea typeface="Times New Roman"/>
                  <a:cs typeface="B Mitra" pitchFamily="2" charset="-78"/>
                </a:rPr>
                <a:t>یا جنس است و مفادش این است </a:t>
              </a:r>
              <a:r>
                <a:rPr lang="fa-IR" sz="2000" b="1" cap="all" dirty="0">
                  <a:ln w="9000" cmpd="sng">
                    <a:solidFill>
                      <a:srgbClr val="92D050"/>
                    </a:solidFill>
                    <a:prstDash val="solid"/>
                  </a:ln>
                  <a:solidFill>
                    <a:srgbClr val="00B05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Calibri"/>
                  <a:ea typeface="Times New Roman"/>
                  <a:cs typeface="B Mitra" pitchFamily="2" charset="-78"/>
                </a:rPr>
                <a:t>که هر حمدی از هر حامدی و برای هر محمودی واقع شود، در واقع حمد خدای سبحان است. </a:t>
              </a:r>
            </a:p>
          </p:txBody>
        </p:sp>
        <p:sp>
          <p:nvSpPr>
            <p:cNvPr id="8" name="Down Arrow 7"/>
            <p:cNvSpPr/>
            <p:nvPr/>
          </p:nvSpPr>
          <p:spPr>
            <a:xfrm>
              <a:off x="6588224" y="4149080"/>
              <a:ext cx="360040" cy="359352"/>
            </a:xfrm>
            <a:prstGeom prst="downArrow">
              <a:avLst/>
            </a:prstGeom>
            <a:solidFill>
              <a:srgbClr val="D8F8FE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456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349121656"/>
              </p:ext>
            </p:extLst>
          </p:nvPr>
        </p:nvGraphicFramePr>
        <p:xfrm>
          <a:off x="2843808" y="764704"/>
          <a:ext cx="5473251" cy="4910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Rectangle 9"/>
          <p:cNvSpPr/>
          <p:nvPr/>
        </p:nvSpPr>
        <p:spPr>
          <a:xfrm>
            <a:off x="1187625" y="2867451"/>
            <a:ext cx="6120679" cy="1692771"/>
          </a:xfrm>
          <a:prstGeom prst="rect">
            <a:avLst/>
          </a:prstGeom>
          <a:solidFill>
            <a:srgbClr val="E8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Low"/>
            <a:r>
              <a:rPr lang="ar-SA" sz="2800" dirty="0">
                <a:cs typeface="0 Karim Bold" pitchFamily="2" charset="-78"/>
              </a:rPr>
              <a:t>«</a:t>
            </a:r>
            <a:r>
              <a:rPr lang="ar-SA" sz="2800" b="1" dirty="0">
                <a:cs typeface="0 Karim Bold" pitchFamily="2" charset="-78"/>
              </a:rPr>
              <a:t>لام</a:t>
            </a:r>
            <a:r>
              <a:rPr lang="ar-SA" sz="2800" dirty="0">
                <a:cs typeface="0 Karim Bold" pitchFamily="2" charset="-78"/>
              </a:rPr>
              <a:t>» در </a:t>
            </a:r>
            <a:r>
              <a:rPr lang="ar-SA" b="1" dirty="0" smtClean="0">
                <a:cs typeface="0 Karim Bold" pitchFamily="2" charset="-78"/>
              </a:rPr>
              <a:t>﴿</a:t>
            </a:r>
            <a:r>
              <a:rPr lang="fa-IR" sz="2800" dirty="0" smtClean="0">
                <a:latin typeface="A Nabi" pitchFamily="2" charset="0"/>
                <a:cs typeface="A Nabi" pitchFamily="2" charset="0"/>
              </a:rPr>
              <a:t>لله</a:t>
            </a:r>
            <a:r>
              <a:rPr lang="fa-IR" sz="2800" dirty="0" smtClean="0">
                <a:cs typeface="0 Karim Bold" pitchFamily="2" charset="-78"/>
              </a:rPr>
              <a:t>ِ</a:t>
            </a:r>
            <a:r>
              <a:rPr lang="fa-IR" dirty="0" smtClean="0">
                <a:cs typeface="0 Karim Bold" pitchFamily="2" charset="-78"/>
              </a:rPr>
              <a:t>ِ</a:t>
            </a:r>
            <a:r>
              <a:rPr lang="ar-SA" b="1" dirty="0">
                <a:cs typeface="0 Karim Bold" pitchFamily="2" charset="-78"/>
              </a:rPr>
              <a:t>﴾</a:t>
            </a:r>
            <a:r>
              <a:rPr lang="ar-SA" sz="2800" b="1" dirty="0">
                <a:cs typeface="0 Karim Bold" pitchFamily="2" charset="-78"/>
              </a:rPr>
              <a:t> </a:t>
            </a:r>
            <a:r>
              <a:rPr lang="ar-SA" sz="2800" dirty="0">
                <a:cs typeface="0 Karim Bold" pitchFamily="2" charset="-78"/>
              </a:rPr>
              <a:t>: يا براي مالكيّت است و يا </a:t>
            </a:r>
            <a:r>
              <a:rPr lang="ar-SA" sz="2800" dirty="0" smtClean="0">
                <a:cs typeface="0 Karim Bold" pitchFamily="2" charset="-78"/>
              </a:rPr>
              <a:t>اختصاص</a:t>
            </a:r>
            <a:r>
              <a:rPr lang="fa-IR" sz="2800" dirty="0" smtClean="0">
                <a:cs typeface="0 Karim Bold" pitchFamily="2" charset="-78"/>
              </a:rPr>
              <a:t>؛ يعني</a:t>
            </a:r>
            <a:r>
              <a:rPr lang="ar-SA" sz="2800" dirty="0" smtClean="0">
                <a:cs typeface="0 Karim Bold" pitchFamily="2" charset="-78"/>
              </a:rPr>
              <a:t> </a:t>
            </a:r>
            <a:r>
              <a:rPr lang="ar-SA" sz="2800" dirty="0">
                <a:cs typeface="0 Karim Bold" pitchFamily="2" charset="-78"/>
              </a:rPr>
              <a:t>خداوند مالك هر حمدي است، يا هر حمدي ويژه اوست.</a:t>
            </a:r>
            <a:endParaRPr lang="en-US" sz="2800" dirty="0">
              <a:cs typeface="0 Karim Bold" pitchFamily="2" charset="-78"/>
            </a:endParaRPr>
          </a:p>
          <a:p>
            <a:pPr algn="justLow"/>
            <a:r>
              <a:rPr lang="fa-IR" sz="24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ذاتی </a:t>
            </a:r>
            <a:r>
              <a:rPr lang="fa-IR" sz="24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که همه کمالات را </a:t>
            </a:r>
            <a:r>
              <a:rPr lang="fa-IR" sz="24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دارد (</a:t>
            </a:r>
            <a:r>
              <a:rPr lang="fa-IR" sz="24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الله) </a:t>
            </a:r>
            <a:r>
              <a:rPr lang="fa-IR" sz="24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حمد </a:t>
            </a:r>
            <a:r>
              <a:rPr lang="fa-IR" sz="24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مخصوص اوست. چون </a:t>
            </a:r>
            <a:r>
              <a:rPr lang="fa-IR" sz="24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حمد </a:t>
            </a:r>
            <a:r>
              <a:rPr lang="fa-IR" sz="24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در برابر کمال می باشد</a:t>
            </a:r>
            <a:endParaRPr lang="fa-IR" sz="2400" b="1" cap="all" dirty="0">
              <a:ln w="9000" cmpd="sng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alibri"/>
              <a:ea typeface="Times New Roman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75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09495550"/>
              </p:ext>
            </p:extLst>
          </p:nvPr>
        </p:nvGraphicFramePr>
        <p:xfrm>
          <a:off x="2483768" y="750495"/>
          <a:ext cx="6102424" cy="4910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719512" y="3478356"/>
            <a:ext cx="7956944" cy="3046988"/>
          </a:xfrm>
          <a:prstGeom prst="rect">
            <a:avLst/>
          </a:prstGeom>
          <a:solidFill>
            <a:srgbClr val="E8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Low"/>
            <a:r>
              <a:rPr lang="ar-SA" sz="2400" b="1" dirty="0">
                <a:cs typeface="0 Karim Bold" pitchFamily="2" charset="-78"/>
              </a:rPr>
              <a:t>ربّ </a:t>
            </a:r>
            <a:r>
              <a:rPr lang="ar-SA" sz="2400" dirty="0">
                <a:cs typeface="0 Karim Bold" pitchFamily="2" charset="-78"/>
              </a:rPr>
              <a:t>:</a:t>
            </a:r>
            <a:r>
              <a:rPr lang="ar-SA" sz="2400" b="1" dirty="0">
                <a:cs typeface="0 Karim Bold" pitchFamily="2" charset="-78"/>
              </a:rPr>
              <a:t> </a:t>
            </a:r>
            <a:r>
              <a:rPr lang="ar-SA" sz="2400" dirty="0">
                <a:cs typeface="0 Karim Bold" pitchFamily="2" charset="-78"/>
              </a:rPr>
              <a:t>ربوبيّت، سوق دادن شي‏ء به سمت كمال آن است و ربّ كسي است كه شأن او سوق دادن اشيا به سوي كمال و تربيت آنها باشد و اين صفت به صورتي ثابت در او باشد.</a:t>
            </a:r>
            <a:endParaRPr lang="en-US" sz="2400" dirty="0">
              <a:cs typeface="0 Karim Bold" pitchFamily="2" charset="-78"/>
            </a:endParaRPr>
          </a:p>
          <a:p>
            <a:pPr algn="justLow"/>
            <a:r>
              <a:rPr lang="ar-SA" sz="2400" b="1" dirty="0">
                <a:cs typeface="0 Karim Bold" pitchFamily="2" charset="-78"/>
              </a:rPr>
              <a:t>عالمين</a:t>
            </a:r>
            <a:r>
              <a:rPr lang="ar-SA" sz="2400" dirty="0">
                <a:cs typeface="0 Karim Bold" pitchFamily="2" charset="-78"/>
              </a:rPr>
              <a:t> : اين كلمه جمع «عالَم» است به معناي «مايُعْلَم به» است؛ يعني آنچه به وسيلة آن علم حاصل مي‏شود و سرّ تسمية عالَم بدين نام آن است كه هر عالَمي آيت و نشانه خداي سبحان است و به وسيلة آن علم به خداوند حاصل مي‏شود </a:t>
            </a:r>
            <a:r>
              <a:rPr lang="ar-SA" sz="2400" dirty="0" smtClean="0">
                <a:cs typeface="0 Karim Bold" pitchFamily="2" charset="-78"/>
              </a:rPr>
              <a:t>.</a:t>
            </a:r>
            <a:endParaRPr lang="fa-IR" sz="2400" dirty="0" smtClean="0">
              <a:cs typeface="0 Karim Bold" pitchFamily="2" charset="-78"/>
            </a:endParaRPr>
          </a:p>
          <a:p>
            <a:pPr algn="justLow"/>
            <a:r>
              <a:rPr lang="ar-SA" sz="2400" dirty="0">
                <a:cs typeface="0 Karim Bold" pitchFamily="2" charset="-78"/>
              </a:rPr>
              <a:t>خدايي كه پرورانندة همه چيز است</a:t>
            </a:r>
            <a:r>
              <a:rPr lang="ar-SA" sz="2400" b="1" dirty="0">
                <a:cs typeface="Badr" pitchFamily="2" charset="-78"/>
              </a:rPr>
              <a:t>﴿رَبِّ الْعَالَمِينَ﴾</a:t>
            </a:r>
            <a:r>
              <a:rPr lang="ar-SA" sz="2400" dirty="0">
                <a:cs typeface="0 Karim Bold" pitchFamily="2" charset="-78"/>
              </a:rPr>
              <a:t>، شايستة ستايش است و چون ستايش در برابر بخششِ كمال و جمال است و اين نيز در انحصار خداست، پس حمد ويژه اوست و خداوند، يگانه محمود است</a:t>
            </a:r>
            <a:r>
              <a:rPr lang="ar-SA" sz="2400" dirty="0" smtClean="0">
                <a:cs typeface="0 Karim Bold" pitchFamily="2" charset="-78"/>
              </a:rPr>
              <a:t>.</a:t>
            </a:r>
            <a:endParaRPr lang="fa-IR" sz="2400" b="1" cap="all" dirty="0">
              <a:ln w="9000" cmpd="sng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alibri"/>
              <a:ea typeface="Times New Roman"/>
              <a:cs typeface="0 Karim Bold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32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03237304"/>
              </p:ext>
            </p:extLst>
          </p:nvPr>
        </p:nvGraphicFramePr>
        <p:xfrm>
          <a:off x="2267744" y="476672"/>
          <a:ext cx="6102424" cy="4910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899592" y="4437112"/>
            <a:ext cx="7524328" cy="2074414"/>
          </a:xfrm>
          <a:prstGeom prst="rect">
            <a:avLst/>
          </a:prstGeom>
          <a:solidFill>
            <a:srgbClr val="E8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spAutoFit/>
          </a:bodyPr>
          <a:lstStyle/>
          <a:p>
            <a:pPr algn="justLow">
              <a:lnSpc>
                <a:spcPct val="115000"/>
              </a:lnSpc>
              <a:spcAft>
                <a:spcPts val="1000"/>
              </a:spcAft>
            </a:pPr>
            <a:r>
              <a:rPr lang="ar-SA" sz="28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0 Karim Bold" pitchFamily="2" charset="-78"/>
              </a:rPr>
              <a:t>پرورش‏دهندة موجودات، خدايي است كه رحمتي فراگير براي همه و رحمتي ويژه براي مؤمنان دارد و چنين پرورش و پرورنده‏اي سزاوار ستايش است. اين دو صفت بيانگر آن است كه ربوبيّت خداي سبحان، ربوبيّتي شايستة تحميد است.</a:t>
            </a:r>
            <a:endParaRPr lang="fa-IR" sz="2800" b="1" dirty="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/>
              <a:ea typeface="Times New Roman"/>
              <a:cs typeface="0 Karim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132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34950194"/>
              </p:ext>
            </p:extLst>
          </p:nvPr>
        </p:nvGraphicFramePr>
        <p:xfrm>
          <a:off x="2555776" y="836712"/>
          <a:ext cx="6102424" cy="4910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395535" y="4005064"/>
            <a:ext cx="2304257" cy="1932837"/>
          </a:xfrm>
          <a:prstGeom prst="rect">
            <a:avLst/>
          </a:prstGeom>
          <a:solidFill>
            <a:srgbClr val="E8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400" b="1" cap="all" dirty="0" smtClean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glow rad="101600">
                    <a:srgbClr val="FF388C">
                      <a:lumMod val="20000"/>
                      <a:lumOff val="80000"/>
                      <a:alpha val="60000"/>
                    </a:srgbClr>
                  </a:glow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 4-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چون مالکیت مطلق خداوند در روز حساب ظهور می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یابد. صاحب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چنین سلطه و مالکیتی شایسته ستایش است.</a:t>
            </a:r>
            <a:endParaRPr lang="fa-IR" sz="2000" b="1" cap="all" dirty="0">
              <a:ln w="9000" cmpd="sng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alibri"/>
              <a:ea typeface="Times New Roman"/>
              <a:cs typeface="B Mitra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49110719"/>
              </p:ext>
            </p:extLst>
          </p:nvPr>
        </p:nvGraphicFramePr>
        <p:xfrm>
          <a:off x="323528" y="166328"/>
          <a:ext cx="8496944" cy="676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7504" y="1196752"/>
            <a:ext cx="8910658" cy="4268861"/>
          </a:xfrm>
          <a:prstGeom prst="rect">
            <a:avLst/>
          </a:prstGeom>
          <a:solidFill>
            <a:srgbClr val="E8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Low">
              <a:lnSpc>
                <a:spcPct val="115000"/>
              </a:lnSpc>
            </a:pP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شناخت و پذيرش اسماي حسنايي كه در آغاز اين سوره آمده براي فرا خواندن انسان غايب به محضر خداست. اگر براي كسي ثابت شد </a:t>
            </a: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كه</a:t>
            </a:r>
            <a:r>
              <a:rPr lang="fa-IR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: </a:t>
            </a:r>
          </a:p>
          <a:p>
            <a:pPr algn="justLow">
              <a:lnSpc>
                <a:spcPct val="115000"/>
              </a:lnSpc>
            </a:pP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خداي سبحان </a:t>
            </a: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همة كمالات</a:t>
            </a:r>
            <a:r>
              <a:rPr lang="fa-IR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 را دارد</a:t>
            </a: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: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Badr" pitchFamily="2" charset="-78"/>
              </a:rPr>
              <a:t>﴿</a:t>
            </a: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Badr" pitchFamily="2" charset="-78"/>
              </a:rPr>
              <a:t>الله﴾</a:t>
            </a:r>
            <a:endParaRPr lang="fa-IR" sz="2400" b="1" dirty="0" smtClean="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ysClr val="windowText" lastClr="000000"/>
              </a:solidFill>
              <a:cs typeface="Badr" pitchFamily="2" charset="-78"/>
            </a:endParaRPr>
          </a:p>
          <a:p>
            <a:pPr algn="justLow">
              <a:lnSpc>
                <a:spcPct val="115000"/>
              </a:lnSpc>
            </a:pPr>
            <a:r>
              <a:rPr lang="fa-IR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بر همه</a:t>
            </a: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عوالم </a:t>
            </a: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ربوبيّتي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مطلقه دارد: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Badr" pitchFamily="2" charset="-78"/>
              </a:rPr>
              <a:t>﴿ربّ </a:t>
            </a: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Badr" pitchFamily="2" charset="-78"/>
              </a:rPr>
              <a:t>العالمين﴾</a:t>
            </a:r>
            <a:endParaRPr lang="fa-IR" sz="2400" b="1" dirty="0" smtClean="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ysClr val="windowText" lastClr="000000"/>
              </a:solidFill>
              <a:cs typeface="Badr" pitchFamily="2" charset="-78"/>
            </a:endParaRPr>
          </a:p>
          <a:p>
            <a:pPr algn="justLow">
              <a:lnSpc>
                <a:spcPct val="115000"/>
              </a:lnSpc>
            </a:pP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رحمت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مطلقه او بر هر چيزي سايه انداخته: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Badr" pitchFamily="2" charset="-78"/>
              </a:rPr>
              <a:t>﴿الرحمن﴾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 </a:t>
            </a:r>
            <a:endParaRPr lang="fa-IR" sz="2400" b="1" dirty="0" smtClean="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ysClr val="windowText" lastClr="000000"/>
              </a:solidFill>
              <a:cs typeface="0 Karim Bold" pitchFamily="2" charset="-78"/>
            </a:endParaRPr>
          </a:p>
          <a:p>
            <a:pPr algn="justLow">
              <a:lnSpc>
                <a:spcPct val="115000"/>
              </a:lnSpc>
            </a:pP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رحمت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مخصوصي براي مؤمنان و سالكان راهش دارد: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Badr" pitchFamily="2" charset="-78"/>
              </a:rPr>
              <a:t>﴿الرحيم﴾ </a:t>
            </a:r>
            <a:endParaRPr lang="fa-IR" sz="2400" b="1" dirty="0" smtClean="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ysClr val="windowText" lastClr="000000"/>
              </a:solidFill>
              <a:cs typeface="Badr" pitchFamily="2" charset="-78"/>
            </a:endParaRPr>
          </a:p>
          <a:p>
            <a:pPr algn="justLow">
              <a:lnSpc>
                <a:spcPct val="115000"/>
              </a:lnSpc>
            </a:pP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سرانجام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مالكيت بي‏مرز او در «يوم الدين» ظهور مي‏كند: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Badr" pitchFamily="2" charset="-78"/>
              </a:rPr>
              <a:t>﴿مالِكِ يَوْمِ الدِّينِ﴾ </a:t>
            </a:r>
            <a:endParaRPr lang="fa-IR" sz="2400" b="1" dirty="0" smtClean="0">
              <a:ln w="18000">
                <a:solidFill>
                  <a:srgbClr val="7030A0"/>
                </a:solidFill>
                <a:prstDash val="solid"/>
                <a:miter lim="800000"/>
              </a:ln>
              <a:solidFill>
                <a:sysClr val="windowText" lastClr="000000"/>
              </a:solidFill>
              <a:cs typeface="Badr" pitchFamily="2" charset="-78"/>
            </a:endParaRPr>
          </a:p>
          <a:p>
            <a:pPr algn="justLow">
              <a:lnSpc>
                <a:spcPct val="115000"/>
              </a:lnSpc>
            </a:pP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آنگاه </a:t>
            </a:r>
            <a:r>
              <a:rPr lang="ar-SA" sz="2400" b="1" dirty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به همة اين معارف ايمان آورد، چنين كسي كه تا كنون غايب بود از غيبت به حضور آمده، خود را در محضر خداي سبحان مي‏بيند و لياقت تخاطب مي‏يابد</a:t>
            </a:r>
            <a:r>
              <a:rPr lang="ar-SA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.</a:t>
            </a:r>
            <a:r>
              <a:rPr lang="fa-IR" sz="2400" b="1" dirty="0" smtClean="0">
                <a:ln w="18000">
                  <a:solidFill>
                    <a:srgbClr val="7030A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cs typeface="0 Karim Bold" pitchFamily="2" charset="-78"/>
              </a:rPr>
              <a:t> </a:t>
            </a:r>
            <a:r>
              <a:rPr lang="fa-IR" sz="24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0 Karim Bold" pitchFamily="2" charset="-78"/>
              </a:rPr>
              <a:t>(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ایاک) حصر را می رساند و بیان کننده </a:t>
            </a:r>
            <a:r>
              <a:rPr lang="fa-IR" sz="2000" b="1" cap="all" dirty="0" smtClean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توحید در عبادت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است، تنها تو را عبادت می کنیم و تنها نیز از تو یاری می جویم؛ </a:t>
            </a:r>
            <a:r>
              <a:rPr lang="fa-IR" sz="2000" b="1" cap="all" dirty="0" smtClean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توحید در استعانت.</a:t>
            </a:r>
            <a:endParaRPr lang="fa-IR" sz="2000" b="1" cap="all" dirty="0">
              <a:ln w="9000" cmpd="sng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alibri"/>
              <a:ea typeface="Times New Roman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132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75140910"/>
              </p:ext>
            </p:extLst>
          </p:nvPr>
        </p:nvGraphicFramePr>
        <p:xfrm>
          <a:off x="539552" y="166328"/>
          <a:ext cx="7614593" cy="4342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1080000" cy="1138813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251520" y="3072452"/>
            <a:ext cx="8640960" cy="3164860"/>
          </a:xfrm>
          <a:prstGeom prst="roundRect">
            <a:avLst>
              <a:gd name="adj" fmla="val 6617"/>
            </a:avLst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Low"/>
            <a:r>
              <a:rPr lang="ar-SA" sz="2400" dirty="0" smtClean="0">
                <a:cs typeface="0 Karim Bold" pitchFamily="2" charset="-78"/>
              </a:rPr>
              <a:t>اسرار </a:t>
            </a:r>
            <a:r>
              <a:rPr lang="ar-SA" sz="2400" dirty="0">
                <a:cs typeface="0 Karim Bold" pitchFamily="2" charset="-78"/>
              </a:rPr>
              <a:t>تقديم «إيّاك» بر «نعبد»</a:t>
            </a:r>
            <a:endParaRPr lang="en-US" sz="2400" b="1" i="1" dirty="0">
              <a:cs typeface="0 Karim Bold" pitchFamily="2" charset="-78"/>
            </a:endParaRPr>
          </a:p>
          <a:p>
            <a:pPr algn="justLow"/>
            <a:r>
              <a:rPr lang="ar-SA" sz="2400" dirty="0">
                <a:cs typeface="0 Karim Bold" pitchFamily="2" charset="-78"/>
              </a:rPr>
              <a:t>عبادت سه ركن دارد: «معبود»، «عابد» و «عمل عبادي»، و ركن اصيل از اين اركان سه‏گانه «معبود» است. عابد اگر هم خود را ديد و هم عبادت و هم معبود را، گرفتار «تثليث» است و از توحيد ناب كه مقام فناي محض است بهره‏اي نبرده و اگر عبادت و معبود را ديد و خود را نديد، گرفتار «ثنويّت» و دوگرايي است و به مرحلة فنا نايل نيامده است و در هر صورت موحّد ناب و فاني نيست؛ ولي اگر خود و عبادت خود را نديد و تنها معبود را مشاهده كرد، فاني و موحّد ناب است.</a:t>
            </a:r>
            <a:endParaRPr lang="en-US" sz="2400" dirty="0">
              <a:cs typeface="0 Karim Bold" pitchFamily="2" charset="-78"/>
            </a:endParaRPr>
          </a:p>
          <a:p>
            <a:pPr algn="justLow"/>
            <a:r>
              <a:rPr lang="ar-SA" sz="2400" dirty="0">
                <a:cs typeface="0 Karim Bold" pitchFamily="2" charset="-78"/>
              </a:rPr>
              <a:t>با تقديم «إيّاك» نمازگزار تنها معبود را مي‏بيند و ديگر سخن از عابد و عبادت نيست؛ زيرا همة همت او متوجة لقاي معبود شده است و ديدن عابد و عبادت نيز تحت الشعاع مشاهدة معبود است</a:t>
            </a:r>
            <a:r>
              <a:rPr lang="ar-SA" sz="2400" dirty="0" smtClean="0">
                <a:cs typeface="0 Karim Bold" pitchFamily="2" charset="-78"/>
              </a:rPr>
              <a:t>.</a:t>
            </a:r>
            <a:endParaRPr lang="en-US" sz="2400" dirty="0">
              <a:cs typeface="0 Karim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132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3</a:t>
            </a:fld>
            <a:endParaRPr lang="fa-IR"/>
          </a:p>
        </p:txBody>
      </p:sp>
      <p:pic>
        <p:nvPicPr>
          <p:cNvPr id="9" name="Picture 8" descr="sh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8197" y="611468"/>
            <a:ext cx="3132000" cy="57698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067944" y="3118316"/>
            <a:ext cx="27254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ar-SA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نام</a:t>
            </a:r>
            <a:r>
              <a:rPr lang="fa-IR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: حمــــد (ستايش)</a:t>
            </a:r>
          </a:p>
          <a:p>
            <a:pPr algn="justLow" rtl="1"/>
            <a:r>
              <a:rPr lang="ar-SA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نامهاي معروف اين سوره</a:t>
            </a:r>
            <a:r>
              <a:rPr lang="fa-IR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:</a:t>
            </a:r>
            <a:r>
              <a:rPr lang="ar-SA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 </a:t>
            </a:r>
            <a:endParaRPr lang="fa-IR" sz="2400" b="1" dirty="0" smtClean="0">
              <a:ln w="10541" cmpd="sng">
                <a:solidFill>
                  <a:sysClr val="windowText" lastClr="00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dobe Arabic" pitchFamily="18" charset="-78"/>
              <a:cs typeface="Adobe Arabic" pitchFamily="18" charset="-78"/>
            </a:endParaRPr>
          </a:p>
          <a:p>
            <a:pPr algn="justLow" rtl="1"/>
            <a:r>
              <a:rPr lang="ar-SA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«امّ الكتاب، فاتح</a:t>
            </a:r>
            <a:r>
              <a:rPr lang="fa-IR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ه</a:t>
            </a:r>
            <a:r>
              <a:rPr lang="ar-SA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 الكتاب، السبع المثاني و حم</a:t>
            </a:r>
            <a:r>
              <a:rPr lang="fa-IR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د»</a:t>
            </a:r>
          </a:p>
          <a:p>
            <a:pPr algn="justLow" rtl="1"/>
            <a:r>
              <a:rPr lang="fa-IR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مکان نزول: مکّه</a:t>
            </a:r>
          </a:p>
          <a:p>
            <a:pPr algn="justLow" rtl="1"/>
            <a:r>
              <a:rPr lang="fa-IR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جايگاه سوره در مصحف: اول</a:t>
            </a:r>
          </a:p>
          <a:p>
            <a:pPr algn="justLow" rtl="1"/>
            <a:r>
              <a:rPr lang="fa-IR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سال نزول: اول</a:t>
            </a:r>
          </a:p>
          <a:p>
            <a:pPr algn="justLow" rtl="1"/>
            <a:r>
              <a:rPr lang="fa-IR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dobe Arabic" pitchFamily="18" charset="-78"/>
                <a:cs typeface="Adobe Arabic" pitchFamily="18" charset="-78"/>
              </a:rPr>
              <a:t>تعداد آيات: هفت آيه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24840"/>
            <a:ext cx="1770125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 descr="2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7163" y="621328"/>
            <a:ext cx="2884757" cy="5760000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049376"/>
            <a:ext cx="1770125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571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27072678"/>
              </p:ext>
            </p:extLst>
          </p:nvPr>
        </p:nvGraphicFramePr>
        <p:xfrm>
          <a:off x="683568" y="946525"/>
          <a:ext cx="7560840" cy="376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2267744" y="4197073"/>
            <a:ext cx="4896544" cy="1968231"/>
          </a:xfrm>
          <a:prstGeom prst="rect">
            <a:avLst/>
          </a:prstGeom>
          <a:solidFill>
            <a:srgbClr val="E8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400" b="1" cap="all" dirty="0" smtClean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glow rad="101600">
                    <a:srgbClr val="FF388C">
                      <a:lumMod val="20000"/>
                      <a:lumOff val="80000"/>
                      <a:alpha val="60000"/>
                    </a:srgbClr>
                  </a:glow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 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 </a:t>
            </a:r>
            <a:r>
              <a:rPr lang="fa-IR" sz="2000" b="1" dirty="0" smtClean="0">
                <a:ln w="10541" cmpd="sng">
                  <a:solidFill>
                    <a:srgbClr val="F27900"/>
                  </a:solidFill>
                  <a:prstDash val="solid"/>
                </a:ln>
                <a:solidFill>
                  <a:srgbClr val="F27900"/>
                </a:solidFill>
                <a:cs typeface="B Mitra" pitchFamily="2" charset="-78"/>
              </a:rPr>
              <a:t>ایه6</a:t>
            </a:r>
            <a:r>
              <a:rPr lang="fa-IR" sz="2000" b="1" dirty="0">
                <a:ln w="10541" cmpd="sng">
                  <a:solidFill>
                    <a:srgbClr val="F27900"/>
                  </a:solidFill>
                  <a:prstDash val="solid"/>
                </a:ln>
                <a:solidFill>
                  <a:srgbClr val="F27900"/>
                </a:solidFill>
                <a:cs typeface="B Mitra" pitchFamily="2" charset="-78"/>
              </a:rPr>
              <a:t>: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بهترين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نمونه </a:t>
            </a:r>
            <a:r>
              <a:rPr lang="fa-IR" sz="2000" b="1" cap="all" dirty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استعانت ازخدا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، هدایت به </a:t>
            </a:r>
            <a:r>
              <a:rPr lang="fa-IR" sz="2000" b="1" cap="all" dirty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صراط مستقيم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 بیان می شود.از آن جا که صراط به معنای بزرگراه می باشد و مستقیم نیز طلب قیام از شی است لذا راه مستقیم راهی است که انحراف و کجی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نداشته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باشد.  این هدایت همان هدایت تکوینی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است. </a:t>
            </a:r>
            <a:endParaRPr lang="fa-IR" sz="2000" b="1" cap="all" dirty="0">
              <a:ln w="9000" cmpd="sng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alibri"/>
              <a:ea typeface="Times New Roman"/>
              <a:cs typeface="B Mitra" pitchFamily="2" charset="-78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3995936" y="3789728"/>
            <a:ext cx="360040" cy="359352"/>
          </a:xfrm>
          <a:prstGeom prst="downArrow">
            <a:avLst/>
          </a:prstGeom>
          <a:solidFill>
            <a:srgbClr val="D8F8FE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2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20112775"/>
              </p:ext>
            </p:extLst>
          </p:nvPr>
        </p:nvGraphicFramePr>
        <p:xfrm>
          <a:off x="971600" y="1412776"/>
          <a:ext cx="7560840" cy="376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251520" y="3108190"/>
            <a:ext cx="4392488" cy="2160000"/>
          </a:xfrm>
          <a:prstGeom prst="rect">
            <a:avLst/>
          </a:prstGeom>
          <a:solidFill>
            <a:srgbClr val="E8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400" b="1" cap="all" dirty="0" smtClean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glow rad="101600">
                    <a:srgbClr val="FF388C">
                      <a:lumMod val="20000"/>
                      <a:lumOff val="80000"/>
                      <a:alpha val="60000"/>
                    </a:srgbClr>
                  </a:glow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 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 </a:t>
            </a:r>
            <a:r>
              <a:rPr lang="fa-IR" sz="2000" b="1" dirty="0">
                <a:ln w="10541" cmpd="sng">
                  <a:solidFill>
                    <a:srgbClr val="F27900"/>
                  </a:solidFill>
                  <a:prstDash val="solid"/>
                </a:ln>
                <a:solidFill>
                  <a:srgbClr val="F27900"/>
                </a:solidFill>
                <a:cs typeface="B Mitra" pitchFamily="2" charset="-78"/>
              </a:rPr>
              <a:t>آيه 7 :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 در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توضیح صراط مستقیم می فرماید راه کسانی که به آنها نعمت داده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ای. مراد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از</a:t>
            </a:r>
            <a:r>
              <a:rPr lang="fa-IR" sz="2000" b="1" cap="all" dirty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 نعمت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در انعمت علیهم به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قرینه فرازهای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قبل و بعد </a:t>
            </a:r>
            <a:r>
              <a:rPr lang="fa-IR" sz="2000" b="1" cap="all" dirty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نعمت هدایت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است نه نعمتهای مادی که همه موجودات از آن برخوردارند این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درخواست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نشان می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دهد.</a:t>
            </a:r>
            <a:endParaRPr lang="fa-IR" sz="2000" b="1" cap="all" dirty="0">
              <a:ln w="9000" cmpd="sng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Calibri"/>
              <a:ea typeface="Times New Roman"/>
              <a:cs typeface="B Mitra" pitchFamily="2" charset="-78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1763688" y="2748838"/>
            <a:ext cx="360040" cy="359352"/>
          </a:xfrm>
          <a:prstGeom prst="downArrow">
            <a:avLst/>
          </a:prstGeom>
          <a:solidFill>
            <a:srgbClr val="D8F8FE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2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01290524"/>
              </p:ext>
            </p:extLst>
          </p:nvPr>
        </p:nvGraphicFramePr>
        <p:xfrm>
          <a:off x="683568" y="222564"/>
          <a:ext cx="7560840" cy="376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539552" y="3933056"/>
            <a:ext cx="8280920" cy="2415020"/>
          </a:xfrm>
          <a:prstGeom prst="rect">
            <a:avLst/>
          </a:prstGeom>
          <a:solidFill>
            <a:srgbClr val="E8FAF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400" b="1" cap="all" dirty="0" smtClean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glow rad="101600">
                    <a:srgbClr val="FF388C">
                      <a:lumMod val="20000"/>
                      <a:lumOff val="80000"/>
                      <a:alpha val="60000"/>
                    </a:srgbClr>
                  </a:glow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 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 </a:t>
            </a:r>
            <a:r>
              <a:rPr lang="fa-IR" sz="2000" b="1" dirty="0">
                <a:ln w="10541" cmpd="sng">
                  <a:solidFill>
                    <a:srgbClr val="F27900"/>
                  </a:solidFill>
                  <a:prstDash val="solid"/>
                </a:ln>
                <a:solidFill>
                  <a:srgbClr val="F27900"/>
                </a:solidFill>
                <a:cs typeface="B Mitra" pitchFamily="2" charset="-78"/>
              </a:rPr>
              <a:t>آيه 7 :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انسان برای هدایت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نیاز به الگوهای عملی دارد و باید آنها را بیابد و به آن اقتدا کند. در ادامه می فرماید : نه آنان که مورد غضب تو هستند و نه گمراهان. </a:t>
            </a:r>
          </a:p>
          <a:p>
            <a:pPr algn="just" rtl="1">
              <a:lnSpc>
                <a:spcPct val="115000"/>
              </a:lnSpc>
              <a:spcAft>
                <a:spcPts val="1000"/>
              </a:spcAft>
            </a:pP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از اینکه راه تکرار نشد معلوم می شود </a:t>
            </a:r>
            <a:r>
              <a:rPr lang="fa-IR" sz="2000" b="1" cap="all" dirty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سه </a:t>
            </a:r>
            <a:r>
              <a:rPr lang="fa-IR" sz="2000" b="1" cap="all" dirty="0" smtClean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راه در </a:t>
            </a:r>
            <a:r>
              <a:rPr lang="fa-IR" sz="2000" b="1" cap="all" dirty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مسیر انسان نیست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بلکه راه غضب شدگان و گمراهان نیز ابتدا در صراط مستقیم بوده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اند و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با اختیار خود از آن منحرف شده و به بيراه رفته اند. افراد وقتی مورد غضب قرار می گیرند که رویارو با هدایت شده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و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وقتی ضال می شوند </a:t>
            </a:r>
            <a:r>
              <a:rPr lang="fa-IR" sz="2000" b="1" cap="all" dirty="0" smtClean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که هدایت </a:t>
            </a:r>
            <a:r>
              <a:rPr lang="fa-IR" sz="2000" b="1" cap="all" dirty="0">
                <a:ln w="9000" cmpd="sng">
                  <a:solidFill>
                    <a:srgbClr val="68007F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68007F">
                        <a:shade val="20000"/>
                        <a:satMod val="245000"/>
                      </a:srgbClr>
                    </a:gs>
                    <a:gs pos="43000">
                      <a:srgbClr val="68007F">
                        <a:satMod val="255000"/>
                      </a:srgbClr>
                    </a:gs>
                    <a:gs pos="48000">
                      <a:srgbClr val="68007F">
                        <a:shade val="85000"/>
                        <a:satMod val="255000"/>
                      </a:srgbClr>
                    </a:gs>
                    <a:gs pos="100000">
                      <a:srgbClr val="68007F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ea typeface="Times New Roman"/>
                <a:cs typeface="B Mitra" pitchFamily="2" charset="-78"/>
              </a:rPr>
              <a:t>خود را از غیر خدا می گیرند . به هر حال نتیجه برای هر دو جدا شدن از صراط مستقیم است.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58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91666" y="1176421"/>
            <a:ext cx="8460000" cy="5224147"/>
            <a:chOff x="1020321" y="1314341"/>
            <a:chExt cx="7213248" cy="4515138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1799" l="9381" r="8968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72" t="6495" r="12974" b="7465"/>
            <a:stretch/>
          </p:blipFill>
          <p:spPr>
            <a:xfrm rot="21060663">
              <a:off x="1020321" y="1314341"/>
              <a:ext cx="7213248" cy="45151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Rectangle 6"/>
            <p:cNvSpPr/>
            <p:nvPr/>
          </p:nvSpPr>
          <p:spPr>
            <a:xfrm rot="21139642">
              <a:off x="2311187" y="2071500"/>
              <a:ext cx="4505630" cy="3005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Low" rtl="1"/>
              <a:r>
                <a:rPr lang="fa-IR" sz="44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00B05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Nabi" pitchFamily="2" charset="0"/>
                  <a:cs typeface="B Mitra" pitchFamily="2" charset="-78"/>
                </a:rPr>
                <a:t>كه </a:t>
              </a:r>
              <a:r>
                <a:rPr lang="fa-IR" sz="44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00B05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Nabi" pitchFamily="2" charset="0"/>
                  <a:cs typeface="B Mitra" pitchFamily="2" charset="-78"/>
                </a:rPr>
                <a:t>چگونه حمدش گويد، وچگونه سزاوار است ادب </a:t>
              </a:r>
              <a:r>
                <a:rPr lang="fa-IR" sz="44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00B05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Nabi" pitchFamily="2" charset="0"/>
                  <a:cs typeface="B Mitra" pitchFamily="2" charset="-78"/>
                </a:rPr>
                <a:t>عبوديت را در مقامى </a:t>
              </a:r>
              <a:r>
                <a:rPr lang="fa-IR" sz="44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00B05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Nabi" pitchFamily="2" charset="0"/>
                  <a:cs typeface="B Mitra" pitchFamily="2" charset="-78"/>
                </a:rPr>
                <a:t>كه مى‏خواهد اظهارعبوديت كند، رعايت </a:t>
              </a:r>
              <a:r>
                <a:rPr lang="fa-IR" sz="44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00B05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Nabi" pitchFamily="2" charset="0"/>
                  <a:cs typeface="B Mitra" pitchFamily="2" charset="-78"/>
                </a:rPr>
                <a:t>نمايد.</a:t>
              </a:r>
              <a:endParaRPr lang="en-US" sz="4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Nabi" pitchFamily="2" charset="0"/>
                <a:cs typeface="B Mitra" pitchFamily="2" charset="-78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-36512" y="323945"/>
            <a:ext cx="6624736" cy="5847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ln w="12700">
                  <a:noFill/>
                  <a:prstDash val="solid"/>
                </a:ln>
                <a:latin typeface="A Nabi" pitchFamily="2" charset="0"/>
                <a:cs typeface="A Nabi" pitchFamily="2" charset="0"/>
              </a:rPr>
              <a:t>خداوند در سوره حمد به بنده یاد می دهد:</a:t>
            </a:r>
            <a:endParaRPr lang="en-US" sz="3200" dirty="0">
              <a:ln w="12700">
                <a:noFill/>
                <a:prstDash val="solid"/>
              </a:ln>
              <a:latin typeface="A Nabi" pitchFamily="2" charset="0"/>
              <a:cs typeface="A Nab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58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11651" y="188640"/>
            <a:ext cx="8784976" cy="6441890"/>
          </a:xfrm>
          <a:prstGeom prst="roundRect">
            <a:avLst>
              <a:gd name="adj" fmla="val 8626"/>
            </a:avLst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11" name="salavat_Tooba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7984" y="5987752"/>
            <a:ext cx="609600" cy="609600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376" y="2780928"/>
            <a:ext cx="6732000" cy="35358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1224376" y="620688"/>
            <a:ext cx="6732000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dirty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اللَّهُمَّ اشْرَحْ بِالْقُرْآنِ </a:t>
            </a:r>
            <a:r>
              <a:rPr lang="fa-IR" sz="2800" dirty="0" smtClean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صَدْرِی </a:t>
            </a:r>
            <a:r>
              <a:rPr lang="fa-IR" sz="2800" dirty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وَ اسْتَعْمِلْ بِالْقُرْآنِ بَدَنِي </a:t>
            </a:r>
            <a:br>
              <a:rPr lang="fa-IR" sz="2800" dirty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</a:br>
            <a:r>
              <a:rPr lang="fa-IR" sz="2800" dirty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وَ نَوِّرْ بِالْقُرْآنِ </a:t>
            </a:r>
            <a:r>
              <a:rPr lang="fa-IR" sz="2800" dirty="0" smtClean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بَصَرِی </a:t>
            </a:r>
            <a:r>
              <a:rPr lang="fa-IR" sz="2800" dirty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وَ أَطْلِقْ بِالْقُرْآنِ لِسَانِي  وَ أَعِنِّي عَلَيْهِ </a:t>
            </a:r>
            <a:br>
              <a:rPr lang="fa-IR" sz="2800" dirty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</a:br>
            <a:r>
              <a:rPr lang="fa-IR" sz="2800" dirty="0">
                <a:ln w="1270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مَا أَبْقَيْتَنِي فَإِنَّهُ لَا حَوْلَ وَ لَا قُوَّةَ إِلَّا بِك</a:t>
            </a:r>
            <a:endParaRPr 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36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930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67544" y="404664"/>
            <a:ext cx="8208912" cy="6225866"/>
          </a:xfrm>
          <a:prstGeom prst="roundRect">
            <a:avLst>
              <a:gd name="adj" fmla="val 8626"/>
            </a:avLst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3563888" y="764593"/>
            <a:ext cx="2160594" cy="2160591"/>
            <a:chOff x="2231" y="976"/>
            <a:chExt cx="1361" cy="1361"/>
          </a:xfrm>
        </p:grpSpPr>
        <p:pic>
          <p:nvPicPr>
            <p:cNvPr id="9" name="Picture 4" descr="le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1" y="976"/>
              <a:ext cx="1361" cy="13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2496" y="1344"/>
              <a:ext cx="747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9pPr>
            </a:lstStyle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گام اول:</a:t>
              </a:r>
            </a:p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ساختاريابی</a:t>
              </a:r>
              <a:endParaRPr kumimoji="0" lang="zh-CN" altLang="en-US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SimSun" pitchFamily="2" charset="-122"/>
                <a:cs typeface="0 Karim Bold" pitchFamily="2" charset="-78"/>
              </a:endParaRPr>
            </a:p>
          </p:txBody>
        </p:sp>
      </p:grp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1187624" y="3933296"/>
            <a:ext cx="2160593" cy="2160593"/>
            <a:chOff x="748" y="2840"/>
            <a:chExt cx="1361" cy="1361"/>
          </a:xfrm>
        </p:grpSpPr>
        <p:pic>
          <p:nvPicPr>
            <p:cNvPr id="14" name="Picture 10" descr="le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2840"/>
              <a:ext cx="1361" cy="13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930" y="3246"/>
              <a:ext cx="857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9pPr>
            </a:lstStyle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گام سوم:</a:t>
              </a:r>
            </a:p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تفهم متن</a:t>
              </a:r>
              <a:endParaRPr kumimoji="0" lang="zh-CN" altLang="en-US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SimSun" pitchFamily="2" charset="-122"/>
                <a:cs typeface="0 Karim Bold" pitchFamily="2" charset="-78"/>
              </a:endParaRPr>
            </a:p>
          </p:txBody>
        </p:sp>
      </p:grpSp>
      <p:grpSp>
        <p:nvGrpSpPr>
          <p:cNvPr id="16" name="Group 12"/>
          <p:cNvGrpSpPr>
            <a:grpSpLocks/>
          </p:cNvGrpSpPr>
          <p:nvPr/>
        </p:nvGrpSpPr>
        <p:grpSpPr bwMode="auto">
          <a:xfrm>
            <a:off x="5868144" y="4005304"/>
            <a:ext cx="2160000" cy="2160000"/>
            <a:chOff x="3497" y="2889"/>
            <a:chExt cx="998" cy="998"/>
          </a:xfrm>
        </p:grpSpPr>
        <p:pic>
          <p:nvPicPr>
            <p:cNvPr id="17" name="Picture 13" descr="le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7" y="2889"/>
              <a:ext cx="998" cy="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3696" y="3155"/>
              <a:ext cx="547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9pPr>
            </a:lstStyle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گام دوم : </a:t>
              </a:r>
            </a:p>
            <a:p>
              <a:pPr algn="ctr" eaLnBrk="1" hangingPunct="1"/>
              <a:r>
                <a:rPr kumimoji="0" lang="fa-IR" altLang="zh-CN" sz="24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SimSun" pitchFamily="2" charset="-122"/>
                  <a:cs typeface="0 Karim Bold" pitchFamily="2" charset="-78"/>
                </a:rPr>
                <a:t>جهت متن </a:t>
              </a:r>
              <a:endParaRPr kumimoji="0" lang="zh-CN" altLang="en-US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SimSun" pitchFamily="2" charset="-122"/>
                <a:cs typeface="0 Karim Bold" pitchFamily="2" charset="-78"/>
              </a:endParaRPr>
            </a:p>
          </p:txBody>
        </p:sp>
      </p:grpSp>
      <p:sp>
        <p:nvSpPr>
          <p:cNvPr id="19" name="Line 15"/>
          <p:cNvSpPr>
            <a:spLocks noChangeShapeType="1"/>
          </p:cNvSpPr>
          <p:nvPr/>
        </p:nvSpPr>
        <p:spPr bwMode="auto">
          <a:xfrm flipV="1">
            <a:off x="4572000" y="2781168"/>
            <a:ext cx="0" cy="574675"/>
          </a:xfrm>
          <a:prstGeom prst="line">
            <a:avLst/>
          </a:prstGeom>
          <a:noFill/>
          <a:ln w="762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fa-IR">
              <a:latin typeface="Arial" pitchFamily="34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 flipH="1">
            <a:off x="3203846" y="4441073"/>
            <a:ext cx="574675" cy="212303"/>
          </a:xfrm>
          <a:prstGeom prst="line">
            <a:avLst/>
          </a:prstGeom>
          <a:noFill/>
          <a:ln w="76200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fa-IR">
              <a:latin typeface="Arial" pitchFamily="34" charset="0"/>
            </a:endParaRPr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>
            <a:off x="5436915" y="4473516"/>
            <a:ext cx="503237" cy="180181"/>
          </a:xfrm>
          <a:prstGeom prst="line">
            <a:avLst/>
          </a:prstGeom>
          <a:noFill/>
          <a:ln w="76200">
            <a:solidFill>
              <a:srgbClr val="00B05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3" name="Group 6"/>
          <p:cNvGrpSpPr>
            <a:grpSpLocks/>
          </p:cNvGrpSpPr>
          <p:nvPr/>
        </p:nvGrpSpPr>
        <p:grpSpPr bwMode="auto">
          <a:xfrm>
            <a:off x="3563535" y="3213216"/>
            <a:ext cx="2160593" cy="2160593"/>
            <a:chOff x="1883" y="2116"/>
            <a:chExt cx="1361" cy="1361"/>
          </a:xfrm>
        </p:grpSpPr>
        <p:pic>
          <p:nvPicPr>
            <p:cNvPr id="24" name="Picture 7" descr="led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3" y="2116"/>
              <a:ext cx="1361" cy="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8"/>
            <p:cNvSpPr txBox="1">
              <a:spLocks noChangeArrowheads="1"/>
            </p:cNvSpPr>
            <p:nvPr/>
          </p:nvSpPr>
          <p:spPr bwMode="auto">
            <a:xfrm>
              <a:off x="2155" y="2532"/>
              <a:ext cx="726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PMingLiU" pitchFamily="18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0" lang="fa-IR" altLang="zh-CN" sz="4000" b="1" dirty="0" smtClean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 Nabi" pitchFamily="2" charset="0"/>
                  <a:ea typeface="SimSun" pitchFamily="2" charset="-122"/>
                  <a:cs typeface="A Nabi" pitchFamily="2" charset="0"/>
                </a:rPr>
                <a:t>تدبر </a:t>
              </a:r>
              <a:endParaRPr kumimoji="0" lang="zh-CN" altLang="en-US" sz="4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 Nabi" pitchFamily="2" charset="0"/>
                <a:ea typeface="SimSun" pitchFamily="2" charset="-122"/>
                <a:cs typeface="A Nabi" pitchFamily="2" charset="0"/>
              </a:endParaRPr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20" y="338309"/>
            <a:ext cx="1476000" cy="107446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56" y="345971"/>
            <a:ext cx="1080000" cy="113881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56" y="5458539"/>
            <a:ext cx="1080000" cy="113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78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94 -0.02659 L 0.30104 -0.02659 C 0.46319 -0.02659 0.66354 0.03584 0.66354 0.0874 L 0.66354 0.20162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5" y="11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6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756592" y="2493610"/>
            <a:ext cx="9684568" cy="180020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074" name="Picture 2" descr="E:\عکس\گرافیک\گل وبوته\آماده\متفرقه\present_MRT4-16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 rot="5400000">
            <a:off x="5794864" y="2530172"/>
            <a:ext cx="5151116" cy="147616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064" y="962552"/>
            <a:ext cx="1116000" cy="131432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SAKHTAR HAMD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11760" y="2420888"/>
            <a:ext cx="43303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1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67544" y="404664"/>
            <a:ext cx="8208912" cy="6225866"/>
          </a:xfrm>
          <a:prstGeom prst="roundRect">
            <a:avLst>
              <a:gd name="adj" fmla="val 8626"/>
            </a:avLst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7" name="Picture 7" descr="hamd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79539"/>
            <a:ext cx="7668000" cy="607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12" y="-27384"/>
            <a:ext cx="1080000" cy="11388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5746571"/>
            <a:ext cx="1080000" cy="113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46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ensh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ZAMINE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20" y="-27384"/>
            <a:ext cx="9216000" cy="6912000"/>
          </a:xfrm>
          <a:prstGeom prst="rect">
            <a:avLst/>
          </a:prstGeom>
        </p:spPr>
      </p:pic>
      <p:pic>
        <p:nvPicPr>
          <p:cNvPr id="8" name="hamd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3796" y="6429396"/>
            <a:ext cx="304800" cy="3048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27584" y="980728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rgbClr val="C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بنام خدايى كه هم رحمتى عام دارد و هم رحمتى خاص به نيكان. (1)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7624" y="1628800"/>
            <a:ext cx="74295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rgbClr val="C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ستايش مر خدا را كه مالك و مدبر همه عوالم است. (2)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2976" y="2276872"/>
            <a:ext cx="74295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rgbClr val="C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هم رحمتى عام دارد و هم رحمتى خاص به نيكان. (3)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6196" y="3000372"/>
            <a:ext cx="86162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rgbClr val="C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خدايى كه مالكيت على الاطلاقش در روز جزا براى همه مكشوف ميشود  (4)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42976" y="3717032"/>
            <a:ext cx="74295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تنها تو را مى‏پرستيم و تنها از تو يارى مى‏طلبيم (5)</a:t>
            </a:r>
            <a:endParaRPr lang="fa-IR" sz="2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1538" y="4500570"/>
            <a:ext cx="74295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ما را به راه مستقيم هدايت فرما. (6)</a:t>
            </a:r>
            <a:endParaRPr lang="fa-IR" sz="2800" dirty="0">
              <a:ln w="12700">
                <a:solidFill>
                  <a:schemeClr val="tx1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0100" y="5283205"/>
            <a:ext cx="742955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0 Compset Bold" pitchFamily="2" charset="-78"/>
              </a:rPr>
              <a:t>راه آنان كه برايشان انعام فرمودى؛ نه آنان كه برايشان غضب كردى؛ و نه گمراهان (7)</a:t>
            </a:r>
            <a:endParaRPr lang="fa-IR" sz="2800" dirty="0">
              <a:ln w="12700">
                <a:solidFill>
                  <a:schemeClr val="tx1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30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3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0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260648"/>
            <a:ext cx="8712968" cy="6264304"/>
          </a:xfrm>
          <a:prstGeom prst="roundRect">
            <a:avLst>
              <a:gd name="adj" fmla="val 1005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520" y="-99392"/>
            <a:ext cx="1445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38ABA-4109-4BE7-8E62-A9DA7C15BC73}" type="slidenum">
              <a:rPr lang="fa-IR" smtClean="0"/>
              <a:pPr/>
              <a:t>8</a:t>
            </a:fld>
            <a:endParaRPr lang="fa-IR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244" y="5517392"/>
            <a:ext cx="1445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5652120" y="2143116"/>
            <a:ext cx="2971800" cy="1219200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defRPr/>
            </a:pPr>
            <a:r>
              <a:rPr lang="fa-IR" sz="3200" dirty="0" smtClean="0">
                <a:solidFill>
                  <a:schemeClr val="tx1"/>
                </a:solidFill>
                <a:latin typeface="A Nabi" pitchFamily="2" charset="0"/>
                <a:cs typeface="A Nabi" pitchFamily="2" charset="0"/>
              </a:rPr>
              <a:t>سوره   حمد</a:t>
            </a:r>
            <a:endParaRPr lang="en-US" sz="3200" dirty="0" smtClean="0">
              <a:solidFill>
                <a:schemeClr val="tx1"/>
              </a:solidFill>
            </a:endParaRPr>
          </a:p>
        </p:txBody>
      </p:sp>
      <p:sp>
        <p:nvSpPr>
          <p:cNvPr id="7" name="Down Arrow 6"/>
          <p:cNvSpPr/>
          <p:nvPr/>
        </p:nvSpPr>
        <p:spPr>
          <a:xfrm rot="5400000">
            <a:off x="6408144" y="3247314"/>
            <a:ext cx="396000" cy="1188000"/>
          </a:xfrm>
          <a:prstGeom prst="downArrow">
            <a:avLst>
              <a:gd name="adj1" fmla="val 43539"/>
              <a:gd name="adj2" fmla="val 34165"/>
            </a:avLst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251520" y="1580599"/>
            <a:ext cx="4214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itchFamily="18" charset="-78"/>
                <a:cs typeface="Adobe Arabic" pitchFamily="18" charset="-78"/>
              </a:rPr>
              <a:t>سوره مبارکه حمد  از دو سياق  تشکيل شده است:</a:t>
            </a:r>
            <a:endParaRPr lang="fa-IR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373772" y="3509903"/>
            <a:ext cx="4566380" cy="783193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fa-IR" sz="2800" dirty="0" smtClean="0">
                <a:latin typeface="A Nabi" pitchFamily="2" charset="0"/>
                <a:cs typeface="A Nabi" pitchFamily="2" charset="0"/>
              </a:rPr>
              <a:t>آيات</a:t>
            </a:r>
            <a:r>
              <a:rPr lang="fa-IR" sz="2800" dirty="0" smtClean="0">
                <a:cs typeface="2  Yagut" pitchFamily="2" charset="-78"/>
              </a:rPr>
              <a:t> 1-4</a:t>
            </a:r>
            <a:r>
              <a:rPr lang="fa-IR" sz="2800" dirty="0" smtClean="0">
                <a:latin typeface="A Nabi" pitchFamily="2" charset="0"/>
                <a:cs typeface="A Nabi" pitchFamily="2" charset="0"/>
              </a:rPr>
              <a:t> </a:t>
            </a:r>
            <a:r>
              <a:rPr lang="fa-IR" sz="3600" dirty="0" smtClean="0">
                <a:latin typeface="A Nabi" pitchFamily="2" charset="0"/>
                <a:cs typeface="A Nabi" pitchFamily="2" charset="0"/>
              </a:rPr>
              <a:t>                                      </a:t>
            </a:r>
            <a:r>
              <a:rPr lang="fa-IR" sz="320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 </a:t>
            </a:r>
            <a:r>
              <a:rPr lang="fa-IR" sz="400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ســـتايش</a:t>
            </a:r>
            <a:endParaRPr lang="en-US" sz="4000" dirty="0">
              <a:ln>
                <a:solidFill>
                  <a:sysClr val="windowText" lastClr="000000"/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" name="Picture 11" descr="SAKHTAR HAMD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284360" y="160042"/>
            <a:ext cx="3528000" cy="1489943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1373772" y="5214950"/>
            <a:ext cx="4566380" cy="783193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fa-IR" sz="2800" dirty="0" smtClean="0">
                <a:latin typeface="A Nabi" pitchFamily="2" charset="0"/>
                <a:cs typeface="A Nabi" pitchFamily="2" charset="0"/>
              </a:rPr>
              <a:t>آيات</a:t>
            </a:r>
            <a:r>
              <a:rPr lang="fa-IR" sz="2800" dirty="0" smtClean="0">
                <a:cs typeface="2  Yagut" pitchFamily="2" charset="-78"/>
              </a:rPr>
              <a:t> 5-7</a:t>
            </a:r>
            <a:r>
              <a:rPr lang="fa-IR" sz="3600" dirty="0" smtClean="0">
                <a:latin typeface="A Nabi" pitchFamily="2" charset="0"/>
                <a:cs typeface="A Nabi" pitchFamily="2" charset="0"/>
              </a:rPr>
              <a:t>                                        </a:t>
            </a:r>
            <a:r>
              <a:rPr lang="fa-IR" sz="400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نيايش</a:t>
            </a:r>
            <a:endParaRPr lang="en-US" sz="4000" dirty="0">
              <a:ln>
                <a:solidFill>
                  <a:sysClr val="windowText" lastClr="000000"/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Down Arrow 13"/>
          <p:cNvSpPr/>
          <p:nvPr/>
        </p:nvSpPr>
        <p:spPr>
          <a:xfrm rot="5400000">
            <a:off x="6408144" y="5013264"/>
            <a:ext cx="396000" cy="1188000"/>
          </a:xfrm>
          <a:prstGeom prst="downArrow">
            <a:avLst>
              <a:gd name="adj1" fmla="val 43539"/>
              <a:gd name="adj2" fmla="val 34165"/>
            </a:avLst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Minus 14"/>
          <p:cNvSpPr/>
          <p:nvPr/>
        </p:nvSpPr>
        <p:spPr>
          <a:xfrm rot="5400000">
            <a:off x="5590942" y="4286256"/>
            <a:ext cx="3214710" cy="500066"/>
          </a:xfrm>
          <a:prstGeom prst="mathMinus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467544" y="262389"/>
            <a:ext cx="1118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itchFamily="18" charset="-78"/>
                <a:cs typeface="Adobe Arabic" pitchFamily="18" charset="-78"/>
              </a:rPr>
              <a:t>اجمالی</a:t>
            </a:r>
            <a:endParaRPr lang="fa-IR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379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uild="p"/>
      <p:bldP spid="11" grpId="0" animBg="1"/>
      <p:bldP spid="13" grpId="0" animBg="1"/>
      <p:bldP spid="14" grpId="0" animBg="1"/>
      <p:bldP spid="15" grpId="0" animBg="1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179512" y="260648"/>
            <a:ext cx="8712968" cy="6264304"/>
          </a:xfrm>
          <a:prstGeom prst="roundRect">
            <a:avLst>
              <a:gd name="adj" fmla="val 1005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fa-IR" sz="2800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0 Karim Bold" pitchFamily="2" charset="-78"/>
            </a:endParaRPr>
          </a:p>
        </p:txBody>
      </p:sp>
      <p:sp>
        <p:nvSpPr>
          <p:cNvPr id="2" name="Oval 1"/>
          <p:cNvSpPr/>
          <p:nvPr/>
        </p:nvSpPr>
        <p:spPr>
          <a:xfrm>
            <a:off x="6546996" y="142852"/>
            <a:ext cx="1625404" cy="914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defRPr/>
            </a:pPr>
            <a:r>
              <a:rPr lang="fa-IR" sz="2000" dirty="0" smtClean="0">
                <a:solidFill>
                  <a:schemeClr val="tx1"/>
                </a:solidFill>
                <a:latin typeface="A Nabi" pitchFamily="2" charset="0"/>
                <a:cs typeface="A Nabi" pitchFamily="2" charset="0"/>
              </a:rPr>
              <a:t>سوره حمد</a:t>
            </a:r>
            <a:endParaRPr lang="en-US" sz="2000" dirty="0" smtClean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4997272" y="3784800"/>
            <a:ext cx="5436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416352" y="1219200"/>
            <a:ext cx="1447800" cy="914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fa-IR" sz="1600" dirty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آيات</a:t>
            </a:r>
            <a:r>
              <a:rPr lang="fa-IR" sz="1600" dirty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50000"/>
                  </a:schemeClr>
                </a:solidFill>
                <a:cs typeface="2  Yagut" pitchFamily="2" charset="-78"/>
              </a:rPr>
              <a:t> 1-4</a:t>
            </a:r>
            <a:endParaRPr lang="fa-IR" sz="1600" dirty="0">
              <a:ln>
                <a:solidFill>
                  <a:sysClr val="windowText" lastClr="000000"/>
                </a:solidFill>
              </a:ln>
              <a:solidFill>
                <a:schemeClr val="accent2">
                  <a:lumMod val="50000"/>
                </a:schemeClr>
              </a:solidFill>
              <a:latin typeface="A Nabi" pitchFamily="2" charset="0"/>
              <a:cs typeface="A Nabi" pitchFamily="2" charset="0"/>
            </a:endParaRPr>
          </a:p>
          <a:p>
            <a:pPr>
              <a:defRPr/>
            </a:pPr>
            <a:r>
              <a:rPr lang="fa-IR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A Nabi" pitchFamily="2" charset="0"/>
                <a:cs typeface="A Nabi" pitchFamily="2" charset="0"/>
              </a:rPr>
              <a:t>ســـتايش</a:t>
            </a:r>
            <a:endParaRPr lang="en-US" sz="2000" dirty="0">
              <a:ln>
                <a:solidFill>
                  <a:sysClr val="windowText" lastClr="000000"/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10800000">
            <a:off x="5187752" y="2286000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V="1">
            <a:off x="5187752" y="3198811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39552" y="1981200"/>
            <a:ext cx="46482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r"/>
            <a:r>
              <a:rPr lang="fa-IR" sz="2200" b="1" dirty="0" smtClean="0">
                <a:latin typeface="Adobe Arabic" pitchFamily="18" charset="-78"/>
                <a:cs typeface="Adobe Arabic" pitchFamily="18" charset="-78"/>
              </a:rPr>
              <a:t>آيه 1: همه کارها از خداست:</a:t>
            </a:r>
            <a:endParaRPr lang="en-US" sz="22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39552" y="2971800"/>
            <a:ext cx="4648200" cy="457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200" b="1" dirty="0" smtClean="0">
                <a:latin typeface="Adobe Arabic" pitchFamily="18" charset="-78"/>
                <a:cs typeface="Adobe Arabic" pitchFamily="18" charset="-78"/>
              </a:rPr>
              <a:t>آيه 2-4: همه حمد ها مخصوص خداست: </a:t>
            </a:r>
            <a:r>
              <a:rPr lang="fa-IR" sz="1600" dirty="0" smtClean="0">
                <a:cs typeface="2  Yagut" pitchFamily="2" charset="-78"/>
              </a:rPr>
              <a:t>              </a:t>
            </a:r>
            <a:r>
              <a:rPr lang="fa-IR" sz="1600" dirty="0" smtClean="0">
                <a:latin typeface="A Nabi" pitchFamily="2" charset="0"/>
                <a:cs typeface="A Nabi" pitchFamily="2" charset="0"/>
              </a:rPr>
              <a:t>الْحَمْدُ</a:t>
            </a:r>
            <a:endParaRPr lang="en-US" sz="1600" dirty="0">
              <a:latin typeface="A Nabi" pitchFamily="2" charset="0"/>
              <a:cs typeface="A Nabi" pitchFamily="2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3313232" y="4617720"/>
            <a:ext cx="23774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10800000" flipV="1">
            <a:off x="3587552" y="3960811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539552" y="3733800"/>
            <a:ext cx="2971800" cy="45720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 smtClean="0"/>
              <a:t>آ</a:t>
            </a:r>
            <a:r>
              <a:rPr lang="fa-IR" sz="1400" dirty="0" smtClean="0">
                <a:cs typeface="2  Yagut" pitchFamily="2" charset="-78"/>
              </a:rPr>
              <a:t>يه 2: </a:t>
            </a:r>
            <a:r>
              <a:rPr lang="fa-IR" sz="1400" dirty="0" smtClean="0">
                <a:latin typeface="A Nabi" pitchFamily="2" charset="0"/>
                <a:cs typeface="A Nabi" pitchFamily="2" charset="0"/>
              </a:rPr>
              <a:t>الْحَمْدُ للهِ                                                                                                                                                                    حمد عارفانه</a:t>
            </a:r>
            <a:endParaRPr lang="en-US" sz="1400" dirty="0">
              <a:latin typeface="A Nabi" pitchFamily="2" charset="0"/>
              <a:cs typeface="A Nabi" pitchFamily="2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0800000" flipV="1">
            <a:off x="3587552" y="5789611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 flipV="1">
            <a:off x="3587553" y="4570411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0800000" flipV="1">
            <a:off x="3587552" y="5180011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539552" y="4343400"/>
            <a:ext cx="2971800" cy="45720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600" dirty="0" smtClean="0"/>
              <a:t>آ</a:t>
            </a:r>
            <a:r>
              <a:rPr lang="fa-IR" sz="1600" dirty="0" smtClean="0">
                <a:cs typeface="2  Yagut" pitchFamily="2" charset="-78"/>
              </a:rPr>
              <a:t>يه2: </a:t>
            </a:r>
            <a:r>
              <a:rPr lang="ar-SA" sz="1600" dirty="0" smtClean="0">
                <a:latin typeface="A Nabi" pitchFamily="2" charset="0"/>
                <a:cs typeface="A Nabi" pitchFamily="2" charset="0"/>
              </a:rPr>
              <a:t>رَبِّ الْعَالَمِينَ</a:t>
            </a:r>
            <a:r>
              <a:rPr lang="fa-IR" sz="1600" dirty="0" smtClean="0">
                <a:latin typeface="A Nabi" pitchFamily="2" charset="0"/>
                <a:cs typeface="A Nabi" pitchFamily="2" charset="0"/>
              </a:rPr>
              <a:t>                                                                                               حمد شاکرانه</a:t>
            </a:r>
            <a:endParaRPr lang="en-US" sz="1600" dirty="0">
              <a:latin typeface="A Nabi" pitchFamily="2" charset="0"/>
              <a:cs typeface="A Nabi" pitchFamily="2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39552" y="4876800"/>
            <a:ext cx="2971800" cy="45720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a-IR" sz="1400" dirty="0" smtClean="0"/>
              <a:t>آ</a:t>
            </a:r>
            <a:r>
              <a:rPr lang="fa-IR" sz="1400" dirty="0" smtClean="0">
                <a:cs typeface="2  Yagut" pitchFamily="2" charset="-78"/>
              </a:rPr>
              <a:t>يه3: </a:t>
            </a:r>
            <a:r>
              <a:rPr lang="ar-SA" sz="1400" dirty="0">
                <a:latin typeface="A Nabi" pitchFamily="2" charset="0"/>
                <a:cs typeface="A Nabi" pitchFamily="2" charset="0"/>
              </a:rPr>
              <a:t>الرَّحْمنِ </a:t>
            </a:r>
            <a:r>
              <a:rPr lang="ar-SA" sz="1400" dirty="0" smtClean="0">
                <a:latin typeface="A Nabi" pitchFamily="2" charset="0"/>
                <a:cs typeface="A Nabi" pitchFamily="2" charset="0"/>
              </a:rPr>
              <a:t>الرَّحيم</a:t>
            </a:r>
            <a:r>
              <a:rPr lang="fa-IR" sz="1400" dirty="0" smtClean="0">
                <a:latin typeface="A Nabi" pitchFamily="2" charset="0"/>
                <a:cs typeface="A Nabi" pitchFamily="2" charset="0"/>
              </a:rPr>
              <a:t>                                                                                                                              حمد تاجرانه</a:t>
            </a:r>
            <a:endParaRPr lang="en-US" sz="1400" dirty="0">
              <a:latin typeface="A Nabi" pitchFamily="2" charset="0"/>
              <a:cs typeface="A Nabi" pitchFamily="2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39552" y="5562600"/>
            <a:ext cx="2971800" cy="45720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a-IR" sz="1600" dirty="0" smtClean="0"/>
              <a:t>آ</a:t>
            </a:r>
            <a:r>
              <a:rPr lang="fa-IR" sz="1600" dirty="0" smtClean="0">
                <a:cs typeface="2  Yagut" pitchFamily="2" charset="-78"/>
              </a:rPr>
              <a:t>يه 4: </a:t>
            </a:r>
            <a:r>
              <a:rPr lang="ar-SA" sz="1600" dirty="0" smtClean="0">
                <a:latin typeface="A Nabi" pitchFamily="2" charset="0"/>
                <a:cs typeface="A Nabi" pitchFamily="2" charset="0"/>
              </a:rPr>
              <a:t>م</a:t>
            </a:r>
            <a:r>
              <a:rPr lang="fa-IR" sz="1600" dirty="0" smtClean="0">
                <a:latin typeface="A Nabi" pitchFamily="2" charset="0"/>
                <a:cs typeface="A Nabi" pitchFamily="2" charset="0"/>
              </a:rPr>
              <a:t>َ</a:t>
            </a:r>
            <a:r>
              <a:rPr lang="ar-SA" sz="1600" dirty="0" smtClean="0">
                <a:latin typeface="A Nabi" pitchFamily="2" charset="0"/>
                <a:cs typeface="A Nabi" pitchFamily="2" charset="0"/>
              </a:rPr>
              <a:t>الِكِ </a:t>
            </a:r>
            <a:r>
              <a:rPr lang="ar-SA" sz="1600" dirty="0">
                <a:latin typeface="A Nabi" pitchFamily="2" charset="0"/>
                <a:cs typeface="A Nabi" pitchFamily="2" charset="0"/>
              </a:rPr>
              <a:t>يَوْمِ </a:t>
            </a:r>
            <a:r>
              <a:rPr lang="ar-SA" sz="1600" dirty="0" smtClean="0">
                <a:latin typeface="A Nabi" pitchFamily="2" charset="0"/>
                <a:cs typeface="A Nabi" pitchFamily="2" charset="0"/>
              </a:rPr>
              <a:t>الدِّينِ</a:t>
            </a:r>
            <a:r>
              <a:rPr lang="fa-IR" sz="1600" dirty="0" smtClean="0">
                <a:latin typeface="A Nabi" pitchFamily="2" charset="0"/>
                <a:cs typeface="A Nabi" pitchFamily="2" charset="0"/>
              </a:rPr>
              <a:t>                                                                       حمد  خائفانه</a:t>
            </a:r>
            <a:endParaRPr lang="en-US" sz="1600" dirty="0" smtClean="0">
              <a:latin typeface="A Nabi" pitchFamily="2" charset="0"/>
              <a:cs typeface="A Nabi" pitchFamily="2" charset="0"/>
            </a:endParaRPr>
          </a:p>
        </p:txBody>
      </p:sp>
      <p:sp>
        <p:nvSpPr>
          <p:cNvPr id="45" name="Notched Right Arrow 44"/>
          <p:cNvSpPr/>
          <p:nvPr/>
        </p:nvSpPr>
        <p:spPr>
          <a:xfrm flipH="1">
            <a:off x="1720632" y="4495800"/>
            <a:ext cx="182880" cy="762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Notched Right Arrow 46"/>
          <p:cNvSpPr/>
          <p:nvPr/>
        </p:nvSpPr>
        <p:spPr>
          <a:xfrm flipH="1">
            <a:off x="1720632" y="5029200"/>
            <a:ext cx="182880" cy="762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Notched Right Arrow 47"/>
          <p:cNvSpPr/>
          <p:nvPr/>
        </p:nvSpPr>
        <p:spPr>
          <a:xfrm flipH="1">
            <a:off x="1720632" y="5733256"/>
            <a:ext cx="182880" cy="762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Notched Right Arrow 48"/>
          <p:cNvSpPr/>
          <p:nvPr/>
        </p:nvSpPr>
        <p:spPr>
          <a:xfrm flipH="1">
            <a:off x="1763688" y="3886200"/>
            <a:ext cx="182880" cy="762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0" name="Straight Connector 49"/>
          <p:cNvCxnSpPr/>
          <p:nvPr/>
        </p:nvCxnSpPr>
        <p:spPr>
          <a:xfrm rot="5400000">
            <a:off x="5568753" y="2667000"/>
            <a:ext cx="106679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5" name="Picture 24" descr="حمد 1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057400"/>
            <a:ext cx="2286000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" name="Straight Arrow Connector 29"/>
          <p:cNvCxnSpPr/>
          <p:nvPr/>
        </p:nvCxnSpPr>
        <p:spPr>
          <a:xfrm rot="10800000">
            <a:off x="6908978" y="1641462"/>
            <a:ext cx="792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467544" y="262389"/>
            <a:ext cx="1118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itchFamily="18" charset="-78"/>
                <a:cs typeface="Adobe Arabic" pitchFamily="18" charset="-78"/>
              </a:rPr>
              <a:t>تفصيلی</a:t>
            </a:r>
            <a:endParaRPr lang="fa-IR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746571"/>
            <a:ext cx="1080000" cy="113881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496" y="44624"/>
            <a:ext cx="1080000" cy="11388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 animBg="1"/>
      <p:bldP spid="13" grpId="0" build="allAtOnce" animBg="1"/>
      <p:bldP spid="29" grpId="0" build="allAtOnce" animBg="1"/>
      <p:bldP spid="32" grpId="0" build="allAtOnce" animBg="1"/>
      <p:bldP spid="36" grpId="0" build="allAtOnce" animBg="1"/>
      <p:bldP spid="41" grpId="0" build="allAtOnce" animBg="1"/>
      <p:bldP spid="42" grpId="0" build="allAtOnce" animBg="1"/>
      <p:bldP spid="43" grpId="0" build="allAtOnce" animBg="1"/>
      <p:bldP spid="45" grpId="0" animBg="1"/>
      <p:bldP spid="47" grpId="0" animBg="1"/>
      <p:bldP spid="48" grpId="0" animBg="1"/>
      <p:bldP spid="49" grpId="0" animBg="1"/>
      <p:bldP spid="2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4202</TotalTime>
  <Words>2739</Words>
  <Application>Microsoft Office PowerPoint</Application>
  <PresentationFormat>On-screen Show (4:3)</PresentationFormat>
  <Paragraphs>199</Paragraphs>
  <Slides>34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8" baseType="lpstr">
      <vt:lpstr>SimSun</vt:lpstr>
      <vt:lpstr>0 Compset Bold</vt:lpstr>
      <vt:lpstr>0 Karim Bold</vt:lpstr>
      <vt:lpstr>2  Yagut</vt:lpstr>
      <vt:lpstr>A Nabi</vt:lpstr>
      <vt:lpstr>Adobe Arabic</vt:lpstr>
      <vt:lpstr>Arial</vt:lpstr>
      <vt:lpstr>B Badr</vt:lpstr>
      <vt:lpstr>B Mitra</vt:lpstr>
      <vt:lpstr>Badr</vt:lpstr>
      <vt:lpstr>Calibri</vt:lpstr>
      <vt:lpstr>Nabi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Nayeri</cp:lastModifiedBy>
  <cp:revision>2209</cp:revision>
  <dcterms:created xsi:type="dcterms:W3CDTF">2012-07-06T04:41:48Z</dcterms:created>
  <dcterms:modified xsi:type="dcterms:W3CDTF">2014-10-25T12:09:57Z</dcterms:modified>
</cp:coreProperties>
</file>